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13"/>
  </p:notesMasterIdLst>
  <p:handoutMasterIdLst>
    <p:handoutMasterId r:id="rId14"/>
  </p:handoutMasterIdLst>
  <p:sldIdLst>
    <p:sldId id="347" r:id="rId2"/>
    <p:sldId id="401" r:id="rId3"/>
    <p:sldId id="402" r:id="rId4"/>
    <p:sldId id="399" r:id="rId5"/>
    <p:sldId id="403" r:id="rId6"/>
    <p:sldId id="359" r:id="rId7"/>
    <p:sldId id="404" r:id="rId8"/>
    <p:sldId id="405" r:id="rId9"/>
    <p:sldId id="406" r:id="rId10"/>
    <p:sldId id="407" r:id="rId11"/>
    <p:sldId id="40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93">
          <p15:clr>
            <a:srgbClr val="A4A3A4"/>
          </p15:clr>
        </p15:guide>
        <p15:guide id="2" pos="3863">
          <p15:clr>
            <a:srgbClr val="A4A3A4"/>
          </p15:clr>
        </p15:guide>
        <p15:guide id="3" orient="horz" pos="5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8A"/>
    <a:srgbClr val="001923"/>
    <a:srgbClr val="001920"/>
    <a:srgbClr val="D9D9D9"/>
    <a:srgbClr val="999999"/>
    <a:srgbClr val="000000"/>
    <a:srgbClr val="1A1A1A"/>
    <a:srgbClr val="C40022"/>
    <a:srgbClr val="555555"/>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53" autoAdjust="0"/>
    <p:restoredTop sz="95040" autoAdjust="0"/>
  </p:normalViewPr>
  <p:slideViewPr>
    <p:cSldViewPr snapToGrid="0" snapToObjects="1">
      <p:cViewPr varScale="1">
        <p:scale>
          <a:sx n="92" d="100"/>
          <a:sy n="92" d="100"/>
        </p:scale>
        <p:origin x="-1128" y="-96"/>
      </p:cViewPr>
      <p:guideLst>
        <p:guide orient="horz" pos="793"/>
        <p:guide orient="horz" pos="595"/>
        <p:guide pos="3863"/>
      </p:guideLst>
    </p:cSldViewPr>
  </p:slideViewPr>
  <p:notesTextViewPr>
    <p:cViewPr>
      <p:scale>
        <a:sx n="200" d="100"/>
        <a:sy n="200" d="100"/>
      </p:scale>
      <p:origin x="0" y="0"/>
    </p:cViewPr>
  </p:notesTextViewPr>
  <p:sorterViewPr>
    <p:cViewPr varScale="1">
      <p:scale>
        <a:sx n="1" d="1"/>
        <a:sy n="1" d="1"/>
      </p:scale>
      <p:origin x="0" y="0"/>
    </p:cViewPr>
  </p:sorterViewPr>
  <p:notesViewPr>
    <p:cSldViewPr snapToGrid="0" snapToObjects="1">
      <p:cViewPr varScale="1">
        <p:scale>
          <a:sx n="67" d="100"/>
          <a:sy n="67" d="100"/>
        </p:scale>
        <p:origin x="322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BD2783-6EBB-EB41-8112-D139C1F4FD7C}" type="datetimeFigureOut">
              <a:rPr lang="en-US" smtClean="0">
                <a:latin typeface="Arial" panose="020B0604020202020204" pitchFamily="34" charset="0"/>
              </a:rPr>
              <a:pPr/>
              <a:t>6/10/2015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1AE45E-BC9B-1D4E-B47E-4EA4354BD5B3}"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42072760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DD75B2DC-CE83-9D4C-91B5-878A853A1E80}" type="datetimeFigureOut">
              <a:rPr lang="en-US" smtClean="0"/>
              <a:pPr/>
              <a:t>6/10/2015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9605AF7-2181-5644-8D44-07249867CC22}" type="slidenum">
              <a:rPr lang="en-US" smtClean="0"/>
              <a:pPr/>
              <a:t>‹#›</a:t>
            </a:fld>
            <a:endParaRPr lang="en-US" dirty="0"/>
          </a:p>
        </p:txBody>
      </p:sp>
    </p:spTree>
    <p:extLst>
      <p:ext uri="{BB962C8B-B14F-4D97-AF65-F5344CB8AC3E}">
        <p14:creationId xmlns:p14="http://schemas.microsoft.com/office/powerpoint/2010/main" val="32510526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1</a:t>
            </a:fld>
            <a:endParaRPr lang="en-US" dirty="0"/>
          </a:p>
        </p:txBody>
      </p:sp>
    </p:spTree>
    <p:extLst>
      <p:ext uri="{BB962C8B-B14F-4D97-AF65-F5344CB8AC3E}">
        <p14:creationId xmlns:p14="http://schemas.microsoft.com/office/powerpoint/2010/main" val="211510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Shape 469"/>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470" name="Shape 470"/>
          <p:cNvSpPr>
            <a:spLocks noGrp="1"/>
          </p:cNvSpPr>
          <p:nvPr>
            <p:ph type="body" sz="quarter" idx="1"/>
          </p:nvPr>
        </p:nvSpPr>
        <p:spPr>
          <a:prstGeom prst="rect">
            <a:avLst/>
          </a:prstGeom>
        </p:spPr>
        <p:txBody>
          <a:bodyPr/>
          <a:lstStyle/>
          <a:p>
            <a:pPr lvl="0" defTabSz="914400">
              <a:lnSpc>
                <a:spcPct val="100000"/>
              </a:lnSpc>
              <a:defRPr sz="1800"/>
            </a:pPr>
            <a:r>
              <a:rPr sz="2500">
                <a:latin typeface="Calibri"/>
                <a:ea typeface="Calibri"/>
                <a:cs typeface="Calibri"/>
                <a:sym typeface="Calibri"/>
              </a:rPr>
              <a:t>Recording and analysing the data takes a lot of computing power.</a:t>
            </a:r>
          </a:p>
          <a:p>
            <a:pPr lvl="0" defTabSz="914400">
              <a:lnSpc>
                <a:spcPct val="100000"/>
              </a:lnSpc>
              <a:defRPr sz="1800"/>
            </a:pPr>
            <a:endParaRPr sz="2500">
              <a:latin typeface="Calibri"/>
              <a:ea typeface="Calibri"/>
              <a:cs typeface="Calibri"/>
              <a:sym typeface="Calibri"/>
            </a:endParaRPr>
          </a:p>
          <a:p>
            <a:pPr lvl="0" defTabSz="914400">
              <a:lnSpc>
                <a:spcPct val="100000"/>
              </a:lnSpc>
              <a:defRPr sz="1800"/>
            </a:pPr>
            <a:r>
              <a:rPr sz="2500">
                <a:latin typeface="Calibri"/>
                <a:ea typeface="Calibri"/>
                <a:cs typeface="Calibri"/>
                <a:sym typeface="Calibri"/>
              </a:rPr>
              <a:t>The CERN computer centre was built in the 1970s for mainframes and crays. Now running at 3.5MW of power, it houses 11,000 servers but is at the limit of cooling and electrical power. It is also a tourist attraction with over 80,000 visitors last year!</a:t>
            </a:r>
          </a:p>
          <a:p>
            <a:pPr lvl="0" defTabSz="914400">
              <a:lnSpc>
                <a:spcPct val="100000"/>
              </a:lnSpc>
              <a:defRPr sz="1800"/>
            </a:pPr>
            <a:endParaRPr sz="2500">
              <a:latin typeface="Calibri"/>
              <a:ea typeface="Calibri"/>
              <a:cs typeface="Calibri"/>
              <a:sym typeface="Calibri"/>
            </a:endParaRPr>
          </a:p>
          <a:p>
            <a:pPr lvl="0" defTabSz="914400">
              <a:lnSpc>
                <a:spcPct val="100000"/>
              </a:lnSpc>
              <a:defRPr sz="1800"/>
            </a:pPr>
            <a:r>
              <a:rPr sz="2500">
                <a:latin typeface="Calibri"/>
                <a:ea typeface="Calibri"/>
                <a:cs typeface="Calibri"/>
                <a:sym typeface="Calibri"/>
              </a:rPr>
              <a:t>As you can see, racks are only partially empty in view of the limits on cooling.</a:t>
            </a:r>
          </a:p>
          <a:p>
            <a:pPr lvl="0" defTabSz="914400">
              <a:lnSpc>
                <a:spcPct val="100000"/>
              </a:lnSpc>
              <a:defRPr sz="1800"/>
            </a:pPr>
            <a:endParaRPr sz="2500">
              <a:latin typeface="Calibri"/>
              <a:ea typeface="Calibri"/>
              <a:cs typeface="Calibri"/>
              <a:sym typeface="Calibri"/>
            </a:endParaRPr>
          </a:p>
        </p:txBody>
      </p:sp>
    </p:spTree>
    <p:extLst>
      <p:ext uri="{BB962C8B-B14F-4D97-AF65-F5344CB8AC3E}">
        <p14:creationId xmlns:p14="http://schemas.microsoft.com/office/powerpoint/2010/main" val="210597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6</a:t>
            </a:fld>
            <a:endParaRPr lang="en-US" dirty="0"/>
          </a:p>
        </p:txBody>
      </p:sp>
    </p:spTree>
    <p:extLst>
      <p:ext uri="{BB962C8B-B14F-4D97-AF65-F5344CB8AC3E}">
        <p14:creationId xmlns:p14="http://schemas.microsoft.com/office/powerpoint/2010/main" val="2474211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7</a:t>
            </a:fld>
            <a:endParaRPr lang="en-US" dirty="0"/>
          </a:p>
        </p:txBody>
      </p:sp>
    </p:spTree>
    <p:extLst>
      <p:ext uri="{BB962C8B-B14F-4D97-AF65-F5344CB8AC3E}">
        <p14:creationId xmlns:p14="http://schemas.microsoft.com/office/powerpoint/2010/main" val="247421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8</a:t>
            </a:fld>
            <a:endParaRPr lang="en-US" dirty="0"/>
          </a:p>
        </p:txBody>
      </p:sp>
    </p:spTree>
    <p:extLst>
      <p:ext uri="{BB962C8B-B14F-4D97-AF65-F5344CB8AC3E}">
        <p14:creationId xmlns:p14="http://schemas.microsoft.com/office/powerpoint/2010/main" val="247421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9</a:t>
            </a:fld>
            <a:endParaRPr lang="en-US" dirty="0"/>
          </a:p>
        </p:txBody>
      </p:sp>
    </p:spTree>
    <p:extLst>
      <p:ext uri="{BB962C8B-B14F-4D97-AF65-F5344CB8AC3E}">
        <p14:creationId xmlns:p14="http://schemas.microsoft.com/office/powerpoint/2010/main" val="247421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10</a:t>
            </a:fld>
            <a:endParaRPr lang="en-US" dirty="0"/>
          </a:p>
        </p:txBody>
      </p:sp>
    </p:spTree>
    <p:extLst>
      <p:ext uri="{BB962C8B-B14F-4D97-AF65-F5344CB8AC3E}">
        <p14:creationId xmlns:p14="http://schemas.microsoft.com/office/powerpoint/2010/main" val="247421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605AF7-2181-5644-8D44-07249867CC22}" type="slidenum">
              <a:rPr lang="en-US" smtClean="0"/>
              <a:pPr/>
              <a:t>11</a:t>
            </a:fld>
            <a:endParaRPr lang="en-US" dirty="0"/>
          </a:p>
        </p:txBody>
      </p:sp>
    </p:spTree>
    <p:extLst>
      <p:ext uri="{BB962C8B-B14F-4D97-AF65-F5344CB8AC3E}">
        <p14:creationId xmlns:p14="http://schemas.microsoft.com/office/powerpoint/2010/main" val="2474211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Rackspace Title Slide - With Fanatiguy">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8576" y="2673573"/>
            <a:ext cx="6240364" cy="387798"/>
          </a:xfrm>
        </p:spPr>
        <p:txBody>
          <a:bodyPr/>
          <a:lstStyle>
            <a:lvl1pPr marL="0" indent="0" algn="l">
              <a:spcBef>
                <a:spcPts val="0"/>
              </a:spcBef>
              <a:spcAft>
                <a:spcPts val="800"/>
              </a:spcAft>
              <a:buNone/>
              <a:defRPr sz="2800" b="1">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76072" y="1748046"/>
            <a:ext cx="8461050" cy="696216"/>
          </a:xfrm>
        </p:spPr>
        <p:txBody>
          <a:bodyPr wrap="square">
            <a:spAutoFit/>
          </a:bodyPr>
          <a:lstStyle>
            <a:lvl1pPr>
              <a:lnSpc>
                <a:spcPct val="88000"/>
              </a:lnSpc>
              <a:spcAft>
                <a:spcPts val="600"/>
              </a:spcAft>
              <a:defRPr sz="4800" spc="-100">
                <a:solidFill>
                  <a:schemeClr val="accent1"/>
                </a:solidFill>
              </a:defRPr>
            </a:lvl1pPr>
          </a:lstStyle>
          <a:p>
            <a:r>
              <a:rPr lang="en-US" dirty="0" smtClean="0"/>
              <a:t>Click to edit Master title style</a:t>
            </a:r>
            <a:endParaRPr lang="en-US"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96963" y="4258305"/>
            <a:ext cx="2812966" cy="618711"/>
          </a:xfrm>
          <a:prstGeom prst="rect">
            <a:avLst/>
          </a:prstGeom>
        </p:spPr>
      </p:pic>
    </p:spTree>
    <p:extLst>
      <p:ext uri="{BB962C8B-B14F-4D97-AF65-F5344CB8AC3E}">
        <p14:creationId xmlns:p14="http://schemas.microsoft.com/office/powerpoint/2010/main" val="210558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and Image option ">
    <p:spTree>
      <p:nvGrpSpPr>
        <p:cNvPr id="1" name=""/>
        <p:cNvGrpSpPr/>
        <p:nvPr/>
      </p:nvGrpSpPr>
      <p:grpSpPr>
        <a:xfrm>
          <a:off x="0" y="0"/>
          <a:ext cx="0" cy="0"/>
          <a:chOff x="0" y="0"/>
          <a:chExt cx="0" cy="0"/>
        </a:xfrm>
      </p:grpSpPr>
      <p:sp>
        <p:nvSpPr>
          <p:cNvPr id="12" name="Rectangle 11"/>
          <p:cNvSpPr/>
          <p:nvPr userDrawn="1"/>
        </p:nvSpPr>
        <p:spPr>
          <a:xfrm>
            <a:off x="18107" y="1234441"/>
            <a:ext cx="5513560" cy="3193004"/>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549775" y="1234441"/>
            <a:ext cx="3594225" cy="3193004"/>
          </a:xfrm>
          <a:solidFill>
            <a:schemeClr val="bg1">
              <a:lumMod val="95000"/>
            </a:schemeClr>
          </a:solidFill>
        </p:spPr>
        <p:txBody>
          <a:bodyPr wrap="square" lIns="182880" tIns="182880" rIns="182880" bIns="182880">
            <a:normAutofit/>
          </a:bodyPr>
          <a:lstStyle>
            <a:lvl1pPr>
              <a:defRPr sz="1800">
                <a:solidFill>
                  <a:srgbClr val="000000"/>
                </a:solidFill>
              </a:defRPr>
            </a:lvl1pPr>
            <a:lvl2pPr>
              <a:defRPr sz="1500">
                <a:solidFill>
                  <a:srgbClr val="000000"/>
                </a:solidFill>
              </a:defRPr>
            </a:lvl2pPr>
            <a:lvl3pPr>
              <a:defRPr sz="1300">
                <a:solidFill>
                  <a:srgbClr val="000000"/>
                </a:solidFill>
              </a:defRPr>
            </a:lvl3pPr>
            <a:lvl4pPr>
              <a:defRPr sz="1000">
                <a:solidFill>
                  <a:srgbClr val="000000"/>
                </a:solidFill>
              </a:defRPr>
            </a:lvl4pPr>
            <a:lvl5pPr>
              <a:defRPr sz="800" baseline="0">
                <a:solidFill>
                  <a:srgbClr val="00000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3"/>
          </p:nvPr>
        </p:nvSpPr>
        <p:spPr>
          <a:xfrm>
            <a:off x="0" y="1234679"/>
            <a:ext cx="5531667" cy="249299"/>
          </a:xfrm>
        </p:spPr>
        <p:txBody>
          <a:bodyPr/>
          <a:lstStyle/>
          <a:p>
            <a:endParaRPr lang="en-US"/>
          </a:p>
        </p:txBody>
      </p:sp>
      <p:cxnSp>
        <p:nvCxnSpPr>
          <p:cNvPr id="13" name="Straight Connector 12"/>
          <p:cNvCxnSpPr/>
          <p:nvPr userDrawn="1"/>
        </p:nvCxnSpPr>
        <p:spPr>
          <a:xfrm>
            <a:off x="341658" y="944166"/>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5"/>
          </p:nvPr>
        </p:nvSpPr>
        <p:spPr/>
        <p:txBody>
          <a:bodyPr/>
          <a:lstStyle/>
          <a:p>
            <a:fld id="{F7B308D7-9E65-0248-B131-BDA2090177FC}" type="slidenum">
              <a:rPr lang="en-US" smtClean="0"/>
              <a:pPr/>
              <a:t>‹#›</a:t>
            </a:fld>
            <a:endParaRPr lang="en-US"/>
          </a:p>
        </p:txBody>
      </p:sp>
      <p:sp>
        <p:nvSpPr>
          <p:cNvPr id="10"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9216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and Image option ">
    <p:spTree>
      <p:nvGrpSpPr>
        <p:cNvPr id="1" name=""/>
        <p:cNvGrpSpPr/>
        <p:nvPr/>
      </p:nvGrpSpPr>
      <p:grpSpPr>
        <a:xfrm>
          <a:off x="0" y="0"/>
          <a:ext cx="0" cy="0"/>
          <a:chOff x="0" y="0"/>
          <a:chExt cx="0" cy="0"/>
        </a:xfrm>
      </p:grpSpPr>
      <p:sp>
        <p:nvSpPr>
          <p:cNvPr id="12" name="Rectangle 11"/>
          <p:cNvSpPr/>
          <p:nvPr userDrawn="1"/>
        </p:nvSpPr>
        <p:spPr>
          <a:xfrm>
            <a:off x="18107" y="1234441"/>
            <a:ext cx="5513560" cy="3193004"/>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531667" y="1234441"/>
            <a:ext cx="3612333" cy="3193004"/>
          </a:xfrm>
          <a:solidFill>
            <a:schemeClr val="accent1"/>
          </a:solidFill>
        </p:spPr>
        <p:txBody>
          <a:bodyPr wrap="square" lIns="182880" tIns="182880" rIns="182880" bIns="182880">
            <a:normAutofit/>
          </a:bodyPr>
          <a:lstStyle>
            <a:lvl1pPr>
              <a:buClr>
                <a:schemeClr val="bg2"/>
              </a:buClr>
              <a:defRPr sz="1800">
                <a:solidFill>
                  <a:schemeClr val="bg1"/>
                </a:solidFill>
              </a:defRPr>
            </a:lvl1pPr>
            <a:lvl2pPr>
              <a:buClr>
                <a:schemeClr val="bg2"/>
              </a:buClr>
              <a:defRPr sz="1500">
                <a:solidFill>
                  <a:schemeClr val="bg1"/>
                </a:solidFill>
              </a:defRPr>
            </a:lvl2pPr>
            <a:lvl3pPr>
              <a:buClr>
                <a:schemeClr val="bg2"/>
              </a:buClr>
              <a:defRPr sz="1300">
                <a:solidFill>
                  <a:schemeClr val="bg1"/>
                </a:solidFill>
              </a:defRPr>
            </a:lvl3pPr>
            <a:lvl4pPr>
              <a:buClr>
                <a:schemeClr val="bg2"/>
              </a:buClr>
              <a:defRPr sz="1000">
                <a:solidFill>
                  <a:schemeClr val="bg1"/>
                </a:solidFill>
              </a:defRPr>
            </a:lvl4pPr>
            <a:lvl5pPr>
              <a:buClr>
                <a:schemeClr val="bg2"/>
              </a:buClr>
              <a:defRPr sz="800" baseline="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8"/>
          <p:cNvSpPr>
            <a:spLocks noGrp="1"/>
          </p:cNvSpPr>
          <p:nvPr>
            <p:ph type="pic" sz="quarter" idx="13"/>
          </p:nvPr>
        </p:nvSpPr>
        <p:spPr>
          <a:xfrm>
            <a:off x="0" y="1234679"/>
            <a:ext cx="5531667" cy="249299"/>
          </a:xfrm>
        </p:spPr>
        <p:txBody>
          <a:bodyPr/>
          <a:lstStyle/>
          <a:p>
            <a:endParaRPr lang="en-US"/>
          </a:p>
        </p:txBody>
      </p:sp>
      <p:cxnSp>
        <p:nvCxnSpPr>
          <p:cNvPr id="13" name="Straight Connector 12"/>
          <p:cNvCxnSpPr/>
          <p:nvPr userDrawn="1"/>
        </p:nvCxnSpPr>
        <p:spPr>
          <a:xfrm>
            <a:off x="341658" y="945479"/>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5"/>
          </p:nvPr>
        </p:nvSpPr>
        <p:spPr/>
        <p:txBody>
          <a:bodyPr/>
          <a:lstStyle/>
          <a:p>
            <a:fld id="{F7B308D7-9E65-0248-B131-BDA2090177FC}" type="slidenum">
              <a:rPr lang="en-US" smtClean="0"/>
              <a:pPr/>
              <a:t>‹#›</a:t>
            </a:fld>
            <a:endParaRPr lang="en-US"/>
          </a:p>
        </p:txBody>
      </p:sp>
      <p:sp>
        <p:nvSpPr>
          <p:cNvPr id="10"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9681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and Content two-sided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244121"/>
            <a:ext cx="4572000" cy="3183323"/>
          </a:xfrm>
          <a:solidFill>
            <a:schemeClr val="bg1">
              <a:lumMod val="95000"/>
            </a:schemeClr>
          </a:solidFill>
        </p:spPr>
        <p:txBody>
          <a:bodyPr wrap="square" lIns="365760" tIns="182880" rIns="182880" bIns="182880">
            <a:normAutofit/>
          </a:bodyPr>
          <a:lstStyle>
            <a:lvl1pPr>
              <a:defRPr sz="1800"/>
            </a:lvl1pPr>
            <a:lvl2pPr>
              <a:defRPr sz="1500"/>
            </a:lvl2pPr>
            <a:lvl3pPr>
              <a:defRPr sz="1300"/>
            </a:lvl3pPr>
            <a:lvl4pPr>
              <a:defRPr sz="1000"/>
            </a:lvl4pPr>
            <a:lvl5pPr>
              <a:defRPr sz="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244122"/>
            <a:ext cx="3931920" cy="249299"/>
          </a:xfrm>
        </p:spPr>
        <p:txBody>
          <a:bodyPr>
            <a:spAutoFit/>
          </a:bodyPr>
          <a:lstStyle>
            <a:lvl1pPr marL="0" indent="0" algn="ctr">
              <a:buNone/>
              <a:defRPr sz="1800">
                <a:solidFill>
                  <a:schemeClr val="accent1"/>
                </a:solidFill>
              </a:defRPr>
            </a:lvl1pPr>
            <a:lvl2pPr>
              <a:defRPr sz="1500"/>
            </a:lvl2pPr>
            <a:lvl3pPr>
              <a:defRPr sz="1300"/>
            </a:lvl3pPr>
            <a:lvl4pPr>
              <a:defRPr sz="1000"/>
            </a:lvl4pPr>
            <a:lvl5pPr>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Chart Placeholder 8"/>
          <p:cNvSpPr>
            <a:spLocks noGrp="1"/>
          </p:cNvSpPr>
          <p:nvPr>
            <p:ph type="chart" sz="quarter" idx="13"/>
          </p:nvPr>
        </p:nvSpPr>
        <p:spPr>
          <a:xfrm>
            <a:off x="4754563" y="1523920"/>
            <a:ext cx="3932237" cy="249299"/>
          </a:xfrm>
        </p:spPr>
        <p:txBody>
          <a:bodyPr/>
          <a:lstStyle/>
          <a:p>
            <a:endParaRPr lang="en-US"/>
          </a:p>
        </p:txBody>
      </p:sp>
      <p:cxnSp>
        <p:nvCxnSpPr>
          <p:cNvPr id="15" name="Straight Connector 14"/>
          <p:cNvCxnSpPr/>
          <p:nvPr userDrawn="1"/>
        </p:nvCxnSpPr>
        <p:spPr>
          <a:xfrm>
            <a:off x="341658" y="943669"/>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5"/>
          </p:nvPr>
        </p:nvSpPr>
        <p:spPr/>
        <p:txBody>
          <a:bodyPr/>
          <a:lstStyle/>
          <a:p>
            <a:fld id="{F7B308D7-9E65-0248-B131-BDA2090177FC}" type="slidenum">
              <a:rPr lang="en-US" smtClean="0"/>
              <a:pPr/>
              <a:t>‹#›</a:t>
            </a:fld>
            <a:endParaRPr lang="en-US"/>
          </a:p>
        </p:txBody>
      </p:sp>
      <p:sp>
        <p:nvSpPr>
          <p:cNvPr id="10"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3098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hart and Content two-sided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28725"/>
            <a:ext cx="3931920" cy="1296765"/>
          </a:xfrm>
        </p:spPr>
        <p:txBody>
          <a:bodyPr>
            <a:spAutoFit/>
          </a:bodyPr>
          <a:lstStyle>
            <a:lvl1pPr>
              <a:defRPr sz="1800"/>
            </a:lvl1pPr>
            <a:lvl2pPr>
              <a:defRPr sz="1500"/>
            </a:lvl2pPr>
            <a:lvl3pPr>
              <a:defRPr sz="1300"/>
            </a:lvl3pPr>
            <a:lvl4pPr>
              <a:defRPr sz="1000"/>
            </a:lvl4pPr>
            <a:lvl5pPr>
              <a:defRPr sz="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54880" y="1228726"/>
            <a:ext cx="3931920" cy="249299"/>
          </a:xfrm>
        </p:spPr>
        <p:txBody>
          <a:bodyPr>
            <a:spAutoFit/>
          </a:bodyPr>
          <a:lstStyle>
            <a:lvl1pPr marL="0" indent="0" algn="ctr">
              <a:buNone/>
              <a:defRPr sz="1800">
                <a:solidFill>
                  <a:schemeClr val="accent1"/>
                </a:solidFill>
              </a:defRPr>
            </a:lvl1pPr>
            <a:lvl2pPr>
              <a:defRPr sz="1500"/>
            </a:lvl2pPr>
            <a:lvl3pPr>
              <a:defRPr sz="1300"/>
            </a:lvl3pPr>
            <a:lvl4pPr>
              <a:defRPr sz="1000"/>
            </a:lvl4pPr>
            <a:lvl5pPr>
              <a:defRPr sz="800"/>
            </a:lvl5pPr>
            <a:lvl6pPr>
              <a:defRPr sz="1800"/>
            </a:lvl6pPr>
            <a:lvl7pPr>
              <a:defRPr sz="1800"/>
            </a:lvl7pPr>
            <a:lvl8pPr>
              <a:defRPr sz="1800"/>
            </a:lvl8pPr>
            <a:lvl9pPr>
              <a:defRPr sz="1800"/>
            </a:lvl9pPr>
          </a:lstStyle>
          <a:p>
            <a:pPr lvl="0"/>
            <a:r>
              <a:rPr lang="en-US" dirty="0" smtClean="0"/>
              <a:t>Click to edit Master text styles</a:t>
            </a:r>
          </a:p>
        </p:txBody>
      </p:sp>
      <p:sp>
        <p:nvSpPr>
          <p:cNvPr id="9" name="Chart Placeholder 8"/>
          <p:cNvSpPr>
            <a:spLocks noGrp="1"/>
          </p:cNvSpPr>
          <p:nvPr>
            <p:ph type="chart" sz="quarter" idx="13"/>
          </p:nvPr>
        </p:nvSpPr>
        <p:spPr>
          <a:xfrm>
            <a:off x="4754563" y="1508524"/>
            <a:ext cx="3932237" cy="249299"/>
          </a:xfrm>
        </p:spPr>
        <p:txBody>
          <a:bodyPr/>
          <a:lstStyle/>
          <a:p>
            <a:endParaRPr lang="en-US"/>
          </a:p>
        </p:txBody>
      </p:sp>
      <p:cxnSp>
        <p:nvCxnSpPr>
          <p:cNvPr id="13" name="Straight Connector 12"/>
          <p:cNvCxnSpPr/>
          <p:nvPr userDrawn="1"/>
        </p:nvCxnSpPr>
        <p:spPr>
          <a:xfrm>
            <a:off x="341658" y="944166"/>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7"/>
          <p:cNvSpPr>
            <a:spLocks noGrp="1"/>
          </p:cNvSpPr>
          <p:nvPr>
            <p:ph type="sldNum" sz="quarter" idx="15"/>
          </p:nvPr>
        </p:nvSpPr>
        <p:spPr/>
        <p:txBody>
          <a:bodyPr/>
          <a:lstStyle/>
          <a:p>
            <a:fld id="{F7B308D7-9E65-0248-B131-BDA2090177FC}" type="slidenum">
              <a:rPr lang="en-US" smtClean="0"/>
              <a:pPr/>
              <a:t>‹#›</a:t>
            </a:fld>
            <a:endParaRPr lang="en-US"/>
          </a:p>
        </p:txBody>
      </p:sp>
      <p:sp>
        <p:nvSpPr>
          <p:cNvPr id="10"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9120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10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mparison">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457200" y="1252982"/>
            <a:ext cx="3931920" cy="609398"/>
          </a:xfrm>
        </p:spPr>
        <p:txBody>
          <a:bodyPr anchor="t"/>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13"/>
          </p:nvPr>
        </p:nvSpPr>
        <p:spPr>
          <a:xfrm>
            <a:off x="457200" y="1822746"/>
            <a:ext cx="3931920" cy="1296765"/>
          </a:xfrm>
        </p:spPr>
        <p:txBody>
          <a:bodyPr>
            <a:spAutoFit/>
          </a:bodyPr>
          <a:lstStyle>
            <a:lvl1pPr>
              <a:defRPr sz="1800"/>
            </a:lvl1pPr>
            <a:lvl2pPr>
              <a:defRPr sz="1500"/>
            </a:lvl2pPr>
            <a:lvl3pPr>
              <a:defRPr sz="1300"/>
            </a:lvl3pPr>
            <a:lvl4pPr>
              <a:defRPr sz="1000"/>
            </a:lvl4pPr>
            <a:lvl5pPr>
              <a:defRPr sz="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4"/>
          <p:cNvSpPr>
            <a:spLocks noGrp="1"/>
          </p:cNvSpPr>
          <p:nvPr>
            <p:ph type="body" sz="quarter" idx="3"/>
          </p:nvPr>
        </p:nvSpPr>
        <p:spPr>
          <a:xfrm>
            <a:off x="4754880" y="1252982"/>
            <a:ext cx="3931920" cy="609398"/>
          </a:xfrm>
        </p:spPr>
        <p:txBody>
          <a:bodyPr anchor="t"/>
          <a:lstStyle>
            <a:lvl1pPr marL="0" indent="0">
              <a:buNone/>
              <a:defRPr sz="22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Content Placeholder 5"/>
          <p:cNvSpPr>
            <a:spLocks noGrp="1"/>
          </p:cNvSpPr>
          <p:nvPr>
            <p:ph sz="quarter" idx="4"/>
          </p:nvPr>
        </p:nvSpPr>
        <p:spPr>
          <a:xfrm>
            <a:off x="4754880" y="1822746"/>
            <a:ext cx="3931920" cy="1296765"/>
          </a:xfrm>
        </p:spPr>
        <p:txBody>
          <a:bodyPr>
            <a:spAutoFit/>
          </a:bodyPr>
          <a:lstStyle>
            <a:lvl1pPr>
              <a:defRPr sz="1800"/>
            </a:lvl1pPr>
            <a:lvl2pPr>
              <a:defRPr sz="1500"/>
            </a:lvl2pPr>
            <a:lvl3pPr>
              <a:defRPr sz="1300"/>
            </a:lvl3pPr>
            <a:lvl4pPr>
              <a:defRPr sz="1000"/>
            </a:lvl4pPr>
            <a:lvl5pPr>
              <a:defRPr sz="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1" name="Straight Connector 20"/>
          <p:cNvCxnSpPr/>
          <p:nvPr userDrawn="1"/>
        </p:nvCxnSpPr>
        <p:spPr>
          <a:xfrm>
            <a:off x="341658" y="945480"/>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p:txBody>
          <a:bodyPr/>
          <a:lstStyle/>
          <a:p>
            <a:r>
              <a:rPr lang="en-US" smtClean="0"/>
              <a:t>Click to edit Master title style</a:t>
            </a:r>
            <a:endParaRPr lang="en-US"/>
          </a:p>
        </p:txBody>
      </p:sp>
      <p:sp>
        <p:nvSpPr>
          <p:cNvPr id="8" name="Slide Number Placeholder 7"/>
          <p:cNvSpPr>
            <a:spLocks noGrp="1"/>
          </p:cNvSpPr>
          <p:nvPr>
            <p:ph type="sldNum" sz="quarter" idx="15"/>
          </p:nvPr>
        </p:nvSpPr>
        <p:spPr/>
        <p:txBody>
          <a:bodyPr/>
          <a:lstStyle/>
          <a:p>
            <a:fld id="{F7B308D7-9E65-0248-B131-BDA2090177FC}" type="slidenum">
              <a:rPr lang="en-US" smtClean="0"/>
              <a:pPr/>
              <a:t>‹#›</a:t>
            </a:fld>
            <a:endParaRPr lang="en-US"/>
          </a:p>
        </p:txBody>
      </p:sp>
      <p:sp>
        <p:nvSpPr>
          <p:cNvPr id="10"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Tree>
    <p:extLst>
      <p:ext uri="{BB962C8B-B14F-4D97-AF65-F5344CB8AC3E}">
        <p14:creationId xmlns:p14="http://schemas.microsoft.com/office/powerpoint/2010/main" val="1053063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picture with title an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userDrawn="1"/>
        </p:nvSpPr>
        <p:spPr>
          <a:xfrm>
            <a:off x="0" y="925830"/>
            <a:ext cx="9144000" cy="3650696"/>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925830"/>
            <a:ext cx="9144000" cy="249299"/>
          </a:xfrm>
          <a:solidFill>
            <a:schemeClr val="bg1">
              <a:lumMod val="95000"/>
            </a:schemeClr>
          </a:solidFill>
        </p:spPr>
        <p:txBody>
          <a:bodyPr/>
          <a:lstStyle/>
          <a:p>
            <a:endParaRPr lang="en-US"/>
          </a:p>
        </p:txBody>
      </p:sp>
      <p:sp>
        <p:nvSpPr>
          <p:cNvPr id="6" name="Slide Number Placeholder 5"/>
          <p:cNvSpPr>
            <a:spLocks noGrp="1"/>
          </p:cNvSpPr>
          <p:nvPr>
            <p:ph type="sldNum" sz="quarter" idx="15"/>
          </p:nvPr>
        </p:nvSpPr>
        <p:spPr/>
        <p:txBody>
          <a:bodyPr/>
          <a:lstStyle/>
          <a:p>
            <a:fld id="{F7B308D7-9E65-0248-B131-BDA2090177FC}" type="slidenum">
              <a:rPr lang="en-US" smtClean="0"/>
              <a:pPr/>
              <a:t>‹#›</a:t>
            </a:fld>
            <a:endParaRPr lang="en-US"/>
          </a:p>
        </p:txBody>
      </p:sp>
      <p:sp>
        <p:nvSpPr>
          <p:cNvPr id="7"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Tree>
    <p:extLst>
      <p:ext uri="{BB962C8B-B14F-4D97-AF65-F5344CB8AC3E}">
        <p14:creationId xmlns:p14="http://schemas.microsoft.com/office/powerpoint/2010/main" val="24963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Large picture with title and footer">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4314306" y="0"/>
            <a:ext cx="4829695" cy="249299"/>
          </a:xfrm>
        </p:spPr>
        <p:txBody>
          <a:bodyPr/>
          <a:lstStyle/>
          <a:p>
            <a:endParaRPr lang="en-US"/>
          </a:p>
        </p:txBody>
      </p:sp>
      <p:sp>
        <p:nvSpPr>
          <p:cNvPr id="7" name="Text Placeholder 6"/>
          <p:cNvSpPr>
            <a:spLocks noGrp="1"/>
          </p:cNvSpPr>
          <p:nvPr>
            <p:ph type="body" sz="quarter" idx="14"/>
          </p:nvPr>
        </p:nvSpPr>
        <p:spPr>
          <a:xfrm>
            <a:off x="457200" y="1321594"/>
            <a:ext cx="3657600" cy="13036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itle 2"/>
          <p:cNvSpPr>
            <a:spLocks noGrp="1"/>
          </p:cNvSpPr>
          <p:nvPr>
            <p:ph type="title"/>
          </p:nvPr>
        </p:nvSpPr>
        <p:spPr>
          <a:xfrm>
            <a:off x="457200" y="329184"/>
            <a:ext cx="3857105" cy="596646"/>
          </a:xfrm>
        </p:spPr>
        <p:txBody>
          <a:bodyPr/>
          <a:lstStyle/>
          <a:p>
            <a:r>
              <a:rPr lang="en-US" smtClean="0"/>
              <a:t>Click to edit Master title style</a:t>
            </a:r>
            <a:endParaRPr lang="en-US"/>
          </a:p>
        </p:txBody>
      </p:sp>
      <p:sp>
        <p:nvSpPr>
          <p:cNvPr id="9" name="Slide Number Placeholder 8"/>
          <p:cNvSpPr>
            <a:spLocks noGrp="1"/>
          </p:cNvSpPr>
          <p:nvPr>
            <p:ph type="sldNum" sz="quarter" idx="16"/>
          </p:nvPr>
        </p:nvSpPr>
        <p:spPr/>
        <p:txBody>
          <a:bodyPr/>
          <a:lstStyle/>
          <a:p>
            <a:fld id="{F7B308D7-9E65-0248-B131-BDA2090177FC}" type="slidenum">
              <a:rPr lang="en-US" smtClean="0"/>
              <a:pPr/>
              <a:t>‹#›</a:t>
            </a:fld>
            <a:endParaRPr lang="en-US"/>
          </a:p>
        </p:txBody>
      </p:sp>
      <p:sp>
        <p:nvSpPr>
          <p:cNvPr id="10"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Tree>
    <p:extLst>
      <p:ext uri="{BB962C8B-B14F-4D97-AF65-F5344CB8AC3E}">
        <p14:creationId xmlns:p14="http://schemas.microsoft.com/office/powerpoint/2010/main" val="2596881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image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7959"/>
            <a:ext cx="9144000" cy="249299"/>
          </a:xfrm>
        </p:spPr>
        <p:txBody>
          <a:bodyPr/>
          <a:lstStyle/>
          <a:p>
            <a:endParaRPr lang="en-US"/>
          </a:p>
        </p:txBody>
      </p:sp>
      <p:sp>
        <p:nvSpPr>
          <p:cNvPr id="9" name="Slide Number Placeholder 3"/>
          <p:cNvSpPr>
            <a:spLocks noGrp="1"/>
          </p:cNvSpPr>
          <p:nvPr>
            <p:ph type="sldNum" sz="quarter" idx="12"/>
          </p:nvPr>
        </p:nvSpPr>
        <p:spPr>
          <a:xfrm>
            <a:off x="8503920" y="4738878"/>
            <a:ext cx="182880" cy="137160"/>
          </a:xfrm>
        </p:spPr>
        <p:txBody>
          <a:bodyPr/>
          <a:lstStyle/>
          <a:p>
            <a:fld id="{F7B308D7-9E65-0248-B131-BDA2090177FC}" type="slidenum">
              <a:rPr lang="en-US" smtClean="0"/>
              <a:pPr/>
              <a:t>‹#›</a:t>
            </a:fld>
            <a:endParaRPr lang="en-US"/>
          </a:p>
        </p:txBody>
      </p:sp>
      <p:sp>
        <p:nvSpPr>
          <p:cNvPr id="7" name="Footer Placeholder 3"/>
          <p:cNvSpPr>
            <a:spLocks noGrp="1"/>
          </p:cNvSpPr>
          <p:nvPr>
            <p:ph type="ftr" sz="quarter" idx="10"/>
          </p:nvPr>
        </p:nvSpPr>
        <p:spPr>
          <a:xfrm>
            <a:off x="2011680" y="4800599"/>
            <a:ext cx="6400800" cy="54864"/>
          </a:xfrm>
        </p:spPr>
        <p:txBody>
          <a:bodyPr/>
          <a:lstStyle>
            <a:lvl1pPr>
              <a:defRPr>
                <a:solidFill>
                  <a:schemeClr val="bg1"/>
                </a:solidFill>
                <a:cs typeface="Arial" panose="020B0604020202020204" pitchFamily="34" charset="0"/>
              </a:defRPr>
            </a:lvl1pPr>
          </a:lstStyle>
          <a:p>
            <a:r>
              <a:rPr lang="en-US" kern="100" cap="none" spc="20" smtClean="0"/>
              <a:t>www.rackspace.com</a:t>
            </a:r>
            <a:endParaRPr lang="en-US" kern="100" cap="none" spc="20" dirty="0" smtClean="0"/>
          </a:p>
        </p:txBody>
      </p:sp>
    </p:spTree>
    <p:extLst>
      <p:ext uri="{BB962C8B-B14F-4D97-AF65-F5344CB8AC3E}">
        <p14:creationId xmlns:p14="http://schemas.microsoft.com/office/powerpoint/2010/main" val="2450222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image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7959"/>
            <a:ext cx="9144000" cy="249299"/>
          </a:xfrm>
        </p:spPr>
        <p:txBody>
          <a:bodyPr/>
          <a:lstStyle/>
          <a:p>
            <a:endParaRPr lang="en-US"/>
          </a:p>
        </p:txBody>
      </p:sp>
      <p:sp>
        <p:nvSpPr>
          <p:cNvPr id="5" name="Text Placeholder 4"/>
          <p:cNvSpPr>
            <a:spLocks noGrp="1"/>
          </p:cNvSpPr>
          <p:nvPr>
            <p:ph type="body" sz="quarter" idx="14"/>
          </p:nvPr>
        </p:nvSpPr>
        <p:spPr>
          <a:xfrm>
            <a:off x="1" y="314326"/>
            <a:ext cx="3611563" cy="4121450"/>
          </a:xfrm>
          <a:solidFill>
            <a:srgbClr val="1C1C1C">
              <a:alpha val="69804"/>
            </a:srgbClr>
          </a:solidFill>
        </p:spPr>
        <p:txBody>
          <a:bodyPr lIns="274320" tIns="182880" rIns="182880" bIns="182880" anchor="ctr" anchorCtr="0">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9" name="Slide Number Placeholder 3"/>
          <p:cNvSpPr>
            <a:spLocks noGrp="1"/>
          </p:cNvSpPr>
          <p:nvPr>
            <p:ph type="sldNum" sz="quarter" idx="12"/>
          </p:nvPr>
        </p:nvSpPr>
        <p:spPr>
          <a:xfrm>
            <a:off x="8503920" y="4738878"/>
            <a:ext cx="182880" cy="137160"/>
          </a:xfrm>
        </p:spPr>
        <p:txBody>
          <a:bodyPr/>
          <a:lstStyle/>
          <a:p>
            <a:fld id="{F7B308D7-9E65-0248-B131-BDA2090177FC}" type="slidenum">
              <a:rPr lang="en-US" smtClean="0"/>
              <a:pPr/>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99" y="4672152"/>
            <a:ext cx="1130372" cy="248624"/>
          </a:xfrm>
          <a:prstGeom prst="rect">
            <a:avLst/>
          </a:prstGeom>
        </p:spPr>
      </p:pic>
      <p:sp>
        <p:nvSpPr>
          <p:cNvPr id="11" name="Footer Placeholder 3"/>
          <p:cNvSpPr>
            <a:spLocks noGrp="1"/>
          </p:cNvSpPr>
          <p:nvPr>
            <p:ph type="ftr" sz="quarter" idx="10"/>
          </p:nvPr>
        </p:nvSpPr>
        <p:spPr>
          <a:xfrm>
            <a:off x="2011680" y="4800599"/>
            <a:ext cx="6400800" cy="54864"/>
          </a:xfrm>
        </p:spPr>
        <p:txBody>
          <a:bodyPr/>
          <a:lstStyle>
            <a:lvl1pPr>
              <a:defRPr>
                <a:solidFill>
                  <a:schemeClr val="bg1"/>
                </a:solidFill>
                <a:cs typeface="Arial" panose="020B0604020202020204" pitchFamily="34" charset="0"/>
              </a:defRPr>
            </a:lvl1pPr>
          </a:lstStyle>
          <a:p>
            <a:r>
              <a:rPr lang="en-US" kern="100" cap="none" spc="20" smtClean="0"/>
              <a:t>www.rackspace.com</a:t>
            </a:r>
            <a:endParaRPr lang="en-US" kern="100" cap="none" spc="20" dirty="0" smtClean="0"/>
          </a:p>
        </p:txBody>
      </p:sp>
    </p:spTree>
    <p:extLst>
      <p:ext uri="{BB962C8B-B14F-4D97-AF65-F5344CB8AC3E}">
        <p14:creationId xmlns:p14="http://schemas.microsoft.com/office/powerpoint/2010/main" val="1640584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Full image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lumMod val="95000"/>
            </a:scheme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7959"/>
            <a:ext cx="9144000" cy="249299"/>
          </a:xfrm>
        </p:spPr>
        <p:txBody>
          <a:bodyPr/>
          <a:lstStyle/>
          <a:p>
            <a:endParaRPr lang="en-US"/>
          </a:p>
        </p:txBody>
      </p:sp>
      <p:sp>
        <p:nvSpPr>
          <p:cNvPr id="9" name="Slide Number Placeholder 3"/>
          <p:cNvSpPr>
            <a:spLocks noGrp="1"/>
          </p:cNvSpPr>
          <p:nvPr>
            <p:ph type="sldNum" sz="quarter" idx="12"/>
          </p:nvPr>
        </p:nvSpPr>
        <p:spPr>
          <a:xfrm>
            <a:off x="8503920" y="4738878"/>
            <a:ext cx="182880" cy="137160"/>
          </a:xfrm>
        </p:spPr>
        <p:txBody>
          <a:bodyPr/>
          <a:lstStyle/>
          <a:p>
            <a:fld id="{F7B308D7-9E65-0248-B131-BDA2090177FC}" type="slidenum">
              <a:rPr lang="en-US" smtClean="0"/>
              <a:pPr/>
              <a:t>‹#›</a:t>
            </a:fld>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999" y="4672152"/>
            <a:ext cx="1130372" cy="248624"/>
          </a:xfrm>
          <a:prstGeom prst="rect">
            <a:avLst/>
          </a:prstGeom>
        </p:spPr>
      </p:pic>
      <p:sp>
        <p:nvSpPr>
          <p:cNvPr id="13" name="Text Placeholder 4"/>
          <p:cNvSpPr>
            <a:spLocks noGrp="1"/>
          </p:cNvSpPr>
          <p:nvPr>
            <p:ph type="body" sz="quarter" idx="14"/>
          </p:nvPr>
        </p:nvSpPr>
        <p:spPr>
          <a:xfrm>
            <a:off x="1" y="314326"/>
            <a:ext cx="3611563" cy="4121450"/>
          </a:xfrm>
          <a:solidFill>
            <a:schemeClr val="accent1">
              <a:alpha val="80000"/>
            </a:schemeClr>
          </a:solidFill>
        </p:spPr>
        <p:txBody>
          <a:bodyPr lIns="274320" tIns="182880" rIns="182880" bIns="182880" anchor="ctr" anchorCtr="0">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11" name="Footer Placeholder 3"/>
          <p:cNvSpPr>
            <a:spLocks noGrp="1"/>
          </p:cNvSpPr>
          <p:nvPr>
            <p:ph type="ftr" sz="quarter" idx="10"/>
          </p:nvPr>
        </p:nvSpPr>
        <p:spPr>
          <a:xfrm>
            <a:off x="2011680" y="4800599"/>
            <a:ext cx="6400800" cy="54864"/>
          </a:xfrm>
        </p:spPr>
        <p:txBody>
          <a:bodyPr/>
          <a:lstStyle>
            <a:lvl1pPr>
              <a:defRPr>
                <a:solidFill>
                  <a:schemeClr val="bg1"/>
                </a:solidFill>
                <a:cs typeface="Arial" panose="020B0604020202020204" pitchFamily="34" charset="0"/>
              </a:defRPr>
            </a:lvl1pPr>
          </a:lstStyle>
          <a:p>
            <a:r>
              <a:rPr lang="en-US" kern="100" cap="none" spc="20" smtClean="0"/>
              <a:t>www.rackspace.com</a:t>
            </a:r>
            <a:endParaRPr lang="en-US" kern="100" cap="none" spc="20" dirty="0" smtClean="0"/>
          </a:p>
        </p:txBody>
      </p:sp>
    </p:spTree>
    <p:extLst>
      <p:ext uri="{BB962C8B-B14F-4D97-AF65-F5344CB8AC3E}">
        <p14:creationId xmlns:p14="http://schemas.microsoft.com/office/powerpoint/2010/main" val="340297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ackspace Title Slide - With Fanatiguy">
    <p:spTree>
      <p:nvGrpSpPr>
        <p:cNvPr id="1" name=""/>
        <p:cNvGrpSpPr/>
        <p:nvPr/>
      </p:nvGrpSpPr>
      <p:grpSpPr>
        <a:xfrm>
          <a:off x="0" y="0"/>
          <a:ext cx="0" cy="0"/>
          <a:chOff x="0" y="0"/>
          <a:chExt cx="0" cy="0"/>
        </a:xfrm>
      </p:grpSpPr>
      <p:pic>
        <p:nvPicPr>
          <p:cNvPr id="11" name="Picture 1"/>
          <p:cNvPicPr>
            <a:picLocks noChangeArrowheads="1"/>
          </p:cNvPicPr>
          <p:nvPr userDrawn="1"/>
        </p:nvPicPr>
        <p:blipFill rotWithShape="1">
          <a:blip r:embed="rId2">
            <a:extLst>
              <a:ext uri="{28A0092B-C50C-407E-A947-70E740481C1C}">
                <a14:useLocalDpi xmlns:a14="http://schemas.microsoft.com/office/drawing/2010/main" val="0"/>
              </a:ext>
            </a:extLst>
          </a:blip>
          <a:srcRect r="21241"/>
          <a:stretch/>
        </p:blipFill>
        <p:spPr bwMode="auto">
          <a:xfrm>
            <a:off x="0" y="0"/>
            <a:ext cx="9227127" cy="5190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13" name="Rectangle 12"/>
          <p:cNvSpPr/>
          <p:nvPr userDrawn="1"/>
        </p:nvSpPr>
        <p:spPr>
          <a:xfrm rot="16200000">
            <a:off x="783143" y="-783143"/>
            <a:ext cx="5190383" cy="6756664"/>
          </a:xfrm>
          <a:prstGeom prst="rect">
            <a:avLst/>
          </a:prstGeom>
          <a:solidFill>
            <a:srgbClr val="000000">
              <a:alpha val="61000"/>
            </a:srgbClr>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3" name="Subtitle 2"/>
          <p:cNvSpPr>
            <a:spLocks noGrp="1"/>
          </p:cNvSpPr>
          <p:nvPr>
            <p:ph type="subTitle" idx="1"/>
          </p:nvPr>
        </p:nvSpPr>
        <p:spPr>
          <a:xfrm>
            <a:off x="576072" y="2311473"/>
            <a:ext cx="4816544" cy="775597"/>
          </a:xfrm>
        </p:spPr>
        <p:txBody>
          <a:bodyPr/>
          <a:lstStyle>
            <a:lvl1pPr marL="0" indent="0" algn="l">
              <a:spcBef>
                <a:spcPts val="0"/>
              </a:spcBef>
              <a:spcAft>
                <a:spcPts val="800"/>
              </a:spcAft>
              <a:buNone/>
              <a:defRPr sz="28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76073" y="823676"/>
            <a:ext cx="5988851" cy="1346266"/>
          </a:xfrm>
        </p:spPr>
        <p:txBody>
          <a:bodyPr wrap="square">
            <a:spAutoFit/>
          </a:bodyPr>
          <a:lstStyle>
            <a:lvl1pPr>
              <a:lnSpc>
                <a:spcPct val="88000"/>
              </a:lnSpc>
              <a:spcAft>
                <a:spcPts val="600"/>
              </a:spcAft>
              <a:defRPr sz="4800" spc="-100">
                <a:solidFill>
                  <a:schemeClr val="bg1"/>
                </a:solidFill>
              </a:defRPr>
            </a:lvl1pPr>
          </a:lstStyle>
          <a:p>
            <a:r>
              <a:rPr lang="en-US" dirty="0" smtClean="0"/>
              <a:t>Click to edit Master title style</a:t>
            </a:r>
            <a:endParaRPr lang="en-US" dirty="0"/>
          </a:p>
        </p:txBody>
      </p:sp>
      <p:pic>
        <p:nvPicPr>
          <p:cNvPr id="14"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76072" y="4168628"/>
            <a:ext cx="2914898" cy="6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258870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hank You - Red">
    <p:spTree>
      <p:nvGrpSpPr>
        <p:cNvPr id="1" name=""/>
        <p:cNvGrpSpPr/>
        <p:nvPr/>
      </p:nvGrpSpPr>
      <p:grpSpPr>
        <a:xfrm>
          <a:off x="0" y="0"/>
          <a:ext cx="0" cy="0"/>
          <a:chOff x="0" y="0"/>
          <a:chExt cx="0" cy="0"/>
        </a:xfrm>
      </p:grpSpPr>
      <p:sp>
        <p:nvSpPr>
          <p:cNvPr id="15" name="Rectangle 14"/>
          <p:cNvSpPr/>
          <p:nvPr userDrawn="1"/>
        </p:nvSpPr>
        <p:spPr>
          <a:xfrm>
            <a:off x="0" y="-33338"/>
            <a:ext cx="9144000" cy="5176838"/>
          </a:xfrm>
          <a:prstGeom prst="rect">
            <a:avLst/>
          </a:prstGeom>
          <a:solidFill>
            <a:schemeClr val="accent1"/>
          </a:solidFill>
          <a:ln w="31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2020474" y="1634275"/>
            <a:ext cx="5168338" cy="923330"/>
          </a:xfrm>
          <a:prstGeom prst="rect">
            <a:avLst/>
          </a:prstGeom>
        </p:spPr>
        <p:txBody>
          <a:bodyPr wrap="none" lIns="0" tIns="0" rIns="0" bIns="0" rtlCol="0">
            <a:spAutoFit/>
          </a:bodyPr>
          <a:lstStyle/>
          <a:p>
            <a:pPr>
              <a:spcAft>
                <a:spcPts val="1800"/>
              </a:spcAft>
            </a:pPr>
            <a:r>
              <a:rPr lang="en-US" sz="6000" dirty="0" smtClean="0">
                <a:solidFill>
                  <a:schemeClr val="bg1"/>
                </a:solidFill>
                <a:latin typeface="Arial Black" panose="020B0A04020102020204" pitchFamily="34" charset="0"/>
                <a:cs typeface="Arial" panose="020B0604020202020204" pitchFamily="34" charset="0"/>
              </a:rPr>
              <a:t>THANK</a:t>
            </a:r>
            <a:r>
              <a:rPr lang="en-US" sz="6000" baseline="0" dirty="0" smtClean="0">
                <a:solidFill>
                  <a:schemeClr val="bg1"/>
                </a:solidFill>
                <a:latin typeface="Arial Black" panose="020B0A04020102020204" pitchFamily="34" charset="0"/>
                <a:cs typeface="Arial" panose="020B0604020202020204" pitchFamily="34" charset="0"/>
              </a:rPr>
              <a:t> YOU</a:t>
            </a:r>
            <a:endParaRPr lang="en-US" sz="6000" dirty="0" smtClean="0">
              <a:solidFill>
                <a:schemeClr val="bg1"/>
              </a:solidFill>
              <a:latin typeface="Arial Black" panose="020B0A04020102020204" pitchFamily="34" charset="0"/>
              <a:cs typeface="Arial" panose="020B0604020202020204" pitchFamily="34" charset="0"/>
            </a:endParaRPr>
          </a:p>
        </p:txBody>
      </p:sp>
      <p:sp>
        <p:nvSpPr>
          <p:cNvPr id="9" name="TextBox 8"/>
          <p:cNvSpPr txBox="1"/>
          <p:nvPr/>
        </p:nvSpPr>
        <p:spPr>
          <a:xfrm>
            <a:off x="1092200" y="4292375"/>
            <a:ext cx="6959600" cy="296491"/>
          </a:xfrm>
          <a:prstGeom prst="rect">
            <a:avLst/>
          </a:prstGeom>
          <a:noFill/>
        </p:spPr>
        <p:txBody>
          <a:bodyPr wrap="square" lIns="0" tIns="0" rIns="0" bIns="0" rtlCol="0">
            <a:spAutoFit/>
          </a:bodyPr>
          <a:lstStyle/>
          <a:p>
            <a:pPr marL="0" marR="0" indent="0" algn="ctr" defTabSz="457200" rtl="0" eaLnBrk="1" fontAlgn="auto" latinLnBrk="0" hangingPunct="1">
              <a:lnSpc>
                <a:spcPct val="110000"/>
              </a:lnSpc>
              <a:spcBef>
                <a:spcPts val="0"/>
              </a:spcBef>
              <a:spcAft>
                <a:spcPts val="200"/>
              </a:spcAft>
              <a:buClrTx/>
              <a:buSzTx/>
              <a:buFontTx/>
              <a:buNone/>
              <a:tabLst/>
            </a:pPr>
            <a:r>
              <a:rPr lang="en-US" sz="800" b="1" kern="400" spc="20" baseline="0" dirty="0" smtClean="0">
                <a:solidFill>
                  <a:schemeClr val="bg2"/>
                </a:solidFill>
                <a:latin typeface="+mn-lt"/>
                <a:cs typeface="Arial" panose="020B0604020202020204" pitchFamily="34" charset="0"/>
              </a:rPr>
              <a:t>RACKSPACE®    </a:t>
            </a:r>
            <a:r>
              <a:rPr lang="en-US" sz="800" kern="400" spc="20" baseline="0" dirty="0" smtClean="0">
                <a:solidFill>
                  <a:schemeClr val="bg2"/>
                </a:solidFill>
                <a:latin typeface="+mn-lt"/>
                <a:cs typeface="Arial" panose="020B0604020202020204" pitchFamily="34" charset="0"/>
              </a:rPr>
              <a:t>|     1 FANATICAL PLACE, CITY OF WINDCREST     |     SAN ANTONIO, TX  78218</a:t>
            </a:r>
          </a:p>
          <a:p>
            <a:pPr marL="0" marR="0" indent="0" algn="ctr" defTabSz="457200" rtl="0" eaLnBrk="1" fontAlgn="auto" latinLnBrk="0" hangingPunct="1">
              <a:lnSpc>
                <a:spcPct val="110000"/>
              </a:lnSpc>
              <a:spcBef>
                <a:spcPts val="0"/>
              </a:spcBef>
              <a:spcAft>
                <a:spcPts val="200"/>
              </a:spcAft>
              <a:buClrTx/>
              <a:buSzTx/>
              <a:buFontTx/>
              <a:buNone/>
              <a:tabLst/>
            </a:pPr>
            <a:r>
              <a:rPr lang="en-US" sz="800" b="1" kern="400" spc="20" baseline="0" dirty="0" smtClean="0">
                <a:solidFill>
                  <a:schemeClr val="bg2"/>
                </a:solidFill>
                <a:latin typeface="+mn-lt"/>
                <a:cs typeface="Arial" panose="020B0604020202020204" pitchFamily="34" charset="0"/>
              </a:rPr>
              <a:t>US SALES:</a:t>
            </a:r>
            <a:r>
              <a:rPr lang="en-US" sz="800" kern="400" spc="20" baseline="0" dirty="0" smtClean="0">
                <a:solidFill>
                  <a:schemeClr val="bg2"/>
                </a:solidFill>
                <a:latin typeface="+mn-lt"/>
                <a:cs typeface="Arial" panose="020B0604020202020204" pitchFamily="34" charset="0"/>
              </a:rPr>
              <a:t> 1-800-961-2888     |     </a:t>
            </a:r>
            <a:r>
              <a:rPr lang="en-US" sz="800" b="1" kern="400" spc="20" baseline="0" dirty="0" smtClean="0">
                <a:solidFill>
                  <a:schemeClr val="bg2"/>
                </a:solidFill>
                <a:latin typeface="+mn-lt"/>
                <a:cs typeface="Arial" panose="020B0604020202020204" pitchFamily="34" charset="0"/>
              </a:rPr>
              <a:t>US SUPPORT:</a:t>
            </a:r>
            <a:r>
              <a:rPr lang="en-US" sz="800" kern="400" spc="20" baseline="0" dirty="0" smtClean="0">
                <a:solidFill>
                  <a:schemeClr val="bg2"/>
                </a:solidFill>
                <a:latin typeface="+mn-lt"/>
                <a:cs typeface="Arial" panose="020B0604020202020204" pitchFamily="34" charset="0"/>
              </a:rPr>
              <a:t> 1-800-961-4454     |     WWW.</a:t>
            </a:r>
            <a:r>
              <a:rPr lang="en-US" sz="800" b="1" kern="400" spc="20" baseline="0" dirty="0" smtClean="0">
                <a:solidFill>
                  <a:schemeClr val="bg2"/>
                </a:solidFill>
                <a:latin typeface="+mn-lt"/>
                <a:cs typeface="Arial" panose="020B0604020202020204" pitchFamily="34" charset="0"/>
              </a:rPr>
              <a:t>RACKSPACE</a:t>
            </a:r>
            <a:r>
              <a:rPr lang="en-US" sz="800" kern="400" spc="20" baseline="0" dirty="0" smtClean="0">
                <a:solidFill>
                  <a:schemeClr val="bg2"/>
                </a:solidFill>
                <a:latin typeface="+mn-lt"/>
                <a:cs typeface="Arial" panose="020B0604020202020204" pitchFamily="34" charset="0"/>
              </a:rPr>
              <a:t>.COM</a:t>
            </a:r>
          </a:p>
        </p:txBody>
      </p:sp>
      <p:sp>
        <p:nvSpPr>
          <p:cNvPr id="13" name="TextBox 12"/>
          <p:cNvSpPr txBox="1"/>
          <p:nvPr userDrawn="1"/>
        </p:nvSpPr>
        <p:spPr>
          <a:xfrm>
            <a:off x="571500" y="4863938"/>
            <a:ext cx="8001000" cy="76944"/>
          </a:xfrm>
          <a:prstGeom prst="rect">
            <a:avLst/>
          </a:prstGeom>
          <a:noFill/>
        </p:spPr>
        <p:txBody>
          <a:bodyPr wrap="square" lIns="0" tIns="0" rIns="0" bIns="0" rtlCol="0">
            <a:spAutoFit/>
          </a:bodyPr>
          <a:lstStyle/>
          <a:p>
            <a:pPr algn="ctr">
              <a:lnSpc>
                <a:spcPts val="600"/>
              </a:lnSpc>
            </a:pPr>
            <a:r>
              <a:rPr lang="en-US" sz="500" b="0" i="0" kern="100" cap="none" spc="20" baseline="0" dirty="0" smtClean="0">
                <a:solidFill>
                  <a:schemeClr val="bg2"/>
                </a:solidFill>
                <a:latin typeface="+mn-lt"/>
                <a:cs typeface="Arial" panose="020B0604020202020204" pitchFamily="34" charset="0"/>
              </a:rPr>
              <a:t>© RACKSPACE LTD.    |    RACKSPACE® AND FANATICAL SUPPORT® ARE SERVICE MARKS OF RACKSPACE US, INC. REGISTERED IN THE UNITED STATES AND OTHER COUNTRIES.    |    </a:t>
            </a:r>
            <a:r>
              <a:rPr lang="en-US" sz="500" b="1" i="0" kern="100" cap="none" spc="20" baseline="0" dirty="0" smtClean="0">
                <a:solidFill>
                  <a:schemeClr val="bg2"/>
                </a:solidFill>
                <a:latin typeface="+mn-lt"/>
                <a:cs typeface="Arial" panose="020B0604020202020204" pitchFamily="34" charset="0"/>
              </a:rPr>
              <a:t>WWW.RACKSPACE.COM</a:t>
            </a:r>
            <a:endParaRPr lang="en-US" sz="500" b="1" i="0" kern="100" cap="none" spc="20" baseline="0" dirty="0">
              <a:solidFill>
                <a:schemeClr val="bg2"/>
              </a:solidFill>
              <a:latin typeface="+mn-lt"/>
              <a:cs typeface="Arial" panose="020B0604020202020204" pitchFamily="34" charset="0"/>
            </a:endParaRP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4773" y="3324403"/>
            <a:ext cx="3182119" cy="699906"/>
          </a:xfrm>
          <a:prstGeom prst="rect">
            <a:avLst/>
          </a:prstGeom>
        </p:spPr>
      </p:pic>
    </p:spTree>
    <p:extLst>
      <p:ext uri="{BB962C8B-B14F-4D97-AF65-F5344CB8AC3E}">
        <p14:creationId xmlns:p14="http://schemas.microsoft.com/office/powerpoint/2010/main" val="3176361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Just Footer Elements">
    <p:spTree>
      <p:nvGrpSpPr>
        <p:cNvPr id="1" name=""/>
        <p:cNvGrpSpPr/>
        <p:nvPr/>
      </p:nvGrpSpPr>
      <p:grpSpPr>
        <a:xfrm>
          <a:off x="0" y="0"/>
          <a:ext cx="0" cy="0"/>
          <a:chOff x="0" y="0"/>
          <a:chExt cx="0" cy="0"/>
        </a:xfrm>
      </p:grpSpPr>
      <p:cxnSp>
        <p:nvCxnSpPr>
          <p:cNvPr id="10" name="Straight Connector 9"/>
          <p:cNvCxnSpPr/>
          <p:nvPr userDrawn="1"/>
        </p:nvCxnSpPr>
        <p:spPr>
          <a:xfrm>
            <a:off x="341658" y="944166"/>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11"/>
          </p:nvPr>
        </p:nvSpPr>
        <p:spPr/>
        <p:txBody>
          <a:bodyPr/>
          <a:lstStyle/>
          <a:p>
            <a:fld id="{F7B308D7-9E65-0248-B131-BDA2090177FC}" type="slidenum">
              <a:rPr lang="en-US" smtClean="0"/>
              <a:pPr/>
              <a:t>‹#›</a:t>
            </a:fld>
            <a:endParaRPr lang="en-US"/>
          </a:p>
        </p:txBody>
      </p:sp>
      <p:sp>
        <p:nvSpPr>
          <p:cNvPr id="6"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2547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Just Footer Elements">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7B308D7-9E65-0248-B131-BDA2090177FC}" type="slidenum">
              <a:rPr lang="en-US" smtClean="0"/>
              <a:pPr/>
              <a:t>‹#›</a:t>
            </a:fld>
            <a:endParaRPr lang="en-US"/>
          </a:p>
        </p:txBody>
      </p:sp>
      <p:sp>
        <p:nvSpPr>
          <p:cNvPr id="4"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Tree>
    <p:extLst>
      <p:ext uri="{BB962C8B-B14F-4D97-AF65-F5344CB8AC3E}">
        <p14:creationId xmlns:p14="http://schemas.microsoft.com/office/powerpoint/2010/main" val="1713233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Just Footer Elements">
    <p:spTree>
      <p:nvGrpSpPr>
        <p:cNvPr id="1" name=""/>
        <p:cNvGrpSpPr/>
        <p:nvPr/>
      </p:nvGrpSpPr>
      <p:grpSpPr>
        <a:xfrm>
          <a:off x="0" y="0"/>
          <a:ext cx="0" cy="0"/>
          <a:chOff x="0" y="0"/>
          <a:chExt cx="0" cy="0"/>
        </a:xfrm>
      </p:grpSpPr>
      <p:sp>
        <p:nvSpPr>
          <p:cNvPr id="10" name="Rounded Rectangle 9"/>
          <p:cNvSpPr/>
          <p:nvPr userDrawn="1"/>
        </p:nvSpPr>
        <p:spPr bwMode="auto">
          <a:xfrm>
            <a:off x="2582852" y="1382793"/>
            <a:ext cx="2041374" cy="2426410"/>
          </a:xfrm>
          <a:prstGeom prst="roundRect">
            <a:avLst>
              <a:gd name="adj" fmla="val 5060"/>
            </a:avLst>
          </a:prstGeom>
          <a:noFill/>
          <a:ln w="19050" cap="rnd"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Rounded Rectangle 10"/>
          <p:cNvSpPr/>
          <p:nvPr userDrawn="1"/>
        </p:nvSpPr>
        <p:spPr bwMode="auto">
          <a:xfrm>
            <a:off x="4751812" y="1382793"/>
            <a:ext cx="2041374" cy="2426410"/>
          </a:xfrm>
          <a:prstGeom prst="roundRect">
            <a:avLst>
              <a:gd name="adj" fmla="val 5060"/>
            </a:avLst>
          </a:prstGeom>
          <a:noFill/>
          <a:ln w="19050" cap="rnd"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Rounded Rectangle 11"/>
          <p:cNvSpPr/>
          <p:nvPr userDrawn="1"/>
        </p:nvSpPr>
        <p:spPr bwMode="auto">
          <a:xfrm>
            <a:off x="6902544" y="1382793"/>
            <a:ext cx="2041374" cy="2426410"/>
          </a:xfrm>
          <a:prstGeom prst="roundRect">
            <a:avLst>
              <a:gd name="adj" fmla="val 5060"/>
            </a:avLst>
          </a:prstGeom>
          <a:noFill/>
          <a:ln w="19050" cap="rnd" cmpd="sng" algn="ctr">
            <a:solidFill>
              <a:schemeClr val="tx2">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3" name="Text Placeholder 12"/>
          <p:cNvSpPr>
            <a:spLocks noGrp="1"/>
          </p:cNvSpPr>
          <p:nvPr>
            <p:ph type="body" sz="quarter" idx="13"/>
          </p:nvPr>
        </p:nvSpPr>
        <p:spPr>
          <a:xfrm>
            <a:off x="2689225" y="1554956"/>
            <a:ext cx="1828454" cy="498598"/>
          </a:xfrm>
        </p:spPr>
        <p:txBody>
          <a:bodyPr/>
          <a:lstStyle>
            <a:lvl1pPr marL="0" indent="0">
              <a:buNone/>
              <a:defRPr/>
            </a:lvl1pPr>
          </a:lstStyle>
          <a:p>
            <a:pPr lvl="0"/>
            <a:r>
              <a:rPr lang="en-US" dirty="0" smtClean="0"/>
              <a:t>Click to edit Master text styles</a:t>
            </a:r>
            <a:endParaRPr lang="en-US" dirty="0"/>
          </a:p>
        </p:txBody>
      </p:sp>
      <p:sp>
        <p:nvSpPr>
          <p:cNvPr id="14" name="Text Placeholder 12"/>
          <p:cNvSpPr>
            <a:spLocks noGrp="1"/>
          </p:cNvSpPr>
          <p:nvPr>
            <p:ph type="body" sz="quarter" idx="14"/>
          </p:nvPr>
        </p:nvSpPr>
        <p:spPr>
          <a:xfrm>
            <a:off x="4862056" y="1554956"/>
            <a:ext cx="1828454" cy="498598"/>
          </a:xfrm>
        </p:spPr>
        <p:txBody>
          <a:bodyPr/>
          <a:lstStyle>
            <a:lvl1pPr marL="0" indent="0">
              <a:buNone/>
              <a:defRPr/>
            </a:lvl1pPr>
          </a:lstStyle>
          <a:p>
            <a:pPr lvl="0"/>
            <a:r>
              <a:rPr lang="en-US" dirty="0" smtClean="0"/>
              <a:t>Click to edit Master text styles</a:t>
            </a:r>
            <a:endParaRPr lang="en-US" dirty="0"/>
          </a:p>
        </p:txBody>
      </p:sp>
      <p:sp>
        <p:nvSpPr>
          <p:cNvPr id="15" name="Text Placeholder 12"/>
          <p:cNvSpPr>
            <a:spLocks noGrp="1"/>
          </p:cNvSpPr>
          <p:nvPr>
            <p:ph type="body" sz="quarter" idx="15"/>
          </p:nvPr>
        </p:nvSpPr>
        <p:spPr>
          <a:xfrm>
            <a:off x="6998675" y="1554956"/>
            <a:ext cx="1828454" cy="498598"/>
          </a:xfrm>
        </p:spPr>
        <p:txBody>
          <a:bodyPr/>
          <a:lstStyle>
            <a:lvl1pPr marL="0" indent="0">
              <a:buNone/>
              <a:defRPr/>
            </a:lvl1pPr>
          </a:lstStyle>
          <a:p>
            <a:pPr lvl="0"/>
            <a:r>
              <a:rPr lang="en-US" dirty="0" smtClean="0"/>
              <a:t>Click to edit Master text styles</a:t>
            </a:r>
            <a:endParaRPr lang="en-US" dirty="0"/>
          </a:p>
        </p:txBody>
      </p:sp>
      <p:cxnSp>
        <p:nvCxnSpPr>
          <p:cNvPr id="19" name="Straight Connector 18"/>
          <p:cNvCxnSpPr/>
          <p:nvPr userDrawn="1"/>
        </p:nvCxnSpPr>
        <p:spPr>
          <a:xfrm>
            <a:off x="341658" y="943669"/>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6"/>
          </p:nvPr>
        </p:nvSpPr>
        <p:spPr>
          <a:xfrm>
            <a:off x="0" y="1382792"/>
            <a:ext cx="2406650" cy="2426410"/>
          </a:xfrm>
          <a:solidFill>
            <a:schemeClr val="bg2">
              <a:lumMod val="95000"/>
            </a:schemeClr>
          </a:solidFill>
        </p:spPr>
        <p:txBody>
          <a:bodyPr lIns="365760" anchor="ctr" anchorCtr="0">
            <a:normAutofit/>
          </a:bodyPr>
          <a:lstStyle>
            <a:lvl1pPr marL="0" indent="0">
              <a:buNone/>
              <a:defRPr/>
            </a:lvl1pPr>
          </a:lstStyle>
          <a:p>
            <a:pPr lvl="0"/>
            <a:r>
              <a:rPr lang="en-US" dirty="0" smtClean="0"/>
              <a:t>Click to edit Master text styles</a:t>
            </a:r>
          </a:p>
        </p:txBody>
      </p:sp>
      <p:sp>
        <p:nvSpPr>
          <p:cNvPr id="6" name="Slide Number Placeholder 5"/>
          <p:cNvSpPr>
            <a:spLocks noGrp="1"/>
          </p:cNvSpPr>
          <p:nvPr>
            <p:ph type="sldNum" sz="quarter" idx="18"/>
          </p:nvPr>
        </p:nvSpPr>
        <p:spPr/>
        <p:txBody>
          <a:bodyPr/>
          <a:lstStyle/>
          <a:p>
            <a:fld id="{F7B308D7-9E65-0248-B131-BDA2090177FC}" type="slidenum">
              <a:rPr lang="en-US" smtClean="0"/>
              <a:pPr/>
              <a:t>‹#›</a:t>
            </a:fld>
            <a:endParaRPr lang="en-US"/>
          </a:p>
        </p:txBody>
      </p:sp>
      <p:sp>
        <p:nvSpPr>
          <p:cNvPr id="17"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4191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de by Side Comparison">
    <p:spTree>
      <p:nvGrpSpPr>
        <p:cNvPr id="1" name=""/>
        <p:cNvGrpSpPr/>
        <p:nvPr/>
      </p:nvGrpSpPr>
      <p:grpSpPr>
        <a:xfrm>
          <a:off x="0" y="0"/>
          <a:ext cx="0" cy="0"/>
          <a:chOff x="0" y="0"/>
          <a:chExt cx="0" cy="0"/>
        </a:xfrm>
      </p:grpSpPr>
      <p:sp>
        <p:nvSpPr>
          <p:cNvPr id="24" name="Content Placeholder 23"/>
          <p:cNvSpPr>
            <a:spLocks noGrp="1"/>
          </p:cNvSpPr>
          <p:nvPr>
            <p:ph sz="quarter" idx="13"/>
          </p:nvPr>
        </p:nvSpPr>
        <p:spPr>
          <a:xfrm>
            <a:off x="0" y="1228725"/>
            <a:ext cx="4438048" cy="3142527"/>
          </a:xfrm>
          <a:solidFill>
            <a:schemeClr val="bg1">
              <a:lumMod val="95000"/>
            </a:schemeClr>
          </a:solidFill>
        </p:spPr>
        <p:txBody>
          <a:bodyPr lIns="274320" tIns="182880" rIns="182880" bIns="18288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2" name="Straight Connector 11"/>
          <p:cNvCxnSpPr/>
          <p:nvPr userDrawn="1"/>
        </p:nvCxnSpPr>
        <p:spPr>
          <a:xfrm>
            <a:off x="341658" y="945479"/>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3"/>
          <p:cNvSpPr>
            <a:spLocks noGrp="1"/>
          </p:cNvSpPr>
          <p:nvPr>
            <p:ph sz="quarter" idx="14"/>
          </p:nvPr>
        </p:nvSpPr>
        <p:spPr>
          <a:xfrm>
            <a:off x="4705952" y="1228725"/>
            <a:ext cx="4438048" cy="3142527"/>
          </a:xfrm>
          <a:solidFill>
            <a:schemeClr val="bg1">
              <a:lumMod val="95000"/>
            </a:schemeClr>
          </a:solidFill>
        </p:spPr>
        <p:txBody>
          <a:bodyPr lIns="274320" tIns="182880" rIns="182880" bIns="18288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6"/>
          </p:nvPr>
        </p:nvSpPr>
        <p:spPr/>
        <p:txBody>
          <a:bodyPr/>
          <a:lstStyle/>
          <a:p>
            <a:fld id="{F7B308D7-9E65-0248-B131-BDA2090177FC}" type="slidenum">
              <a:rPr lang="en-US" smtClean="0"/>
              <a:pPr/>
              <a:t>‹#›</a:t>
            </a:fld>
            <a:endParaRPr lang="en-US"/>
          </a:p>
        </p:txBody>
      </p:sp>
      <p:sp>
        <p:nvSpPr>
          <p:cNvPr id="8"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7358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all out or Quote Layout">
    <p:spTree>
      <p:nvGrpSpPr>
        <p:cNvPr id="1" name=""/>
        <p:cNvGrpSpPr/>
        <p:nvPr/>
      </p:nvGrpSpPr>
      <p:grpSpPr>
        <a:xfrm>
          <a:off x="0" y="0"/>
          <a:ext cx="0" cy="0"/>
          <a:chOff x="0" y="0"/>
          <a:chExt cx="0" cy="0"/>
        </a:xfrm>
      </p:grpSpPr>
      <p:sp>
        <p:nvSpPr>
          <p:cNvPr id="11" name="Rectangle 10"/>
          <p:cNvSpPr/>
          <p:nvPr userDrawn="1"/>
        </p:nvSpPr>
        <p:spPr>
          <a:xfrm>
            <a:off x="0" y="4470539"/>
            <a:ext cx="9144000" cy="672961"/>
          </a:xfrm>
          <a:prstGeom prst="rect">
            <a:avLst/>
          </a:prstGeom>
          <a:solidFill>
            <a:schemeClr val="accent1"/>
          </a:solidFill>
          <a:ln w="31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459" y="4671839"/>
            <a:ext cx="1135452" cy="249742"/>
          </a:xfrm>
          <a:prstGeom prst="rect">
            <a:avLst/>
          </a:prstGeom>
        </p:spPr>
      </p:pic>
      <p:pic>
        <p:nvPicPr>
          <p:cNvPr id="8"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3898" r="13898"/>
          <a:stretch/>
        </p:blipFill>
        <p:spPr bwMode="auto">
          <a:xfrm>
            <a:off x="0" y="1"/>
            <a:ext cx="9144000" cy="447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a:solidFill>
            <a:schemeClr val="bg1"/>
          </a:solidFill>
        </p:spPr>
        <p:txBody>
          <a:bodyPr/>
          <a:lstStyle>
            <a:lvl1pPr>
              <a:defRPr>
                <a:solidFill>
                  <a:schemeClr val="accent1"/>
                </a:solidFill>
              </a:defRPr>
            </a:lvl1pPr>
          </a:lstStyle>
          <a:p>
            <a:fld id="{F7B308D7-9E65-0248-B131-BDA2090177FC}" type="slidenum">
              <a:rPr lang="en-US" smtClean="0"/>
              <a:pPr/>
              <a:t>‹#›</a:t>
            </a:fld>
            <a:endParaRPr lang="en-US"/>
          </a:p>
        </p:txBody>
      </p:sp>
      <p:sp>
        <p:nvSpPr>
          <p:cNvPr id="6" name="Title Placeholder 1"/>
          <p:cNvSpPr>
            <a:spLocks noGrp="1"/>
          </p:cNvSpPr>
          <p:nvPr>
            <p:ph type="title" hasCustomPrompt="1"/>
          </p:nvPr>
        </p:nvSpPr>
        <p:spPr>
          <a:xfrm>
            <a:off x="563880" y="1981200"/>
            <a:ext cx="8229600" cy="1097280"/>
          </a:xfrm>
          <a:prstGeom prst="rect">
            <a:avLst/>
          </a:prstGeom>
        </p:spPr>
        <p:txBody>
          <a:bodyPr vert="horz" lIns="0" tIns="0" rIns="0" bIns="0" rtlCol="0" anchor="ctr" anchorCtr="0">
            <a:normAutofit/>
          </a:bodyPr>
          <a:lstStyle>
            <a:lvl1pPr algn="l" defTabSz="457200" rtl="0" eaLnBrk="1" latinLnBrk="0" hangingPunct="1">
              <a:lnSpc>
                <a:spcPct val="100000"/>
              </a:lnSpc>
              <a:spcBef>
                <a:spcPct val="0"/>
              </a:spcBef>
              <a:buNone/>
              <a:defRPr lang="en-US" sz="3600" b="0" i="0" kern="800" baseline="0" dirty="0">
                <a:solidFill>
                  <a:schemeClr val="accent1"/>
                </a:solidFill>
                <a:latin typeface="Arial Black" panose="020B0A04020102020204" pitchFamily="34" charset="0"/>
                <a:ea typeface="+mj-ea"/>
                <a:cs typeface="Arial"/>
              </a:defRPr>
            </a:lvl1pPr>
          </a:lstStyle>
          <a:p>
            <a:r>
              <a:rPr lang="en-US" dirty="0" smtClean="0"/>
              <a:t>CLICK TO EDIT MASTER TITLE STYLE</a:t>
            </a:r>
            <a:endParaRPr lang="en-US" dirty="0"/>
          </a:p>
        </p:txBody>
      </p:sp>
      <p:sp>
        <p:nvSpPr>
          <p:cNvPr id="10" name="Footer Placeholder 3"/>
          <p:cNvSpPr>
            <a:spLocks noGrp="1"/>
          </p:cNvSpPr>
          <p:nvPr>
            <p:ph type="ftr" sz="quarter" idx="10"/>
          </p:nvPr>
        </p:nvSpPr>
        <p:spPr>
          <a:xfrm>
            <a:off x="2011680" y="4800599"/>
            <a:ext cx="6400800" cy="54864"/>
          </a:xfrm>
        </p:spPr>
        <p:txBody>
          <a:bodyPr/>
          <a:lstStyle>
            <a:lvl1pPr>
              <a:defRPr>
                <a:solidFill>
                  <a:schemeClr val="bg1"/>
                </a:solidFill>
                <a:cs typeface="Arial" panose="020B0604020202020204" pitchFamily="34" charset="0"/>
              </a:defRPr>
            </a:lvl1pPr>
          </a:lstStyle>
          <a:p>
            <a:r>
              <a:rPr lang="en-US" kern="100" cap="none" spc="20" smtClean="0"/>
              <a:t>www.rackspace.com</a:t>
            </a:r>
            <a:endParaRPr lang="en-US" kern="100" cap="none" spc="20" dirty="0" smtClean="0"/>
          </a:p>
        </p:txBody>
      </p:sp>
    </p:spTree>
    <p:extLst>
      <p:ext uri="{BB962C8B-B14F-4D97-AF65-F5344CB8AC3E}">
        <p14:creationId xmlns:p14="http://schemas.microsoft.com/office/powerpoint/2010/main" val="3732534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all out or Quote Layou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898" r="13898"/>
          <a:stretch/>
        </p:blipFill>
        <p:spPr bwMode="auto">
          <a:xfrm>
            <a:off x="0" y="1"/>
            <a:ext cx="9144000" cy="4470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Placeholder 1"/>
          <p:cNvSpPr>
            <a:spLocks noGrp="1"/>
          </p:cNvSpPr>
          <p:nvPr>
            <p:ph type="title" hasCustomPrompt="1"/>
          </p:nvPr>
        </p:nvSpPr>
        <p:spPr>
          <a:xfrm>
            <a:off x="563880" y="1981200"/>
            <a:ext cx="8229600" cy="1097280"/>
          </a:xfrm>
          <a:prstGeom prst="rect">
            <a:avLst/>
          </a:prstGeom>
        </p:spPr>
        <p:txBody>
          <a:bodyPr vert="horz" lIns="0" tIns="0" rIns="0" bIns="0" rtlCol="0" anchor="ctr" anchorCtr="0">
            <a:normAutofit/>
          </a:bodyPr>
          <a:lstStyle>
            <a:lvl1pPr>
              <a:lnSpc>
                <a:spcPct val="100000"/>
              </a:lnSpc>
              <a:defRPr sz="3600" b="0">
                <a:solidFill>
                  <a:schemeClr val="tx2"/>
                </a:solidFill>
                <a:latin typeface="Arial Black" panose="020B0A040201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1"/>
          </p:nvPr>
        </p:nvSpPr>
        <p:spPr/>
        <p:txBody>
          <a:bodyPr/>
          <a:lstStyle/>
          <a:p>
            <a:fld id="{F7B308D7-9E65-0248-B131-BDA2090177FC}" type="slidenum">
              <a:rPr lang="en-US" smtClean="0"/>
              <a:pPr/>
              <a:t>‹#›</a:t>
            </a:fld>
            <a:endParaRPr lang="en-US"/>
          </a:p>
        </p:txBody>
      </p:sp>
      <p:sp>
        <p:nvSpPr>
          <p:cNvPr id="7"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Tree>
    <p:extLst>
      <p:ext uri="{BB962C8B-B14F-4D97-AF65-F5344CB8AC3E}">
        <p14:creationId xmlns:p14="http://schemas.microsoft.com/office/powerpoint/2010/main" val="402781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En-tête de section">
    <p:spTree>
      <p:nvGrpSpPr>
        <p:cNvPr id="1" name=""/>
        <p:cNvGrpSpPr/>
        <p:nvPr/>
      </p:nvGrpSpPr>
      <p:grpSpPr>
        <a:xfrm>
          <a:off x="0" y="0"/>
          <a:ext cx="0" cy="0"/>
          <a:chOff x="0" y="0"/>
          <a:chExt cx="0" cy="0"/>
        </a:xfrm>
      </p:grpSpPr>
      <p:pic>
        <p:nvPicPr>
          <p:cNvPr id="188" name="image1.tif" descr="Bandeau.ai"/>
          <p:cNvPicPr/>
          <p:nvPr/>
        </p:nvPicPr>
        <p:blipFill>
          <a:blip r:embed="rId2">
            <a:extLst/>
          </a:blip>
          <a:stretch>
            <a:fillRect/>
          </a:stretch>
        </p:blipFill>
        <p:spPr>
          <a:xfrm>
            <a:off x="-1" y="4610100"/>
            <a:ext cx="9144001" cy="546101"/>
          </a:xfrm>
          <a:prstGeom prst="rect">
            <a:avLst/>
          </a:prstGeom>
          <a:ln w="12700">
            <a:miter lim="400000"/>
          </a:ln>
        </p:spPr>
      </p:pic>
      <p:sp>
        <p:nvSpPr>
          <p:cNvPr id="189" name="Shape 189"/>
          <p:cNvSpPr>
            <a:spLocks noGrp="1"/>
          </p:cNvSpPr>
          <p:nvPr>
            <p:ph type="title"/>
          </p:nvPr>
        </p:nvSpPr>
        <p:spPr>
          <a:xfrm>
            <a:off x="431800" y="1886865"/>
            <a:ext cx="8265985" cy="2655647"/>
          </a:xfrm>
          <a:prstGeom prst="rect">
            <a:avLst/>
          </a:prstGeom>
        </p:spPr>
        <p:txBody>
          <a:bodyPr lIns="0" tIns="0" rIns="0" bIns="0" anchor="t"/>
          <a:lstStyle>
            <a:lvl1pPr>
              <a:defRPr b="1">
                <a:ln w="22086">
                  <a:solidFill>
                    <a:srgbClr val="0055A0"/>
                  </a:solidFill>
                </a:ln>
              </a:defRPr>
            </a:lvl1pPr>
          </a:lstStyle>
          <a:p>
            <a:pPr lvl="0">
              <a:defRPr sz="1800" b="0">
                <a:ln w="9525">
                  <a:noFill/>
                </a:ln>
                <a:solidFill>
                  <a:srgbClr val="000000"/>
                </a:solidFill>
              </a:defRPr>
            </a:pPr>
            <a:r>
              <a:rPr sz="5000" b="1">
                <a:ln w="22086">
                  <a:solidFill>
                    <a:srgbClr val="0055A0"/>
                  </a:solidFill>
                </a:ln>
                <a:solidFill>
                  <a:srgbClr val="0055A0"/>
                </a:solidFill>
              </a:rPr>
              <a:t>Title Text</a:t>
            </a:r>
          </a:p>
        </p:txBody>
      </p:sp>
      <p:sp>
        <p:nvSpPr>
          <p:cNvPr id="190" name="Shape 190"/>
          <p:cNvSpPr>
            <a:spLocks noGrp="1"/>
          </p:cNvSpPr>
          <p:nvPr>
            <p:ph type="body" idx="1"/>
          </p:nvPr>
        </p:nvSpPr>
        <p:spPr>
          <a:xfrm>
            <a:off x="431800" y="-118490"/>
            <a:ext cx="6629401" cy="1915909"/>
          </a:xfrm>
          <a:prstGeom prst="rect">
            <a:avLst/>
          </a:prstGeom>
        </p:spPr>
        <p:txBody>
          <a:bodyPr lIns="0" tIns="0" rIns="0" bIns="0" anchor="b"/>
          <a:lstStyle>
            <a:lvl1pPr marL="0" indent="0">
              <a:spcBef>
                <a:spcPts val="252"/>
              </a:spcBef>
              <a:buSzTx/>
              <a:buFontTx/>
              <a:buNone/>
              <a:defRPr sz="2100"/>
            </a:lvl1pPr>
            <a:lvl2pPr marL="0" indent="282035">
              <a:spcBef>
                <a:spcPts val="252"/>
              </a:spcBef>
              <a:buSzTx/>
              <a:buFontTx/>
              <a:buNone/>
              <a:defRPr sz="2100"/>
            </a:lvl2pPr>
            <a:lvl3pPr marL="0" indent="472059">
              <a:spcBef>
                <a:spcPts val="252"/>
              </a:spcBef>
              <a:buSzTx/>
              <a:buFontTx/>
              <a:buNone/>
              <a:defRPr sz="2100"/>
            </a:lvl3pPr>
            <a:lvl4pPr marL="0" indent="656082">
              <a:spcBef>
                <a:spcPts val="252"/>
              </a:spcBef>
              <a:buSzTx/>
              <a:buFontTx/>
              <a:buNone/>
              <a:defRPr sz="2100"/>
            </a:lvl4pPr>
            <a:lvl5pPr marL="0" indent="823103">
              <a:spcBef>
                <a:spcPts val="252"/>
              </a:spcBef>
              <a:buSzTx/>
              <a:buFontTx/>
              <a:buNone/>
              <a:defRPr sz="2100"/>
            </a:lvl5pPr>
          </a:lstStyle>
          <a:p>
            <a:pPr lvl="0">
              <a:defRPr sz="1800">
                <a:solidFill>
                  <a:srgbClr val="000000"/>
                </a:solidFill>
              </a:defRPr>
            </a:pPr>
            <a:r>
              <a:rPr sz="2100">
                <a:solidFill>
                  <a:srgbClr val="0055A0"/>
                </a:solidFill>
              </a:rPr>
              <a:t>Body Level One</a:t>
            </a:r>
          </a:p>
          <a:p>
            <a:pPr lvl="1">
              <a:defRPr sz="1800">
                <a:solidFill>
                  <a:srgbClr val="000000"/>
                </a:solidFill>
              </a:defRPr>
            </a:pPr>
            <a:r>
              <a:rPr sz="2100">
                <a:solidFill>
                  <a:srgbClr val="0055A0"/>
                </a:solidFill>
              </a:rPr>
              <a:t>Body Level Two</a:t>
            </a:r>
          </a:p>
          <a:p>
            <a:pPr lvl="2">
              <a:defRPr sz="1800">
                <a:solidFill>
                  <a:srgbClr val="000000"/>
                </a:solidFill>
              </a:defRPr>
            </a:pPr>
            <a:r>
              <a:rPr sz="2100">
                <a:solidFill>
                  <a:srgbClr val="0055A0"/>
                </a:solidFill>
              </a:rPr>
              <a:t>Body Level Three</a:t>
            </a:r>
          </a:p>
          <a:p>
            <a:pPr lvl="3">
              <a:defRPr sz="1800">
                <a:solidFill>
                  <a:srgbClr val="000000"/>
                </a:solidFill>
              </a:defRPr>
            </a:pPr>
            <a:r>
              <a:rPr sz="2100">
                <a:solidFill>
                  <a:srgbClr val="0055A0"/>
                </a:solidFill>
              </a:rPr>
              <a:t>Body Level Four</a:t>
            </a:r>
          </a:p>
          <a:p>
            <a:pPr lvl="4">
              <a:defRPr sz="1800">
                <a:solidFill>
                  <a:srgbClr val="000000"/>
                </a:solidFill>
              </a:defRPr>
            </a:pPr>
            <a:r>
              <a:rPr sz="2100">
                <a:solidFill>
                  <a:srgbClr val="0055A0"/>
                </a:solidFill>
              </a:rPr>
              <a:t>Body Level Five</a:t>
            </a:r>
          </a:p>
        </p:txBody>
      </p:sp>
      <p:sp>
        <p:nvSpPr>
          <p:cNvPr id="191" name="Shape 191"/>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79387002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re seul">
    <p:spTree>
      <p:nvGrpSpPr>
        <p:cNvPr id="1" name=""/>
        <p:cNvGrpSpPr/>
        <p:nvPr/>
      </p:nvGrpSpPr>
      <p:grpSpPr>
        <a:xfrm>
          <a:off x="0" y="0"/>
          <a:ext cx="0" cy="0"/>
          <a:chOff x="0" y="0"/>
          <a:chExt cx="0" cy="0"/>
        </a:xfrm>
      </p:grpSpPr>
      <p:pic>
        <p:nvPicPr>
          <p:cNvPr id="197" name="image1.tif" descr="Bandeau.ai"/>
          <p:cNvPicPr/>
          <p:nvPr/>
        </p:nvPicPr>
        <p:blipFill>
          <a:blip r:embed="rId2">
            <a:extLst/>
          </a:blip>
          <a:stretch>
            <a:fillRect/>
          </a:stretch>
        </p:blipFill>
        <p:spPr>
          <a:xfrm>
            <a:off x="-1" y="4610100"/>
            <a:ext cx="9144001" cy="546100"/>
          </a:xfrm>
          <a:prstGeom prst="rect">
            <a:avLst/>
          </a:prstGeom>
          <a:ln w="12700">
            <a:miter lim="400000"/>
          </a:ln>
        </p:spPr>
      </p:pic>
      <p:sp>
        <p:nvSpPr>
          <p:cNvPr id="198" name="Shape 198"/>
          <p:cNvSpPr>
            <a:spLocks noGrp="1"/>
          </p:cNvSpPr>
          <p:nvPr>
            <p:ph type="title"/>
          </p:nvPr>
        </p:nvSpPr>
        <p:spPr>
          <a:xfrm>
            <a:off x="457200" y="68580"/>
            <a:ext cx="7470649" cy="1131571"/>
          </a:xfrm>
          <a:prstGeom prst="rect">
            <a:avLst/>
          </a:prstGeom>
        </p:spPr>
        <p:txBody>
          <a:bodyPr/>
          <a:lstStyle/>
          <a:p>
            <a:pPr lvl="0">
              <a:defRPr sz="1800">
                <a:solidFill>
                  <a:srgbClr val="000000"/>
                </a:solidFill>
              </a:defRPr>
            </a:pPr>
            <a:r>
              <a:rPr sz="4500">
                <a:solidFill>
                  <a:srgbClr val="0055A0"/>
                </a:solidFill>
              </a:rPr>
              <a:t>Title Text</a:t>
            </a:r>
          </a:p>
        </p:txBody>
      </p:sp>
      <p:sp>
        <p:nvSpPr>
          <p:cNvPr id="199" name="Shape 199"/>
          <p:cNvSpPr>
            <a:spLocks noGrp="1"/>
          </p:cNvSpPr>
          <p:nvPr>
            <p:ph type="sldNum" sz="quarter" idx="2"/>
          </p:nvPr>
        </p:nvSpPr>
        <p:spPr>
          <a:xfrm>
            <a:off x="8185151" y="4767262"/>
            <a:ext cx="501650" cy="348281"/>
          </a:xfrm>
          <a:prstGeom prst="rect">
            <a:avLst/>
          </a:prstGeom>
        </p:spPr>
        <p:txBody>
          <a:bodyPr/>
          <a:lstStyle>
            <a:lvl1pPr algn="l">
              <a:defRPr sz="1800">
                <a:solidFill>
                  <a:srgbClr val="0055A0"/>
                </a:solidFill>
              </a:defRPr>
            </a:lvl1pPr>
          </a:lstStyle>
          <a:p>
            <a:pPr lvl="0"/>
            <a:fld id="{86CB4B4D-7CA3-9044-876B-883B54F8677D}" type="slidenum">
              <a:t>‹#›</a:t>
            </a:fld>
            <a:endParaRPr/>
          </a:p>
        </p:txBody>
      </p:sp>
    </p:spTree>
    <p:extLst>
      <p:ext uri="{BB962C8B-B14F-4D97-AF65-F5344CB8AC3E}">
        <p14:creationId xmlns:p14="http://schemas.microsoft.com/office/powerpoint/2010/main" val="27621104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Rackspace Title Slide - With Fanatigu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r="16473" b="15082"/>
          <a:stretch/>
        </p:blipFill>
        <p:spPr>
          <a:xfrm>
            <a:off x="-1" y="0"/>
            <a:ext cx="9144001" cy="5229225"/>
          </a:xfrm>
          <a:prstGeom prst="rect">
            <a:avLst/>
          </a:prstGeom>
        </p:spPr>
      </p:pic>
      <p:sp>
        <p:nvSpPr>
          <p:cNvPr id="3" name="Subtitle 2"/>
          <p:cNvSpPr>
            <a:spLocks noGrp="1"/>
          </p:cNvSpPr>
          <p:nvPr>
            <p:ph type="subTitle" idx="1"/>
          </p:nvPr>
        </p:nvSpPr>
        <p:spPr>
          <a:xfrm>
            <a:off x="576072" y="2311473"/>
            <a:ext cx="4816544" cy="775597"/>
          </a:xfrm>
        </p:spPr>
        <p:txBody>
          <a:bodyPr/>
          <a:lstStyle>
            <a:lvl1pPr marL="0" indent="0" algn="l">
              <a:spcBef>
                <a:spcPts val="0"/>
              </a:spcBef>
              <a:spcAft>
                <a:spcPts val="800"/>
              </a:spcAft>
              <a:buNone/>
              <a:defRPr sz="2800" b="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76073" y="823676"/>
            <a:ext cx="5988851" cy="1346266"/>
          </a:xfrm>
        </p:spPr>
        <p:txBody>
          <a:bodyPr wrap="square">
            <a:spAutoFit/>
          </a:bodyPr>
          <a:lstStyle>
            <a:lvl1pPr>
              <a:lnSpc>
                <a:spcPct val="88000"/>
              </a:lnSpc>
              <a:spcAft>
                <a:spcPts val="600"/>
              </a:spcAft>
              <a:defRPr sz="4800" spc="-100">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a:off x="576071" y="3068423"/>
            <a:ext cx="3073714" cy="249299"/>
          </a:xfrm>
          <a:prstGeom prst="rect">
            <a:avLst/>
          </a:prstGeom>
        </p:spPr>
        <p:txBody>
          <a:bodyPr wrap="square" lIns="0" tIns="0" rIns="0" bIns="0">
            <a:spAutoFit/>
          </a:bodyPr>
          <a:lstStyle>
            <a:lvl1pPr>
              <a:lnSpc>
                <a:spcPct val="90000"/>
              </a:lnSpc>
              <a:defRPr sz="1800" i="1">
                <a:solidFill>
                  <a:schemeClr val="bg1"/>
                </a:solidFill>
                <a:latin typeface="+mn-lt"/>
                <a:cs typeface="Arial" panose="020B0604020202020204" pitchFamily="34" charset="0"/>
              </a:defRPr>
            </a:lvl1pPr>
          </a:lstStyle>
          <a:p>
            <a:endParaRPr lang="en-US" dirty="0"/>
          </a:p>
        </p:txBody>
      </p:sp>
      <p:pic>
        <p:nvPicPr>
          <p:cNvPr id="10"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76072" y="4168628"/>
            <a:ext cx="2914898" cy="6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102332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ackspace Title Slide - With Fanatiguy">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7016" t="9142" r="33283"/>
          <a:stretch/>
        </p:blipFill>
        <p:spPr bwMode="auto">
          <a:xfrm>
            <a:off x="-1" y="1"/>
            <a:ext cx="9144001" cy="516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ctrTitle"/>
          </p:nvPr>
        </p:nvSpPr>
        <p:spPr>
          <a:xfrm>
            <a:off x="566928" y="1410144"/>
            <a:ext cx="8374290" cy="696216"/>
          </a:xfrm>
        </p:spPr>
        <p:txBody>
          <a:bodyPr wrap="square">
            <a:spAutoFit/>
          </a:bodyPr>
          <a:lstStyle>
            <a:lvl1pPr>
              <a:lnSpc>
                <a:spcPct val="88000"/>
              </a:lnSpc>
              <a:spcAft>
                <a:spcPts val="600"/>
              </a:spcAft>
              <a:defRPr sz="4800" spc="-100">
                <a:solidFill>
                  <a:schemeClr val="bg1"/>
                </a:solidFill>
              </a:defRPr>
            </a:lvl1pPr>
          </a:lstStyle>
          <a:p>
            <a:r>
              <a:rPr lang="en-US" dirty="0" smtClean="0"/>
              <a:t>Click to edit Master title style</a:t>
            </a:r>
            <a:endParaRPr lang="en-US" dirty="0"/>
          </a:p>
        </p:txBody>
      </p:sp>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268642" y="4378337"/>
            <a:ext cx="2386459" cy="52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6" name="Text Placeholder 7"/>
          <p:cNvSpPr>
            <a:spLocks noGrp="1"/>
          </p:cNvSpPr>
          <p:nvPr>
            <p:ph type="body" sz="quarter" idx="13"/>
          </p:nvPr>
        </p:nvSpPr>
        <p:spPr>
          <a:xfrm>
            <a:off x="576263" y="2301214"/>
            <a:ext cx="8001000" cy="387798"/>
          </a:xfrm>
        </p:spPr>
        <p:txBody>
          <a:bodyPr/>
          <a:lstStyle>
            <a:lvl1pPr marL="0" indent="0">
              <a:buNone/>
              <a:defRPr lang="en-US" sz="2800" b="1" kern="800" baseline="0" dirty="0" smtClean="0">
                <a:solidFill>
                  <a:schemeClr val="bg1"/>
                </a:solidFill>
                <a:latin typeface="+mj-lt"/>
                <a:ea typeface="+mn-ea"/>
                <a:cs typeface="Arial"/>
              </a:defRPr>
            </a:lvl1pPr>
          </a:lstStyle>
          <a:p>
            <a:pPr lvl="0"/>
            <a:r>
              <a:rPr lang="en-US" dirty="0" smtClean="0"/>
              <a:t>Click to edit Master text styles</a:t>
            </a:r>
          </a:p>
        </p:txBody>
      </p:sp>
    </p:spTree>
    <p:extLst>
      <p:ext uri="{BB962C8B-B14F-4D97-AF65-F5344CB8AC3E}">
        <p14:creationId xmlns:p14="http://schemas.microsoft.com/office/powerpoint/2010/main" val="399819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Rackspace Title Slide - With Fanatiguy">
    <p:spTree>
      <p:nvGrpSpPr>
        <p:cNvPr id="1" name=""/>
        <p:cNvGrpSpPr/>
        <p:nvPr/>
      </p:nvGrpSpPr>
      <p:grpSpPr>
        <a:xfrm>
          <a:off x="0" y="0"/>
          <a:ext cx="0" cy="0"/>
          <a:chOff x="0" y="0"/>
          <a:chExt cx="0" cy="0"/>
        </a:xfrm>
      </p:grpSpPr>
      <p:sp>
        <p:nvSpPr>
          <p:cNvPr id="13" name="Rectangle 1"/>
          <p:cNvSpPr>
            <a:spLocks/>
          </p:cNvSpPr>
          <p:nvPr userDrawn="1"/>
        </p:nvSpPr>
        <p:spPr bwMode="auto">
          <a:xfrm>
            <a:off x="0" y="0"/>
            <a:ext cx="9152930" cy="5143500"/>
          </a:xfrm>
          <a:prstGeom prst="rect">
            <a:avLst/>
          </a:prstGeom>
          <a:solidFill>
            <a:schemeClr val="accent1"/>
          </a:solidFill>
          <a:ln w="25400" cap="flat">
            <a:solidFill>
              <a:schemeClr val="tx1">
                <a:alpha val="0"/>
              </a:schemeClr>
            </a:solidFill>
            <a:prstDash val="solid"/>
            <a:miter lim="800000"/>
            <a:headEnd type="none" w="med" len="med"/>
            <a:tailEnd type="none" w="med" len="med"/>
          </a:ln>
        </p:spPr>
        <p:txBody>
          <a:bodyPr lIns="0" tIns="0" rIns="0" bIns="0"/>
          <a:lstStyle/>
          <a:p>
            <a:endParaRPr lang="en-US" sz="1266"/>
          </a:p>
        </p:txBody>
      </p:sp>
      <p:pic>
        <p:nvPicPr>
          <p:cNvPr id="1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4310" y="-5023"/>
            <a:ext cx="8840391" cy="515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pic>
        <p:nvPicPr>
          <p:cNvPr id="15" name="Picture 4"/>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576072" y="4168628"/>
            <a:ext cx="2914898" cy="64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11" name="Text Placeholder 7"/>
          <p:cNvSpPr>
            <a:spLocks noGrp="1"/>
          </p:cNvSpPr>
          <p:nvPr>
            <p:ph type="body" sz="quarter" idx="13"/>
          </p:nvPr>
        </p:nvSpPr>
        <p:spPr>
          <a:xfrm>
            <a:off x="576263" y="2301214"/>
            <a:ext cx="8001000" cy="387798"/>
          </a:xfrm>
        </p:spPr>
        <p:txBody>
          <a:bodyPr/>
          <a:lstStyle>
            <a:lvl1pPr marL="0" indent="0">
              <a:buNone/>
              <a:defRPr lang="en-US" sz="2800" b="1" kern="800" baseline="0" dirty="0" smtClean="0">
                <a:solidFill>
                  <a:schemeClr val="bg1"/>
                </a:solidFill>
                <a:latin typeface="+mj-lt"/>
                <a:ea typeface="+mn-ea"/>
                <a:cs typeface="Arial"/>
              </a:defRPr>
            </a:lvl1pPr>
          </a:lstStyle>
          <a:p>
            <a:pPr lvl="0"/>
            <a:r>
              <a:rPr lang="en-US" dirty="0" smtClean="0"/>
              <a:t>Click to edit Master text styles</a:t>
            </a:r>
          </a:p>
        </p:txBody>
      </p:sp>
      <p:sp>
        <p:nvSpPr>
          <p:cNvPr id="7" name="Title 1"/>
          <p:cNvSpPr>
            <a:spLocks noGrp="1"/>
          </p:cNvSpPr>
          <p:nvPr>
            <p:ph type="ctrTitle"/>
          </p:nvPr>
        </p:nvSpPr>
        <p:spPr>
          <a:xfrm>
            <a:off x="566928" y="1410144"/>
            <a:ext cx="8374290" cy="696216"/>
          </a:xfrm>
        </p:spPr>
        <p:txBody>
          <a:bodyPr wrap="square">
            <a:spAutoFit/>
          </a:bodyPr>
          <a:lstStyle>
            <a:lvl1pPr>
              <a:lnSpc>
                <a:spcPct val="88000"/>
              </a:lnSpc>
              <a:spcAft>
                <a:spcPts val="600"/>
              </a:spcAft>
              <a:defRPr sz="4800" spc="-1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4135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4" name="Straight Connector 13"/>
          <p:cNvCxnSpPr/>
          <p:nvPr userDrawn="1"/>
        </p:nvCxnSpPr>
        <p:spPr>
          <a:xfrm>
            <a:off x="341658" y="944166"/>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10"/>
          </p:nvPr>
        </p:nvSpPr>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7" name="Slide Number Placeholder 6"/>
          <p:cNvSpPr>
            <a:spLocks noGrp="1"/>
          </p:cNvSpPr>
          <p:nvPr>
            <p:ph type="sldNum" sz="quarter" idx="11"/>
          </p:nvPr>
        </p:nvSpPr>
        <p:spPr/>
        <p:txBody>
          <a:bodyPr/>
          <a:lstStyle/>
          <a:p>
            <a:fld id="{F7B308D7-9E65-0248-B131-BDA2090177FC}" type="slidenum">
              <a:rPr lang="en-US" smtClean="0"/>
              <a:pPr/>
              <a:t>‹#›</a:t>
            </a:fld>
            <a:endParaRPr lang="en-US"/>
          </a:p>
        </p:txBody>
      </p:sp>
      <p:sp>
        <p:nvSpPr>
          <p:cNvPr id="8" name="Title 7"/>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53383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390612"/>
            <a:ext cx="8229600" cy="13036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457200" y="1033530"/>
            <a:ext cx="9976935" cy="249299"/>
          </a:xfrm>
        </p:spPr>
        <p:txBody>
          <a:bodyPr/>
          <a:lstStyle>
            <a:lvl1pPr marL="0" indent="0">
              <a:buNone/>
              <a:defRPr i="1"/>
            </a:lvl1pPr>
          </a:lstStyle>
          <a:p>
            <a:pPr lvl="0"/>
            <a:r>
              <a:rPr lang="en-US" dirty="0" smtClean="0"/>
              <a:t>Click to edit Master text styles</a:t>
            </a:r>
          </a:p>
        </p:txBody>
      </p:sp>
      <p:cxnSp>
        <p:nvCxnSpPr>
          <p:cNvPr id="14" name="Straight Connector 13"/>
          <p:cNvCxnSpPr/>
          <p:nvPr userDrawn="1"/>
        </p:nvCxnSpPr>
        <p:spPr>
          <a:xfrm>
            <a:off x="341658" y="944166"/>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15"/>
          </p:nvPr>
        </p:nvSpPr>
        <p:spPr/>
        <p:txBody>
          <a:bodyPr/>
          <a:lstStyle/>
          <a:p>
            <a:fld id="{F7B308D7-9E65-0248-B131-BDA2090177FC}" type="slidenum">
              <a:rPr lang="en-US" smtClean="0"/>
              <a:pPr/>
              <a:t>‹#›</a:t>
            </a:fld>
            <a:endParaRPr lang="en-US"/>
          </a:p>
        </p:txBody>
      </p:sp>
      <p:sp>
        <p:nvSpPr>
          <p:cNvPr id="9"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Tree>
    <p:extLst>
      <p:ext uri="{BB962C8B-B14F-4D97-AF65-F5344CB8AC3E}">
        <p14:creationId xmlns:p14="http://schemas.microsoft.com/office/powerpoint/2010/main" val="1731743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8645"/>
            <a:ext cx="8229600" cy="130369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
          <p:cNvSpPr>
            <a:spLocks noGrp="1"/>
          </p:cNvSpPr>
          <p:nvPr>
            <p:ph type="body" sz="half" idx="2"/>
          </p:nvPr>
        </p:nvSpPr>
        <p:spPr>
          <a:xfrm>
            <a:off x="457200" y="1066282"/>
            <a:ext cx="8229600" cy="243143"/>
          </a:xfrm>
        </p:spPr>
        <p:txBody>
          <a:bodyPr>
            <a:spAutoFit/>
          </a:bodyPr>
          <a:lstStyle>
            <a:lvl1pPr marL="0" indent="0">
              <a:lnSpc>
                <a:spcPct val="79000"/>
              </a:lnSpc>
              <a:spcBef>
                <a:spcPts val="0"/>
              </a:spcBef>
              <a:spcAft>
                <a:spcPts val="800"/>
              </a:spcAft>
              <a:buNone/>
              <a:defRPr sz="2000">
                <a:solidFill>
                  <a:srgbClr val="C4002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cxnSp>
        <p:nvCxnSpPr>
          <p:cNvPr id="16" name="Straight Connector 15"/>
          <p:cNvCxnSpPr/>
          <p:nvPr userDrawn="1"/>
        </p:nvCxnSpPr>
        <p:spPr>
          <a:xfrm>
            <a:off x="341658" y="942905"/>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1"/>
          </p:nvPr>
        </p:nvSpPr>
        <p:spPr/>
        <p:txBody>
          <a:bodyPr/>
          <a:lstStyle/>
          <a:p>
            <a:fld id="{F7B308D7-9E65-0248-B131-BDA2090177FC}"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Tree>
    <p:extLst>
      <p:ext uri="{BB962C8B-B14F-4D97-AF65-F5344CB8AC3E}">
        <p14:creationId xmlns:p14="http://schemas.microsoft.com/office/powerpoint/2010/main" val="1604906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0" userDrawn="1">
          <p15:clr>
            <a:srgbClr val="FBAE40"/>
          </p15:clr>
        </p15:guide>
        <p15:guide id="2" orient="horz" pos="10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lumns, highlight righ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562474" y="1089211"/>
            <a:ext cx="4581526" cy="3113484"/>
          </a:xfrm>
          <a:solidFill>
            <a:schemeClr val="bg1">
              <a:lumMod val="95000"/>
            </a:schemeClr>
          </a:solidFill>
        </p:spPr>
        <p:txBody>
          <a:bodyPr lIns="182880" tIns="182880" rIns="182880" bIns="18288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half" idx="1"/>
          </p:nvPr>
        </p:nvSpPr>
        <p:spPr>
          <a:xfrm>
            <a:off x="457200" y="1228725"/>
            <a:ext cx="3931920" cy="1296765"/>
          </a:xfrm>
        </p:spPr>
        <p:txBody>
          <a:bodyPr>
            <a:spAutoFit/>
          </a:bodyPr>
          <a:lstStyle>
            <a:lvl1pPr>
              <a:defRPr sz="1800"/>
            </a:lvl1pPr>
            <a:lvl2pPr>
              <a:defRPr sz="1500"/>
            </a:lvl2pPr>
            <a:lvl3pPr>
              <a:defRPr sz="1300"/>
            </a:lvl3pPr>
            <a:lvl4pPr>
              <a:defRPr sz="1000"/>
            </a:lvl4pPr>
            <a:lvl5pPr>
              <a:defRPr sz="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lvl1pPr>
              <a:defRPr>
                <a:latin typeface="+mn-lt"/>
              </a:defRPr>
            </a:lvl1pPr>
          </a:lstStyle>
          <a:p>
            <a:fld id="{F7B308D7-9E65-0248-B131-BDA2090177FC}" type="slidenum">
              <a:rPr lang="en-US" smtClean="0"/>
              <a:pPr/>
              <a:t>‹#›</a:t>
            </a:fld>
            <a:endParaRPr lang="en-US"/>
          </a:p>
        </p:txBody>
      </p:sp>
      <p:cxnSp>
        <p:nvCxnSpPr>
          <p:cNvPr id="15" name="Straight Connector 14"/>
          <p:cNvCxnSpPr/>
          <p:nvPr userDrawn="1"/>
        </p:nvCxnSpPr>
        <p:spPr>
          <a:xfrm>
            <a:off x="341658" y="945480"/>
            <a:ext cx="8460684" cy="0"/>
          </a:xfrm>
          <a:prstGeom prst="line">
            <a:avLst/>
          </a:prstGeom>
          <a:ln w="1905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0"/>
          </p:nvPr>
        </p:nvSpPr>
        <p:spPr>
          <a:xfrm>
            <a:off x="2011680" y="4800599"/>
            <a:ext cx="6400800" cy="54864"/>
          </a:xfrm>
        </p:spPr>
        <p:txBody>
          <a:bodyPr/>
          <a:lstStyle>
            <a:lvl1pPr>
              <a:defRPr>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Tree>
    <p:extLst>
      <p:ext uri="{BB962C8B-B14F-4D97-AF65-F5344CB8AC3E}">
        <p14:creationId xmlns:p14="http://schemas.microsoft.com/office/powerpoint/2010/main" val="2841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10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88842"/>
            <a:ext cx="8229600" cy="596646"/>
          </a:xfrm>
          <a:prstGeom prst="rect">
            <a:avLst/>
          </a:prstGeom>
        </p:spPr>
        <p:txBody>
          <a:bodyPr vert="horz" lIns="0" tIns="0" rIns="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34440"/>
            <a:ext cx="8229600" cy="130369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011680" y="4800599"/>
            <a:ext cx="6400800" cy="54864"/>
          </a:xfrm>
          <a:prstGeom prst="rect">
            <a:avLst/>
          </a:prstGeom>
        </p:spPr>
        <p:txBody>
          <a:bodyPr vert="horz" lIns="0" tIns="0" rIns="0" bIns="0" rtlCol="0" anchor="ctr"/>
          <a:lstStyle>
            <a:lvl1pPr algn="r">
              <a:lnSpc>
                <a:spcPct val="90000"/>
              </a:lnSpc>
              <a:defRPr sz="600" b="1" i="0" kern="600" cap="all" spc="30">
                <a:solidFill>
                  <a:schemeClr val="tx1">
                    <a:tint val="75000"/>
                  </a:schemeClr>
                </a:solidFill>
                <a:latin typeface="+mn-lt"/>
                <a:cs typeface="Arial" panose="020B0604020202020204" pitchFamily="34" charset="0"/>
              </a:defRPr>
            </a:lvl1pPr>
          </a:lstStyle>
          <a:p>
            <a:r>
              <a:rPr lang="en-US" kern="100" cap="none" spc="20" smtClean="0">
                <a:solidFill>
                  <a:srgbClr val="777777"/>
                </a:solidFill>
              </a:rPr>
              <a:t>www.rackspace.com</a:t>
            </a:r>
            <a:endParaRPr lang="en-US" kern="100" cap="none" spc="20" dirty="0" smtClean="0">
              <a:solidFill>
                <a:srgbClr val="777777"/>
              </a:solidFill>
            </a:endParaRPr>
          </a:p>
        </p:txBody>
      </p:sp>
      <p:sp>
        <p:nvSpPr>
          <p:cNvPr id="6" name="Slide Number Placeholder 5"/>
          <p:cNvSpPr>
            <a:spLocks noGrp="1"/>
          </p:cNvSpPr>
          <p:nvPr>
            <p:ph type="sldNum" sz="quarter" idx="4"/>
          </p:nvPr>
        </p:nvSpPr>
        <p:spPr>
          <a:xfrm>
            <a:off x="8503920" y="4738878"/>
            <a:ext cx="182880" cy="137160"/>
          </a:xfrm>
          <a:prstGeom prst="rect">
            <a:avLst/>
          </a:prstGeom>
          <a:solidFill>
            <a:srgbClr val="777777"/>
          </a:solidFill>
        </p:spPr>
        <p:txBody>
          <a:bodyPr vert="horz" lIns="0" tIns="0" rIns="0" bIns="0" rtlCol="0" anchor="ctr" anchorCtr="1"/>
          <a:lstStyle>
            <a:lvl1pPr algn="ctr">
              <a:defRPr sz="800" b="1" i="0" kern="800" cap="all" baseline="0">
                <a:solidFill>
                  <a:schemeClr val="bg1"/>
                </a:solidFill>
                <a:latin typeface="+mn-lt"/>
                <a:cs typeface="Arial"/>
              </a:defRPr>
            </a:lvl1pPr>
          </a:lstStyle>
          <a:p>
            <a:fld id="{F7B308D7-9E65-0248-B131-BDA2090177FC}" type="slidenum">
              <a:rPr lang="en-US" smtClean="0"/>
              <a:pPr/>
              <a:t>‹#›</a:t>
            </a:fld>
            <a:endParaRPr lang="en-US"/>
          </a:p>
        </p:txBody>
      </p:sp>
    </p:spTree>
    <p:extLst>
      <p:ext uri="{BB962C8B-B14F-4D97-AF65-F5344CB8AC3E}">
        <p14:creationId xmlns:p14="http://schemas.microsoft.com/office/powerpoint/2010/main" val="250107216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3" r:id="rId3"/>
    <p:sldLayoutId id="2147483733" r:id="rId4"/>
    <p:sldLayoutId id="2147483760" r:id="rId5"/>
    <p:sldLayoutId id="2147483715" r:id="rId6"/>
    <p:sldLayoutId id="2147483738" r:id="rId7"/>
    <p:sldLayoutId id="2147483716" r:id="rId8"/>
    <p:sldLayoutId id="2147483719" r:id="rId9"/>
    <p:sldLayoutId id="2147483755" r:id="rId10"/>
    <p:sldLayoutId id="2147483756" r:id="rId11"/>
    <p:sldLayoutId id="2147483740" r:id="rId12"/>
    <p:sldLayoutId id="2147483747" r:id="rId13"/>
    <p:sldLayoutId id="2147483722" r:id="rId14"/>
    <p:sldLayoutId id="2147483743" r:id="rId15"/>
    <p:sldLayoutId id="2147483752" r:id="rId16"/>
    <p:sldLayoutId id="2147483744" r:id="rId17"/>
    <p:sldLayoutId id="2147483758" r:id="rId18"/>
    <p:sldLayoutId id="2147483759" r:id="rId19"/>
    <p:sldLayoutId id="2147483751" r:id="rId20"/>
    <p:sldLayoutId id="2147483748" r:id="rId21"/>
    <p:sldLayoutId id="2147483754" r:id="rId22"/>
    <p:sldLayoutId id="2147483745" r:id="rId23"/>
    <p:sldLayoutId id="2147483746" r:id="rId24"/>
    <p:sldLayoutId id="2147483761" r:id="rId25"/>
    <p:sldLayoutId id="2147483762" r:id="rId26"/>
    <p:sldLayoutId id="2147483763" r:id="rId27"/>
    <p:sldLayoutId id="2147483764" r:id="rId2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457200" rtl="0" eaLnBrk="1" latinLnBrk="0" hangingPunct="1">
        <a:lnSpc>
          <a:spcPct val="90000"/>
        </a:lnSpc>
        <a:spcBef>
          <a:spcPct val="0"/>
        </a:spcBef>
        <a:buNone/>
        <a:defRPr sz="3000" b="1" i="0" kern="800" baseline="0">
          <a:solidFill>
            <a:srgbClr val="C40022"/>
          </a:solidFill>
          <a:latin typeface="+mj-lt"/>
          <a:ea typeface="+mj-ea"/>
          <a:cs typeface="Arial"/>
        </a:defRPr>
      </a:lvl1pPr>
    </p:titleStyle>
    <p:bodyStyle>
      <a:lvl1pPr marL="164592" indent="-164592" algn="l" defTabSz="457200" rtl="0" eaLnBrk="1" latinLnBrk="0" hangingPunct="1">
        <a:lnSpc>
          <a:spcPct val="90000"/>
        </a:lnSpc>
        <a:spcBef>
          <a:spcPts val="200"/>
        </a:spcBef>
        <a:spcAft>
          <a:spcPts val="600"/>
        </a:spcAft>
        <a:buClr>
          <a:schemeClr val="accent1"/>
        </a:buClr>
        <a:buFont typeface="Arial"/>
        <a:buChar char="•"/>
        <a:defRPr sz="1800" kern="800" baseline="0">
          <a:solidFill>
            <a:srgbClr val="282828"/>
          </a:solidFill>
          <a:latin typeface="+mn-lt"/>
          <a:ea typeface="+mn-ea"/>
          <a:cs typeface="Arial"/>
        </a:defRPr>
      </a:lvl1pPr>
      <a:lvl2pPr marL="384048" indent="-182880" algn="l" defTabSz="457200" rtl="0" eaLnBrk="1" latinLnBrk="0" hangingPunct="1">
        <a:lnSpc>
          <a:spcPct val="90000"/>
        </a:lnSpc>
        <a:spcBef>
          <a:spcPts val="200"/>
        </a:spcBef>
        <a:spcAft>
          <a:spcPts val="600"/>
        </a:spcAft>
        <a:buClr>
          <a:schemeClr val="accent1"/>
        </a:buClr>
        <a:buFont typeface="Arial"/>
        <a:buChar char="–"/>
        <a:defRPr sz="1500" kern="800" baseline="0">
          <a:solidFill>
            <a:srgbClr val="282828"/>
          </a:solidFill>
          <a:latin typeface="+mn-lt"/>
          <a:ea typeface="+mn-ea"/>
          <a:cs typeface="Arial"/>
        </a:defRPr>
      </a:lvl2pPr>
      <a:lvl3pPr marL="521208" indent="-128016" algn="l" defTabSz="457200" rtl="0" eaLnBrk="1" latinLnBrk="0" hangingPunct="1">
        <a:lnSpc>
          <a:spcPct val="90000"/>
        </a:lnSpc>
        <a:spcBef>
          <a:spcPts val="200"/>
        </a:spcBef>
        <a:spcAft>
          <a:spcPts val="600"/>
        </a:spcAft>
        <a:buClr>
          <a:schemeClr val="accent1"/>
        </a:buClr>
        <a:buFont typeface="Arial"/>
        <a:buChar char="•"/>
        <a:defRPr sz="1300" kern="800" baseline="0">
          <a:solidFill>
            <a:srgbClr val="282828"/>
          </a:solidFill>
          <a:latin typeface="+mn-lt"/>
          <a:ea typeface="+mn-ea"/>
          <a:cs typeface="Arial"/>
        </a:defRPr>
      </a:lvl3pPr>
      <a:lvl4pPr marL="658368" indent="-128016" algn="l" defTabSz="457200" rtl="0" eaLnBrk="1" latinLnBrk="0" hangingPunct="1">
        <a:lnSpc>
          <a:spcPct val="90000"/>
        </a:lnSpc>
        <a:spcBef>
          <a:spcPts val="200"/>
        </a:spcBef>
        <a:spcAft>
          <a:spcPts val="600"/>
        </a:spcAft>
        <a:buClr>
          <a:schemeClr val="accent1"/>
        </a:buClr>
        <a:buFont typeface="Arial"/>
        <a:buChar char="–"/>
        <a:defRPr sz="1000" kern="800" baseline="0">
          <a:solidFill>
            <a:srgbClr val="282828"/>
          </a:solidFill>
          <a:latin typeface="+mn-lt"/>
          <a:ea typeface="+mn-ea"/>
          <a:cs typeface="Arial"/>
        </a:defRPr>
      </a:lvl4pPr>
      <a:lvl5pPr marL="758952" indent="-109728" algn="l" defTabSz="457200" rtl="0" eaLnBrk="1" latinLnBrk="0" hangingPunct="1">
        <a:lnSpc>
          <a:spcPct val="90000"/>
        </a:lnSpc>
        <a:spcBef>
          <a:spcPts val="200"/>
        </a:spcBef>
        <a:spcAft>
          <a:spcPts val="600"/>
        </a:spcAft>
        <a:buClr>
          <a:schemeClr val="accent1"/>
        </a:buClr>
        <a:buFont typeface="Arial"/>
        <a:buChar char="»"/>
        <a:defRPr sz="850" kern="800" baseline="0">
          <a:solidFill>
            <a:srgbClr val="282828"/>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0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p:cNvSpPr>
          <p:nvPr/>
        </p:nvSpPr>
        <p:spPr bwMode="auto">
          <a:xfrm>
            <a:off x="684480" y="2836738"/>
            <a:ext cx="5673899" cy="120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nSpc>
                <a:spcPct val="90000"/>
              </a:lnSpc>
              <a:spcBef>
                <a:spcPts val="633"/>
              </a:spcBef>
            </a:pPr>
            <a:r>
              <a:rPr lang="en-US" sz="2000" dirty="0" smtClean="0">
                <a:solidFill>
                  <a:srgbClr val="FFFFFF"/>
                </a:solidFill>
                <a:latin typeface="Arial Bold" panose="020B0704020202020204" pitchFamily="34" charset="0"/>
                <a:cs typeface="Arial Bold" panose="020B0704020202020204" pitchFamily="34" charset="0"/>
                <a:sym typeface="Arial Bold" panose="020B0704020202020204" pitchFamily="34" charset="0"/>
              </a:rPr>
              <a:t>Giri Fox</a:t>
            </a:r>
          </a:p>
          <a:p>
            <a:pPr>
              <a:lnSpc>
                <a:spcPct val="90000"/>
              </a:lnSpc>
              <a:spcBef>
                <a:spcPts val="633"/>
              </a:spcBef>
            </a:pPr>
            <a:r>
              <a:rPr lang="en-US" sz="2000" dirty="0" smtClean="0">
                <a:solidFill>
                  <a:srgbClr val="FFFFFF"/>
                </a:solidFill>
                <a:latin typeface="Arial Bold" panose="020B0704020202020204" pitchFamily="34" charset="0"/>
                <a:ea typeface="Lucida Grande" charset="0"/>
                <a:cs typeface="Arial Bold" panose="020B0704020202020204" pitchFamily="34" charset="0"/>
                <a:sym typeface="Arial Bold" panose="020B0704020202020204" pitchFamily="34" charset="0"/>
              </a:rPr>
              <a:t>Director, Customer Technical Services</a:t>
            </a:r>
          </a:p>
          <a:p>
            <a:pPr>
              <a:lnSpc>
                <a:spcPct val="90000"/>
              </a:lnSpc>
              <a:spcBef>
                <a:spcPts val="633"/>
              </a:spcBef>
            </a:pPr>
            <a:r>
              <a:rPr lang="en-US" sz="1600" b="1" dirty="0" smtClean="0">
                <a:solidFill>
                  <a:srgbClr val="FFFFFF"/>
                </a:solidFill>
                <a:latin typeface="+mn-lt"/>
                <a:ea typeface="Lucida Grande" charset="0"/>
                <a:cs typeface="Arial Bold" panose="020B0704020202020204" pitchFamily="34" charset="0"/>
                <a:sym typeface="Arial Bold" panose="020B0704020202020204" pitchFamily="34" charset="0"/>
              </a:rPr>
              <a:t>@</a:t>
            </a:r>
            <a:r>
              <a:rPr lang="en-US" sz="1600" b="1" dirty="0" err="1" smtClean="0">
                <a:solidFill>
                  <a:srgbClr val="FFFFFF"/>
                </a:solidFill>
                <a:latin typeface="+mn-lt"/>
                <a:ea typeface="Lucida Grande" charset="0"/>
                <a:cs typeface="Arial Bold" panose="020B0704020202020204" pitchFamily="34" charset="0"/>
                <a:sym typeface="Arial Bold" panose="020B0704020202020204" pitchFamily="34" charset="0"/>
              </a:rPr>
              <a:t>girifox</a:t>
            </a:r>
            <a:endParaRPr lang="en-US" sz="8000" b="1" dirty="0">
              <a:latin typeface="+mn-lt"/>
              <a:ea typeface="Lucida Grande" charset="0"/>
              <a:cs typeface="Lucida Grande" charset="0"/>
              <a:sym typeface="Arial" panose="020B0604020202020204" pitchFamily="34" charset="0"/>
            </a:endParaRPr>
          </a:p>
        </p:txBody>
      </p:sp>
      <p:sp>
        <p:nvSpPr>
          <p:cNvPr id="2" name="Title 1"/>
          <p:cNvSpPr>
            <a:spLocks noGrp="1"/>
          </p:cNvSpPr>
          <p:nvPr>
            <p:ph type="ctrTitle"/>
          </p:nvPr>
        </p:nvSpPr>
        <p:spPr>
          <a:xfrm>
            <a:off x="576073" y="823676"/>
            <a:ext cx="6834377" cy="1346266"/>
          </a:xfrm>
        </p:spPr>
        <p:txBody>
          <a:bodyPr/>
          <a:lstStyle/>
          <a:p>
            <a:r>
              <a:rPr lang="en-US" dirty="0" smtClean="0"/>
              <a:t>Significance of Cloud  Computing to CERN</a:t>
            </a:r>
            <a:endParaRPr lang="en-US" dirty="0"/>
          </a:p>
        </p:txBody>
      </p:sp>
    </p:spTree>
    <p:extLst>
      <p:ext uri="{BB962C8B-B14F-4D97-AF65-F5344CB8AC3E}">
        <p14:creationId xmlns:p14="http://schemas.microsoft.com/office/powerpoint/2010/main" val="274189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3200" dirty="0" smtClean="0">
                <a:solidFill>
                  <a:srgbClr val="C00000"/>
                </a:solidFill>
              </a:rPr>
              <a:t>Current </a:t>
            </a:r>
            <a:r>
              <a:rPr lang="en-GB" sz="3200" dirty="0" err="1">
                <a:solidFill>
                  <a:srgbClr val="C00000"/>
                </a:solidFill>
              </a:rPr>
              <a:t>o</a:t>
            </a:r>
            <a:r>
              <a:rPr lang="en-GB" sz="3200" dirty="0" err="1" smtClean="0">
                <a:solidFill>
                  <a:srgbClr val="C00000"/>
                </a:solidFill>
              </a:rPr>
              <a:t>penlab</a:t>
            </a:r>
            <a:r>
              <a:rPr lang="en-GB" sz="3200" dirty="0" smtClean="0">
                <a:solidFill>
                  <a:srgbClr val="C00000"/>
                </a:solidFill>
              </a:rPr>
              <a:t> activity</a:t>
            </a:r>
            <a:endParaRPr lang="en-GB" dirty="0">
              <a:solidFill>
                <a:srgbClr val="C00000"/>
              </a:solidFill>
            </a:endParaRPr>
          </a:p>
        </p:txBody>
      </p:sp>
      <p:sp>
        <p:nvSpPr>
          <p:cNvPr id="3" name="Shape 661"/>
          <p:cNvSpPr txBox="1">
            <a:spLocks/>
          </p:cNvSpPr>
          <p:nvPr/>
        </p:nvSpPr>
        <p:spPr>
          <a:xfrm>
            <a:off x="386255" y="1762812"/>
            <a:ext cx="7444439" cy="3009567"/>
          </a:xfrm>
          <a:prstGeom prst="rect">
            <a:avLst/>
          </a:prstGeom>
        </p:spPr>
        <p:txBody>
          <a:bodyPr>
            <a:normAutofit/>
          </a:bodyPr>
          <a:lstStyle>
            <a:lvl1pPr marL="164592" indent="-164592" algn="l" defTabSz="457200" rtl="0" eaLnBrk="1" latinLnBrk="0" hangingPunct="1">
              <a:lnSpc>
                <a:spcPct val="90000"/>
              </a:lnSpc>
              <a:spcBef>
                <a:spcPts val="200"/>
              </a:spcBef>
              <a:spcAft>
                <a:spcPts val="600"/>
              </a:spcAft>
              <a:buClr>
                <a:schemeClr val="accent1"/>
              </a:buClr>
              <a:buFont typeface="Arial"/>
              <a:buChar char="•"/>
              <a:defRPr sz="1800" kern="800" baseline="0">
                <a:solidFill>
                  <a:srgbClr val="282828"/>
                </a:solidFill>
                <a:latin typeface="+mn-lt"/>
                <a:ea typeface="+mn-ea"/>
                <a:cs typeface="Arial"/>
              </a:defRPr>
            </a:lvl1pPr>
            <a:lvl2pPr marL="384048" indent="-182880" algn="l" defTabSz="457200" rtl="0" eaLnBrk="1" latinLnBrk="0" hangingPunct="1">
              <a:lnSpc>
                <a:spcPct val="90000"/>
              </a:lnSpc>
              <a:spcBef>
                <a:spcPts val="200"/>
              </a:spcBef>
              <a:spcAft>
                <a:spcPts val="600"/>
              </a:spcAft>
              <a:buClr>
                <a:schemeClr val="accent1"/>
              </a:buClr>
              <a:buFont typeface="Arial"/>
              <a:buChar char="–"/>
              <a:defRPr sz="1500" kern="800" baseline="0">
                <a:solidFill>
                  <a:srgbClr val="282828"/>
                </a:solidFill>
                <a:latin typeface="+mn-lt"/>
                <a:ea typeface="+mn-ea"/>
                <a:cs typeface="Arial"/>
              </a:defRPr>
            </a:lvl2pPr>
            <a:lvl3pPr marL="521208" indent="-128016" algn="l" defTabSz="457200" rtl="0" eaLnBrk="1" latinLnBrk="0" hangingPunct="1">
              <a:lnSpc>
                <a:spcPct val="90000"/>
              </a:lnSpc>
              <a:spcBef>
                <a:spcPts val="200"/>
              </a:spcBef>
              <a:spcAft>
                <a:spcPts val="600"/>
              </a:spcAft>
              <a:buClr>
                <a:schemeClr val="accent1"/>
              </a:buClr>
              <a:buFont typeface="Arial"/>
              <a:buChar char="•"/>
              <a:defRPr sz="1300" kern="800" baseline="0">
                <a:solidFill>
                  <a:srgbClr val="282828"/>
                </a:solidFill>
                <a:latin typeface="+mn-lt"/>
                <a:ea typeface="+mn-ea"/>
                <a:cs typeface="Arial"/>
              </a:defRPr>
            </a:lvl3pPr>
            <a:lvl4pPr marL="658368" indent="-128016" algn="l" defTabSz="457200" rtl="0" eaLnBrk="1" latinLnBrk="0" hangingPunct="1">
              <a:lnSpc>
                <a:spcPct val="90000"/>
              </a:lnSpc>
              <a:spcBef>
                <a:spcPts val="200"/>
              </a:spcBef>
              <a:spcAft>
                <a:spcPts val="600"/>
              </a:spcAft>
              <a:buClr>
                <a:schemeClr val="accent1"/>
              </a:buClr>
              <a:buFont typeface="Arial"/>
              <a:buChar char="–"/>
              <a:defRPr sz="1000" kern="800" baseline="0">
                <a:solidFill>
                  <a:srgbClr val="282828"/>
                </a:solidFill>
                <a:latin typeface="+mn-lt"/>
                <a:ea typeface="+mn-ea"/>
                <a:cs typeface="Arial"/>
              </a:defRPr>
            </a:lvl4pPr>
            <a:lvl5pPr marL="758952" indent="-109728" algn="l" defTabSz="457200" rtl="0" eaLnBrk="1" latinLnBrk="0" hangingPunct="1">
              <a:lnSpc>
                <a:spcPct val="90000"/>
              </a:lnSpc>
              <a:spcBef>
                <a:spcPts val="200"/>
              </a:spcBef>
              <a:spcAft>
                <a:spcPts val="600"/>
              </a:spcAft>
              <a:buClr>
                <a:schemeClr val="accent1"/>
              </a:buClr>
              <a:buFont typeface="Arial"/>
              <a:buChar char="»"/>
              <a:defRPr sz="850" kern="800" baseline="0">
                <a:solidFill>
                  <a:srgbClr val="282828"/>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36512">
              <a:spcBef>
                <a:spcPts val="3000"/>
              </a:spcBef>
              <a:buNone/>
              <a:defRPr sz="1800">
                <a:solidFill>
                  <a:srgbClr val="000000"/>
                </a:solidFill>
              </a:defRPr>
            </a:pPr>
            <a:r>
              <a:rPr lang="en-GB" sz="2400" b="1" dirty="0" smtClean="0">
                <a:solidFill>
                  <a:srgbClr val="5F5F5F"/>
                </a:solidFill>
              </a:rPr>
              <a:t>Expand federation functionality</a:t>
            </a:r>
          </a:p>
          <a:p>
            <a:pPr marL="0" indent="36512">
              <a:spcBef>
                <a:spcPts val="3000"/>
              </a:spcBef>
              <a:buNone/>
              <a:defRPr sz="1800">
                <a:solidFill>
                  <a:srgbClr val="000000"/>
                </a:solidFill>
              </a:defRPr>
            </a:pPr>
            <a:r>
              <a:rPr lang="en-GB" sz="2400" dirty="0" smtClean="0">
                <a:solidFill>
                  <a:srgbClr val="5F5F5F"/>
                </a:solidFill>
              </a:rPr>
              <a:t>Developing </a:t>
            </a:r>
            <a:r>
              <a:rPr lang="en-GB" sz="2400" dirty="0">
                <a:solidFill>
                  <a:srgbClr val="5F5F5F"/>
                </a:solidFill>
              </a:rPr>
              <a:t>workload federation so a CERN researcher can deploy to </a:t>
            </a:r>
            <a:r>
              <a:rPr lang="en-GB" sz="2400" dirty="0" smtClean="0">
                <a:solidFill>
                  <a:srgbClr val="5F5F5F"/>
                </a:solidFill>
              </a:rPr>
              <a:t>other clouds</a:t>
            </a:r>
            <a:endParaRPr lang="en-GB" sz="2400" dirty="0">
              <a:solidFill>
                <a:srgbClr val="5F5F5F"/>
              </a:solidFill>
            </a:endParaRPr>
          </a:p>
          <a:p>
            <a:pPr marL="719137" lvl="1" indent="-271462">
              <a:spcBef>
                <a:spcPts val="400"/>
              </a:spcBef>
              <a:buClr>
                <a:srgbClr val="5F5F5F"/>
              </a:buClr>
              <a:defRPr sz="1800">
                <a:solidFill>
                  <a:srgbClr val="000000"/>
                </a:solidFill>
              </a:defRPr>
            </a:pPr>
            <a:r>
              <a:rPr lang="en-GB" sz="2400" dirty="0" smtClean="0">
                <a:solidFill>
                  <a:srgbClr val="5F5F5F"/>
                </a:solidFill>
              </a:rPr>
              <a:t>Images</a:t>
            </a:r>
            <a:endParaRPr lang="en-GB" sz="2400" dirty="0" smtClean="0">
              <a:solidFill>
                <a:srgbClr val="0055A0"/>
              </a:solidFill>
            </a:endParaRPr>
          </a:p>
          <a:p>
            <a:pPr marL="719137" lvl="1" indent="-271462">
              <a:spcBef>
                <a:spcPts val="400"/>
              </a:spcBef>
              <a:buClr>
                <a:srgbClr val="5F5F5F"/>
              </a:buClr>
              <a:defRPr sz="1800">
                <a:solidFill>
                  <a:srgbClr val="000000"/>
                </a:solidFill>
              </a:defRPr>
            </a:pPr>
            <a:r>
              <a:rPr lang="en-GB" sz="2400" dirty="0" smtClean="0">
                <a:solidFill>
                  <a:srgbClr val="5F5F5F"/>
                </a:solidFill>
              </a:rPr>
              <a:t>Orchestration</a:t>
            </a:r>
          </a:p>
          <a:p>
            <a:pPr marL="719137" lvl="1" indent="-271462">
              <a:spcBef>
                <a:spcPts val="400"/>
              </a:spcBef>
              <a:buClr>
                <a:srgbClr val="5F5F5F"/>
              </a:buClr>
              <a:defRPr sz="1800">
                <a:solidFill>
                  <a:srgbClr val="000000"/>
                </a:solidFill>
              </a:defRPr>
            </a:pPr>
            <a:endParaRPr lang="en-GB" sz="2400" dirty="0">
              <a:solidFill>
                <a:srgbClr val="5F5F5F"/>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69" y="4520048"/>
            <a:ext cx="1320888" cy="47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351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3200" dirty="0" smtClean="0">
                <a:solidFill>
                  <a:srgbClr val="C00000"/>
                </a:solidFill>
              </a:rPr>
              <a:t>Significance</a:t>
            </a:r>
            <a:endParaRPr lang="en-GB" dirty="0">
              <a:solidFill>
                <a:srgbClr val="C00000"/>
              </a:solidFill>
            </a:endParaRPr>
          </a:p>
        </p:txBody>
      </p:sp>
      <p:sp>
        <p:nvSpPr>
          <p:cNvPr id="3" name="Shape 666"/>
          <p:cNvSpPr txBox="1">
            <a:spLocks/>
          </p:cNvSpPr>
          <p:nvPr/>
        </p:nvSpPr>
        <p:spPr>
          <a:xfrm>
            <a:off x="346842" y="1079936"/>
            <a:ext cx="8426667" cy="2827474"/>
          </a:xfrm>
          <a:prstGeom prst="rect">
            <a:avLst/>
          </a:prstGeom>
        </p:spPr>
        <p:txBody>
          <a:bodyPr>
            <a:noAutofit/>
          </a:bodyPr>
          <a:lstStyle>
            <a:lvl1pPr marL="164592" indent="-164592" algn="l" defTabSz="457200" rtl="0" eaLnBrk="1" latinLnBrk="0" hangingPunct="1">
              <a:lnSpc>
                <a:spcPct val="90000"/>
              </a:lnSpc>
              <a:spcBef>
                <a:spcPts val="200"/>
              </a:spcBef>
              <a:spcAft>
                <a:spcPts val="600"/>
              </a:spcAft>
              <a:buClr>
                <a:schemeClr val="accent1"/>
              </a:buClr>
              <a:buFont typeface="Arial"/>
              <a:buChar char="•"/>
              <a:defRPr sz="1800" kern="800" baseline="0">
                <a:solidFill>
                  <a:srgbClr val="282828"/>
                </a:solidFill>
                <a:latin typeface="+mn-lt"/>
                <a:ea typeface="+mn-ea"/>
                <a:cs typeface="Arial"/>
              </a:defRPr>
            </a:lvl1pPr>
            <a:lvl2pPr marL="384048" indent="-182880" algn="l" defTabSz="457200" rtl="0" eaLnBrk="1" latinLnBrk="0" hangingPunct="1">
              <a:lnSpc>
                <a:spcPct val="90000"/>
              </a:lnSpc>
              <a:spcBef>
                <a:spcPts val="200"/>
              </a:spcBef>
              <a:spcAft>
                <a:spcPts val="600"/>
              </a:spcAft>
              <a:buClr>
                <a:schemeClr val="accent1"/>
              </a:buClr>
              <a:buFont typeface="Arial"/>
              <a:buChar char="–"/>
              <a:defRPr sz="1500" kern="800" baseline="0">
                <a:solidFill>
                  <a:srgbClr val="282828"/>
                </a:solidFill>
                <a:latin typeface="+mn-lt"/>
                <a:ea typeface="+mn-ea"/>
                <a:cs typeface="Arial"/>
              </a:defRPr>
            </a:lvl2pPr>
            <a:lvl3pPr marL="521208" indent="-128016" algn="l" defTabSz="457200" rtl="0" eaLnBrk="1" latinLnBrk="0" hangingPunct="1">
              <a:lnSpc>
                <a:spcPct val="90000"/>
              </a:lnSpc>
              <a:spcBef>
                <a:spcPts val="200"/>
              </a:spcBef>
              <a:spcAft>
                <a:spcPts val="600"/>
              </a:spcAft>
              <a:buClr>
                <a:schemeClr val="accent1"/>
              </a:buClr>
              <a:buFont typeface="Arial"/>
              <a:buChar char="•"/>
              <a:defRPr sz="1300" kern="800" baseline="0">
                <a:solidFill>
                  <a:srgbClr val="282828"/>
                </a:solidFill>
                <a:latin typeface="+mn-lt"/>
                <a:ea typeface="+mn-ea"/>
                <a:cs typeface="Arial"/>
              </a:defRPr>
            </a:lvl3pPr>
            <a:lvl4pPr marL="658368" indent="-128016" algn="l" defTabSz="457200" rtl="0" eaLnBrk="1" latinLnBrk="0" hangingPunct="1">
              <a:lnSpc>
                <a:spcPct val="90000"/>
              </a:lnSpc>
              <a:spcBef>
                <a:spcPts val="200"/>
              </a:spcBef>
              <a:spcAft>
                <a:spcPts val="600"/>
              </a:spcAft>
              <a:buClr>
                <a:schemeClr val="accent1"/>
              </a:buClr>
              <a:buFont typeface="Arial"/>
              <a:buChar char="–"/>
              <a:defRPr sz="1000" kern="800" baseline="0">
                <a:solidFill>
                  <a:srgbClr val="282828"/>
                </a:solidFill>
                <a:latin typeface="+mn-lt"/>
                <a:ea typeface="+mn-ea"/>
                <a:cs typeface="Arial"/>
              </a:defRPr>
            </a:lvl4pPr>
            <a:lvl5pPr marL="758952" indent="-109728" algn="l" defTabSz="457200" rtl="0" eaLnBrk="1" latinLnBrk="0" hangingPunct="1">
              <a:lnSpc>
                <a:spcPct val="90000"/>
              </a:lnSpc>
              <a:spcBef>
                <a:spcPts val="200"/>
              </a:spcBef>
              <a:spcAft>
                <a:spcPts val="600"/>
              </a:spcAft>
              <a:buClr>
                <a:schemeClr val="accent1"/>
              </a:buClr>
              <a:buFont typeface="Arial"/>
              <a:buChar char="»"/>
              <a:defRPr sz="850" kern="800" baseline="0">
                <a:solidFill>
                  <a:srgbClr val="282828"/>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900"/>
              </a:spcBef>
              <a:buFont typeface="Arial" panose="020B0604020202020204" pitchFamily="34" charset="0"/>
              <a:buChar char="•"/>
              <a:defRPr sz="1800">
                <a:solidFill>
                  <a:srgbClr val="000000"/>
                </a:solidFill>
              </a:defRPr>
            </a:pPr>
            <a:r>
              <a:rPr lang="en-GB" sz="2000" dirty="0" smtClean="0">
                <a:solidFill>
                  <a:srgbClr val="5F5F5F"/>
                </a:solidFill>
              </a:rPr>
              <a:t>CERN’s computing challenges and collaboration with Rackspace has fostered sustainable innovation</a:t>
            </a:r>
          </a:p>
          <a:p>
            <a:pPr>
              <a:spcBef>
                <a:spcPts val="2900"/>
              </a:spcBef>
              <a:buFont typeface="Arial" panose="020B0604020202020204" pitchFamily="34" charset="0"/>
              <a:buChar char="•"/>
              <a:defRPr sz="1800">
                <a:solidFill>
                  <a:srgbClr val="000000"/>
                </a:solidFill>
              </a:defRPr>
            </a:pPr>
            <a:r>
              <a:rPr lang="en-GB" sz="2000" dirty="0" smtClean="0">
                <a:solidFill>
                  <a:srgbClr val="5F5F5F"/>
                </a:solidFill>
              </a:rPr>
              <a:t>We have fruitful areas where our research interests overlap</a:t>
            </a:r>
          </a:p>
          <a:p>
            <a:pPr>
              <a:spcBef>
                <a:spcPts val="2900"/>
              </a:spcBef>
              <a:buFont typeface="Arial" panose="020B0604020202020204" pitchFamily="34" charset="0"/>
              <a:buChar char="•"/>
              <a:defRPr sz="1800">
                <a:solidFill>
                  <a:srgbClr val="000000"/>
                </a:solidFill>
              </a:defRPr>
            </a:pPr>
            <a:r>
              <a:rPr lang="en-GB" sz="2000" dirty="0" smtClean="0">
                <a:solidFill>
                  <a:srgbClr val="5F5F5F"/>
                </a:solidFill>
              </a:rPr>
              <a:t>Plus, Rackspace staff and customers </a:t>
            </a:r>
            <a:r>
              <a:rPr lang="en-GB" sz="2000" i="1" dirty="0" smtClean="0">
                <a:solidFill>
                  <a:srgbClr val="5F5F5F"/>
                </a:solidFill>
              </a:rPr>
              <a:t>feel good </a:t>
            </a:r>
            <a:r>
              <a:rPr lang="en-GB" sz="2000" dirty="0" smtClean="0">
                <a:solidFill>
                  <a:srgbClr val="5F5F5F"/>
                </a:solidFill>
              </a:rPr>
              <a:t>about</a:t>
            </a:r>
            <a:r>
              <a:rPr lang="en-GB" sz="2000" i="1" dirty="0" smtClean="0">
                <a:solidFill>
                  <a:srgbClr val="5F5F5F"/>
                </a:solidFill>
              </a:rPr>
              <a:t> </a:t>
            </a:r>
            <a:r>
              <a:rPr lang="en-GB" sz="2000" dirty="0" smtClean="0">
                <a:solidFill>
                  <a:srgbClr val="5F5F5F"/>
                </a:solidFill>
              </a:rPr>
              <a:t>our association</a:t>
            </a:r>
          </a:p>
          <a:p>
            <a:pPr>
              <a:spcBef>
                <a:spcPts val="2900"/>
              </a:spcBef>
              <a:buFont typeface="Arial" panose="020B0604020202020204" pitchFamily="34" charset="0"/>
              <a:buChar char="•"/>
              <a:defRPr sz="1800">
                <a:solidFill>
                  <a:srgbClr val="000000"/>
                </a:solidFill>
              </a:defRPr>
            </a:pPr>
            <a:endParaRPr lang="en-GB" sz="2000" dirty="0">
              <a:solidFill>
                <a:srgbClr val="5F5F5F"/>
              </a:solidFill>
            </a:endParaRPr>
          </a:p>
        </p:txBody>
      </p:sp>
      <p:sp>
        <p:nvSpPr>
          <p:cNvPr id="5" name="Rectangle 5"/>
          <p:cNvSpPr>
            <a:spLocks/>
          </p:cNvSpPr>
          <p:nvPr/>
        </p:nvSpPr>
        <p:spPr bwMode="auto">
          <a:xfrm>
            <a:off x="591939" y="4184965"/>
            <a:ext cx="3835672" cy="808609"/>
          </a:xfrm>
          <a:prstGeom prst="rect">
            <a:avLst/>
          </a:prstGeom>
          <a:solidFill>
            <a:schemeClr val="bg1"/>
          </a:solidFill>
          <a:ln>
            <a:noFill/>
          </a:ln>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nSpc>
                <a:spcPct val="90000"/>
              </a:lnSpc>
              <a:spcBef>
                <a:spcPts val="633"/>
              </a:spcBef>
            </a:pPr>
            <a:r>
              <a:rPr lang="en-US" sz="1400" dirty="0" smtClean="0">
                <a:solidFill>
                  <a:schemeClr val="tx1">
                    <a:lumMod val="40000"/>
                    <a:lumOff val="60000"/>
                  </a:schemeClr>
                </a:solidFill>
                <a:latin typeface="Arial Bold" panose="020B0704020202020204" pitchFamily="34" charset="0"/>
                <a:cs typeface="Arial Bold" panose="020B0704020202020204" pitchFamily="34" charset="0"/>
                <a:sym typeface="Arial Bold" panose="020B0704020202020204" pitchFamily="34" charset="0"/>
              </a:rPr>
              <a:t>Giri Fox</a:t>
            </a:r>
          </a:p>
          <a:p>
            <a:pPr>
              <a:lnSpc>
                <a:spcPct val="90000"/>
              </a:lnSpc>
              <a:spcBef>
                <a:spcPts val="633"/>
              </a:spcBef>
            </a:pPr>
            <a:r>
              <a:rPr lang="en-US" sz="1400" dirty="0" smtClean="0">
                <a:solidFill>
                  <a:schemeClr val="tx1">
                    <a:lumMod val="40000"/>
                    <a:lumOff val="60000"/>
                  </a:schemeClr>
                </a:solidFill>
                <a:latin typeface="Arial Bold" panose="020B0704020202020204" pitchFamily="34" charset="0"/>
                <a:ea typeface="Lucida Grande" charset="0"/>
                <a:cs typeface="Arial Bold" panose="020B0704020202020204" pitchFamily="34" charset="0"/>
                <a:sym typeface="Arial Bold" panose="020B0704020202020204" pitchFamily="34" charset="0"/>
              </a:rPr>
              <a:t>Director, Customer Technical Services</a:t>
            </a:r>
          </a:p>
          <a:p>
            <a:pPr>
              <a:lnSpc>
                <a:spcPct val="90000"/>
              </a:lnSpc>
              <a:spcBef>
                <a:spcPts val="633"/>
              </a:spcBef>
            </a:pPr>
            <a:r>
              <a:rPr lang="en-US" sz="1100" b="1" dirty="0" smtClean="0">
                <a:solidFill>
                  <a:schemeClr val="tx1">
                    <a:lumMod val="40000"/>
                    <a:lumOff val="60000"/>
                  </a:schemeClr>
                </a:solidFill>
                <a:latin typeface="+mn-lt"/>
                <a:ea typeface="Lucida Grande" charset="0"/>
                <a:cs typeface="Arial Bold" panose="020B0704020202020204" pitchFamily="34" charset="0"/>
                <a:sym typeface="Arial Bold" panose="020B0704020202020204" pitchFamily="34" charset="0"/>
              </a:rPr>
              <a:t>@</a:t>
            </a:r>
            <a:r>
              <a:rPr lang="en-US" sz="1100" b="1" dirty="0" err="1" smtClean="0">
                <a:solidFill>
                  <a:schemeClr val="tx1">
                    <a:lumMod val="40000"/>
                    <a:lumOff val="60000"/>
                  </a:schemeClr>
                </a:solidFill>
                <a:latin typeface="+mn-lt"/>
                <a:ea typeface="Lucida Grande" charset="0"/>
                <a:cs typeface="Arial Bold" panose="020B0704020202020204" pitchFamily="34" charset="0"/>
                <a:sym typeface="Arial Bold" panose="020B0704020202020204" pitchFamily="34" charset="0"/>
              </a:rPr>
              <a:t>girifox</a:t>
            </a:r>
            <a:endParaRPr lang="en-US" sz="6000" b="1" dirty="0">
              <a:solidFill>
                <a:schemeClr val="tx1">
                  <a:lumMod val="40000"/>
                  <a:lumOff val="60000"/>
                </a:schemeClr>
              </a:solidFill>
              <a:latin typeface="+mn-lt"/>
              <a:ea typeface="Lucida Grande" charset="0"/>
              <a:cs typeface="Lucida Grande" charset="0"/>
              <a:sym typeface="Arial" panose="020B0604020202020204" pitchFamily="34" charset="0"/>
            </a:endParaRPr>
          </a:p>
        </p:txBody>
      </p:sp>
    </p:spTree>
    <p:extLst>
      <p:ext uri="{BB962C8B-B14F-4D97-AF65-F5344CB8AC3E}">
        <p14:creationId xmlns:p14="http://schemas.microsoft.com/office/powerpoint/2010/main" val="2596351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image14.jpg" descr="atlas-large.jpg"/>
          <p:cNvPicPr/>
          <p:nvPr/>
        </p:nvPicPr>
        <p:blipFill>
          <a:blip r:embed="rId2" cstate="screen">
            <a:extLst>
              <a:ext uri="{28A0092B-C50C-407E-A947-70E740481C1C}">
                <a14:useLocalDpi xmlns:a14="http://schemas.microsoft.com/office/drawing/2010/main"/>
              </a:ext>
            </a:extLst>
          </a:blip>
          <a:srcRect/>
          <a:stretch>
            <a:fillRect/>
          </a:stretch>
        </p:blipFill>
        <p:spPr>
          <a:xfrm>
            <a:off x="-1" y="-29930"/>
            <a:ext cx="9474201" cy="5203360"/>
          </a:xfrm>
          <a:prstGeom prst="rect">
            <a:avLst/>
          </a:prstGeom>
          <a:ln w="12700">
            <a:miter lim="400000"/>
          </a:ln>
        </p:spPr>
      </p:pic>
    </p:spTree>
    <p:extLst>
      <p:ext uri="{BB962C8B-B14F-4D97-AF65-F5344CB8AC3E}">
        <p14:creationId xmlns:p14="http://schemas.microsoft.com/office/powerpoint/2010/main" val="178373612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5" name="image19.jpg" descr="https://mediastream.cern.ch/MediaArchive/Photo/Public/2008/0804041/0804041_01/0804041_01-A4-at-144-dpi.jpg"/>
          <p:cNvPicPr/>
          <p:nvPr/>
        </p:nvPicPr>
        <p:blipFill>
          <a:blip r:embed="rId3" cstate="screen">
            <a:extLst>
              <a:ext uri="{28A0092B-C50C-407E-A947-70E740481C1C}">
                <a14:useLocalDpi xmlns:a14="http://schemas.microsoft.com/office/drawing/2010/main"/>
              </a:ext>
            </a:extLst>
          </a:blip>
          <a:srcRect/>
          <a:stretch>
            <a:fillRect/>
          </a:stretch>
        </p:blipFill>
        <p:spPr>
          <a:xfrm>
            <a:off x="6350" y="0"/>
            <a:ext cx="9139405" cy="5168900"/>
          </a:xfrm>
          <a:prstGeom prst="rect">
            <a:avLst/>
          </a:prstGeom>
          <a:ln w="12700">
            <a:miter lim="400000"/>
          </a:ln>
        </p:spPr>
      </p:pic>
      <p:sp>
        <p:nvSpPr>
          <p:cNvPr id="466" name="Shape 466"/>
          <p:cNvSpPr/>
          <p:nvPr/>
        </p:nvSpPr>
        <p:spPr>
          <a:xfrm>
            <a:off x="2432050" y="0"/>
            <a:ext cx="6713705" cy="5168901"/>
          </a:xfrm>
          <a:prstGeom prst="rect">
            <a:avLst/>
          </a:prstGeom>
          <a:gradFill>
            <a:gsLst>
              <a:gs pos="0">
                <a:srgbClr val="191919">
                  <a:alpha val="0"/>
                </a:srgbClr>
              </a:gs>
              <a:gs pos="50000">
                <a:srgbClr val="191919">
                  <a:alpha val="68000"/>
                </a:srgbClr>
              </a:gs>
            </a:gsLst>
          </a:gradFill>
          <a:ln w="12700">
            <a:miter lim="400000"/>
          </a:ln>
        </p:spPr>
        <p:txBody>
          <a:bodyPr lIns="45719" tIns="45719" rIns="45719" bIns="45719" anchor="ctr"/>
          <a:lstStyle/>
          <a:p>
            <a:pPr algn="ctr" defTabSz="514350">
              <a:defRPr sz="3200">
                <a:solidFill>
                  <a:srgbClr val="FFFFFF"/>
                </a:solidFill>
                <a:latin typeface="Arial"/>
                <a:ea typeface="Arial"/>
                <a:cs typeface="Arial"/>
                <a:sym typeface="Arial"/>
              </a:defRPr>
            </a:pPr>
            <a:endParaRPr/>
          </a:p>
        </p:txBody>
      </p:sp>
      <p:sp>
        <p:nvSpPr>
          <p:cNvPr id="467" name="Shape 467"/>
          <p:cNvSpPr>
            <a:spLocks noGrp="1"/>
          </p:cNvSpPr>
          <p:nvPr>
            <p:ph type="title"/>
          </p:nvPr>
        </p:nvSpPr>
        <p:spPr>
          <a:xfrm>
            <a:off x="3213267" y="1898042"/>
            <a:ext cx="5435435" cy="1061059"/>
          </a:xfrm>
          <a:prstGeom prst="rect">
            <a:avLst/>
          </a:prstGeom>
        </p:spPr>
        <p:txBody>
          <a:bodyPr/>
          <a:lstStyle/>
          <a:p>
            <a:pPr lvl="0" algn="r">
              <a:defRPr sz="1800">
                <a:solidFill>
                  <a:srgbClr val="000000"/>
                </a:solidFill>
              </a:defRPr>
            </a:pPr>
            <a:r>
              <a:rPr sz="3600" spc="300" dirty="0">
                <a:solidFill>
                  <a:srgbClr val="FFFFFF"/>
                </a:solidFill>
              </a:rPr>
              <a:t>THE CERN MEYRIN </a:t>
            </a:r>
            <a:br>
              <a:rPr sz="3600" spc="300" dirty="0">
                <a:solidFill>
                  <a:srgbClr val="FFFFFF"/>
                </a:solidFill>
              </a:rPr>
            </a:br>
            <a:r>
              <a:rPr sz="3600" spc="300" dirty="0">
                <a:solidFill>
                  <a:srgbClr val="FFFFFF"/>
                </a:solidFill>
              </a:rPr>
              <a:t>DATA CENTRE</a:t>
            </a:r>
          </a:p>
        </p:txBody>
      </p:sp>
      <p:sp>
        <p:nvSpPr>
          <p:cNvPr id="468" name="Shape 468"/>
          <p:cNvSpPr/>
          <p:nvPr/>
        </p:nvSpPr>
        <p:spPr>
          <a:xfrm>
            <a:off x="6151464" y="3121023"/>
            <a:ext cx="2440087" cy="230830"/>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spAutoFit/>
          </a:bodyPr>
          <a:lstStyle>
            <a:lvl1pPr algn="r" defTabSz="914400">
              <a:defRPr sz="1600">
                <a:solidFill>
                  <a:srgbClr val="FFFFFF"/>
                </a:solidFill>
                <a:latin typeface="Arial"/>
                <a:ea typeface="Arial"/>
                <a:cs typeface="Arial"/>
                <a:sym typeface="Arial"/>
              </a:defRPr>
            </a:lvl1pPr>
          </a:lstStyle>
          <a:p>
            <a:pPr lvl="0">
              <a:defRPr sz="1800">
                <a:solidFill>
                  <a:srgbClr val="000000"/>
                </a:solidFill>
              </a:defRPr>
            </a:pPr>
            <a:r>
              <a:rPr sz="900" dirty="0">
                <a:solidFill>
                  <a:schemeClr val="bg1"/>
                </a:solidFill>
              </a:rPr>
              <a:t>http://goo.gl/maps/K5SoG</a:t>
            </a:r>
          </a:p>
        </p:txBody>
      </p:sp>
    </p:spTree>
    <p:extLst>
      <p:ext uri="{BB962C8B-B14F-4D97-AF65-F5344CB8AC3E}">
        <p14:creationId xmlns:p14="http://schemas.microsoft.com/office/powerpoint/2010/main" val="15389322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 name="image10.jpg" descr="0807031_01-A4-at-144-dpi.jpg"/>
          <p:cNvPicPr/>
          <p:nvPr/>
        </p:nvPicPr>
        <p:blipFill>
          <a:blip r:embed="rId2" cstate="screen">
            <a:extLst>
              <a:ext uri="{28A0092B-C50C-407E-A947-70E740481C1C}">
                <a14:useLocalDpi xmlns:a14="http://schemas.microsoft.com/office/drawing/2010/main"/>
              </a:ext>
            </a:extLst>
          </a:blip>
          <a:srcRect/>
          <a:stretch>
            <a:fillRect/>
          </a:stretch>
        </p:blipFill>
        <p:spPr>
          <a:xfrm>
            <a:off x="6309" y="0"/>
            <a:ext cx="9137691" cy="5149850"/>
          </a:xfrm>
          <a:prstGeom prst="rect">
            <a:avLst/>
          </a:prstGeom>
          <a:ln w="12700">
            <a:miter lim="400000"/>
          </a:ln>
        </p:spPr>
      </p:pic>
    </p:spTree>
    <p:extLst>
      <p:ext uri="{BB962C8B-B14F-4D97-AF65-F5344CB8AC3E}">
        <p14:creationId xmlns:p14="http://schemas.microsoft.com/office/powerpoint/2010/main" val="3211427650"/>
      </p:ext>
    </p:extLst>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image20.png"/>
          <p:cNvPicPr/>
          <p:nvPr/>
        </p:nvPicPr>
        <p:blipFill>
          <a:blip r:embed="rId2" cstate="screen">
            <a:extLst>
              <a:ext uri="{28A0092B-C50C-407E-A947-70E740481C1C}">
                <a14:useLocalDpi xmlns:a14="http://schemas.microsoft.com/office/drawing/2010/main"/>
              </a:ext>
            </a:extLst>
          </a:blip>
          <a:srcRect/>
          <a:stretch>
            <a:fillRect/>
          </a:stretch>
        </p:blipFill>
        <p:spPr>
          <a:xfrm>
            <a:off x="-1" y="-1"/>
            <a:ext cx="9144001" cy="5149851"/>
          </a:xfrm>
          <a:prstGeom prst="rect">
            <a:avLst/>
          </a:prstGeom>
          <a:ln w="12700">
            <a:miter lim="400000"/>
          </a:ln>
        </p:spPr>
      </p:pic>
    </p:spTree>
    <p:extLst>
      <p:ext uri="{BB962C8B-B14F-4D97-AF65-F5344CB8AC3E}">
        <p14:creationId xmlns:p14="http://schemas.microsoft.com/office/powerpoint/2010/main" val="17102472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p:cNvSpPr>
          <p:nvPr/>
        </p:nvSpPr>
        <p:spPr bwMode="auto">
          <a:xfrm>
            <a:off x="455414" y="569268"/>
            <a:ext cx="8233172" cy="59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nSpc>
                <a:spcPct val="90000"/>
              </a:lnSpc>
            </a:pPr>
            <a:endParaRPr lang="en-US" sz="2953" dirty="0">
              <a:solidFill>
                <a:srgbClr val="C40022"/>
              </a:solidFill>
              <a:latin typeface="Arial Bold" panose="020B0704020202020204" pitchFamily="34" charset="0"/>
              <a:cs typeface="Arial Bold" panose="020B0704020202020204" pitchFamily="34" charset="0"/>
              <a:sym typeface="Arial Bold" panose="020B0704020202020204" pitchFamily="34" charset="0"/>
            </a:endParaRPr>
          </a:p>
        </p:txBody>
      </p:sp>
      <p:sp>
        <p:nvSpPr>
          <p:cNvPr id="6" name="Title 5"/>
          <p:cNvSpPr>
            <a:spLocks noGrp="1"/>
          </p:cNvSpPr>
          <p:nvPr>
            <p:ph type="title"/>
          </p:nvPr>
        </p:nvSpPr>
        <p:spPr>
          <a:xfrm>
            <a:off x="457200" y="329184"/>
            <a:ext cx="8229600" cy="596646"/>
          </a:xfrm>
        </p:spPr>
        <p:txBody>
          <a:bodyPr/>
          <a:lstStyle/>
          <a:p>
            <a:r>
              <a:rPr lang="en-GB" sz="3200" dirty="0">
                <a:solidFill>
                  <a:srgbClr val="0055A0"/>
                </a:solidFill>
              </a:rPr>
              <a:t>The Worldwide LHC Computing Grid</a:t>
            </a:r>
            <a:endParaRPr lang="en-US" dirty="0"/>
          </a:p>
        </p:txBody>
      </p:sp>
      <p:pic>
        <p:nvPicPr>
          <p:cNvPr id="9" name="image17.png" descr="WLCG-TiersJun14_v9.png"/>
          <p:cNvPicPr/>
          <p:nvPr/>
        </p:nvPicPr>
        <p:blipFill>
          <a:blip r:embed="rId3">
            <a:extLst/>
          </a:blip>
          <a:stretch>
            <a:fillRect/>
          </a:stretch>
        </p:blipFill>
        <p:spPr>
          <a:xfrm>
            <a:off x="2632762" y="1020495"/>
            <a:ext cx="3768038" cy="3433264"/>
          </a:xfrm>
          <a:prstGeom prst="rect">
            <a:avLst/>
          </a:prstGeom>
          <a:ln w="12700">
            <a:miter lim="400000"/>
          </a:ln>
        </p:spPr>
      </p:pic>
      <p:sp>
        <p:nvSpPr>
          <p:cNvPr id="10" name="Shape 443"/>
          <p:cNvSpPr/>
          <p:nvPr/>
        </p:nvSpPr>
        <p:spPr>
          <a:xfrm>
            <a:off x="231366" y="2245502"/>
            <a:ext cx="2164993" cy="995142"/>
          </a:xfrm>
          <a:prstGeom prst="rect">
            <a:avLst/>
          </a:prstGeom>
          <a:ln w="12700">
            <a:miter lim="400000"/>
          </a:ln>
          <a:extLst>
            <a:ext uri="{C572A759-6A51-4108-AA02-DFA0A04FC94B}">
              <ma14:wrappingTextBoxFlag xmlns="" xmlns:ma14="http://schemas.microsoft.com/office/mac/drawingml/2011/main" val="1"/>
            </a:ext>
          </a:extLst>
        </p:spPr>
        <p:txBody>
          <a:bodyPr wrap="square" lIns="81279" tIns="81279" rIns="81279" bIns="81279">
            <a:spAutoFit/>
          </a:bodyPr>
          <a:lstStyle/>
          <a:p>
            <a:pPr lvl="0" algn="ctr" defTabSz="1219200">
              <a:defRPr sz="1800"/>
            </a:pPr>
            <a:r>
              <a:rPr b="1" dirty="0">
                <a:solidFill>
                  <a:srgbClr val="0055A0"/>
                </a:solidFill>
              </a:rPr>
              <a:t>TIER-1: </a:t>
            </a:r>
            <a:br>
              <a:rPr b="1" dirty="0">
                <a:solidFill>
                  <a:srgbClr val="0055A0"/>
                </a:solidFill>
              </a:rPr>
            </a:br>
            <a:r>
              <a:rPr sz="1200" b="1" dirty="0">
                <a:solidFill>
                  <a:srgbClr val="0055A0"/>
                </a:solidFill>
              </a:rPr>
              <a:t>permanent storage, </a:t>
            </a:r>
            <a:br>
              <a:rPr sz="1200" b="1" dirty="0">
                <a:solidFill>
                  <a:srgbClr val="0055A0"/>
                </a:solidFill>
              </a:rPr>
            </a:br>
            <a:r>
              <a:rPr sz="1200" b="1" dirty="0">
                <a:solidFill>
                  <a:srgbClr val="0055A0"/>
                </a:solidFill>
              </a:rPr>
              <a:t>re-processing, </a:t>
            </a:r>
          </a:p>
          <a:p>
            <a:pPr lvl="0" algn="ctr" defTabSz="1219200">
              <a:defRPr sz="1800"/>
            </a:pPr>
            <a:r>
              <a:rPr sz="1200" b="1" dirty="0">
                <a:solidFill>
                  <a:srgbClr val="0055A0"/>
                </a:solidFill>
              </a:rPr>
              <a:t>analysis</a:t>
            </a:r>
          </a:p>
        </p:txBody>
      </p:sp>
      <p:sp>
        <p:nvSpPr>
          <p:cNvPr id="11" name="Shape 444"/>
          <p:cNvSpPr/>
          <p:nvPr/>
        </p:nvSpPr>
        <p:spPr>
          <a:xfrm>
            <a:off x="278664" y="1093470"/>
            <a:ext cx="1967924" cy="918198"/>
          </a:xfrm>
          <a:prstGeom prst="rect">
            <a:avLst/>
          </a:prstGeom>
          <a:ln w="12700">
            <a:miter lim="400000"/>
          </a:ln>
          <a:extLst>
            <a:ext uri="{C572A759-6A51-4108-AA02-DFA0A04FC94B}">
              <ma14:wrappingTextBoxFlag xmlns="" xmlns:ma14="http://schemas.microsoft.com/office/mac/drawingml/2011/main" val="1"/>
            </a:ext>
          </a:extLst>
        </p:spPr>
        <p:txBody>
          <a:bodyPr wrap="square" lIns="81279" tIns="81279" rIns="81279" bIns="81279">
            <a:spAutoFit/>
          </a:bodyPr>
          <a:lstStyle/>
          <a:p>
            <a:pPr lvl="0" algn="ctr" defTabSz="1219200">
              <a:defRPr sz="1800"/>
            </a:pPr>
            <a:r>
              <a:rPr sz="1600" b="1" dirty="0">
                <a:solidFill>
                  <a:srgbClr val="0055A0"/>
                </a:solidFill>
              </a:rPr>
              <a:t>TIER-0 (CERN): </a:t>
            </a:r>
            <a:br>
              <a:rPr sz="1600" b="1" dirty="0">
                <a:solidFill>
                  <a:srgbClr val="0055A0"/>
                </a:solidFill>
              </a:rPr>
            </a:br>
            <a:r>
              <a:rPr sz="1100" b="1" dirty="0">
                <a:solidFill>
                  <a:srgbClr val="0055A0"/>
                </a:solidFill>
              </a:rPr>
              <a:t>data recording, reconstruction and distribution</a:t>
            </a:r>
          </a:p>
        </p:txBody>
      </p:sp>
      <p:sp>
        <p:nvSpPr>
          <p:cNvPr id="12" name="Shape 445"/>
          <p:cNvSpPr/>
          <p:nvPr/>
        </p:nvSpPr>
        <p:spPr>
          <a:xfrm>
            <a:off x="231366" y="3429836"/>
            <a:ext cx="2086165" cy="748921"/>
          </a:xfrm>
          <a:prstGeom prst="rect">
            <a:avLst/>
          </a:prstGeom>
          <a:ln w="12700">
            <a:miter lim="400000"/>
          </a:ln>
          <a:extLst>
            <a:ext uri="{C572A759-6A51-4108-AA02-DFA0A04FC94B}">
              <ma14:wrappingTextBoxFlag xmlns="" xmlns:ma14="http://schemas.microsoft.com/office/mac/drawingml/2011/main" val="1"/>
            </a:ext>
          </a:extLst>
        </p:spPr>
        <p:txBody>
          <a:bodyPr wrap="square" lIns="81279" tIns="81279" rIns="81279" bIns="81279">
            <a:spAutoFit/>
          </a:bodyPr>
          <a:lstStyle/>
          <a:p>
            <a:pPr lvl="0" algn="ctr" defTabSz="1219200">
              <a:defRPr sz="1800"/>
            </a:pPr>
            <a:r>
              <a:rPr sz="1600" b="1" dirty="0">
                <a:solidFill>
                  <a:srgbClr val="0055A0"/>
                </a:solidFill>
              </a:rPr>
              <a:t>TIER-2: </a:t>
            </a:r>
            <a:br>
              <a:rPr sz="1600" b="1" dirty="0">
                <a:solidFill>
                  <a:srgbClr val="0055A0"/>
                </a:solidFill>
              </a:rPr>
            </a:br>
            <a:r>
              <a:rPr sz="1100" b="1" dirty="0">
                <a:solidFill>
                  <a:srgbClr val="0055A0"/>
                </a:solidFill>
              </a:rPr>
              <a:t>Simulation,</a:t>
            </a:r>
          </a:p>
          <a:p>
            <a:pPr lvl="0" algn="ctr" defTabSz="1219200">
              <a:defRPr sz="1800"/>
            </a:pPr>
            <a:r>
              <a:rPr sz="1100" b="1" dirty="0">
                <a:solidFill>
                  <a:srgbClr val="0055A0"/>
                </a:solidFill>
              </a:rPr>
              <a:t>end-user analysis</a:t>
            </a:r>
          </a:p>
        </p:txBody>
      </p:sp>
      <p:sp>
        <p:nvSpPr>
          <p:cNvPr id="13" name="Shape 452"/>
          <p:cNvSpPr/>
          <p:nvPr/>
        </p:nvSpPr>
        <p:spPr>
          <a:xfrm>
            <a:off x="231366" y="2080473"/>
            <a:ext cx="2086165" cy="1"/>
          </a:xfrm>
          <a:prstGeom prst="line">
            <a:avLst/>
          </a:prstGeom>
          <a:ln w="38100">
            <a:solidFill>
              <a:srgbClr val="DDDDDD"/>
            </a:solidFill>
          </a:ln>
        </p:spPr>
        <p:txBody>
          <a:bodyPr lIns="81279" tIns="81279" rIns="81279" bIns="81279"/>
          <a:lstStyle/>
          <a:p>
            <a:pPr lvl="0">
              <a:defRPr sz="2000"/>
            </a:pPr>
            <a:endParaRPr/>
          </a:p>
        </p:txBody>
      </p:sp>
      <p:sp>
        <p:nvSpPr>
          <p:cNvPr id="15" name="Shape 452"/>
          <p:cNvSpPr/>
          <p:nvPr/>
        </p:nvSpPr>
        <p:spPr>
          <a:xfrm>
            <a:off x="177765" y="3304928"/>
            <a:ext cx="2086165" cy="1"/>
          </a:xfrm>
          <a:prstGeom prst="line">
            <a:avLst/>
          </a:prstGeom>
          <a:ln w="38100">
            <a:solidFill>
              <a:srgbClr val="DDDDDD"/>
            </a:solidFill>
          </a:ln>
        </p:spPr>
        <p:txBody>
          <a:bodyPr lIns="81279" tIns="81279" rIns="81279" bIns="81279"/>
          <a:lstStyle/>
          <a:p>
            <a:pPr lvl="0">
              <a:defRPr sz="2000"/>
            </a:pPr>
            <a:endParaRPr/>
          </a:p>
        </p:txBody>
      </p:sp>
      <p:sp>
        <p:nvSpPr>
          <p:cNvPr id="16" name="Shape 446"/>
          <p:cNvSpPr/>
          <p:nvPr/>
        </p:nvSpPr>
        <p:spPr>
          <a:xfrm>
            <a:off x="6400800" y="3304929"/>
            <a:ext cx="2420007" cy="348811"/>
          </a:xfrm>
          <a:prstGeom prst="rect">
            <a:avLst/>
          </a:prstGeom>
          <a:ln w="12700">
            <a:miter lim="400000"/>
          </a:ln>
          <a:extLst>
            <a:ext uri="{C572A759-6A51-4108-AA02-DFA0A04FC94B}">
              <ma14:wrappingTextBoxFlag xmlns="" xmlns:ma14="http://schemas.microsoft.com/office/mac/drawingml/2011/main" val="1"/>
            </a:ext>
          </a:extLst>
        </p:spPr>
        <p:txBody>
          <a:bodyPr wrap="square" lIns="81279" tIns="81279" rIns="81279" bIns="81279">
            <a:spAutoFit/>
          </a:bodyPr>
          <a:lstStyle>
            <a:lvl1pPr algn="ctr" defTabSz="1219200">
              <a:defRPr sz="2000" b="1">
                <a:solidFill>
                  <a:srgbClr val="008000"/>
                </a:solidFill>
              </a:defRPr>
            </a:lvl1pPr>
          </a:lstStyle>
          <a:p>
            <a:pPr lvl="0">
              <a:defRPr sz="1800" b="0">
                <a:solidFill>
                  <a:srgbClr val="000000"/>
                </a:solidFill>
              </a:defRPr>
            </a:pPr>
            <a:r>
              <a:rPr sz="1200" b="1" dirty="0">
                <a:solidFill>
                  <a:srgbClr val="008000"/>
                </a:solidFill>
              </a:rPr>
              <a:t>&gt; 2 million jobs/day</a:t>
            </a:r>
          </a:p>
        </p:txBody>
      </p:sp>
      <p:sp>
        <p:nvSpPr>
          <p:cNvPr id="17" name="Shape 447"/>
          <p:cNvSpPr/>
          <p:nvPr/>
        </p:nvSpPr>
        <p:spPr>
          <a:xfrm>
            <a:off x="6400801" y="1809512"/>
            <a:ext cx="2475186" cy="348811"/>
          </a:xfrm>
          <a:prstGeom prst="rect">
            <a:avLst/>
          </a:prstGeom>
          <a:ln w="12700">
            <a:miter lim="400000"/>
          </a:ln>
          <a:extLst>
            <a:ext uri="{C572A759-6A51-4108-AA02-DFA0A04FC94B}">
              <ma14:wrappingTextBoxFlag xmlns="" xmlns:ma14="http://schemas.microsoft.com/office/mac/drawingml/2011/main" val="1"/>
            </a:ext>
          </a:extLst>
        </p:spPr>
        <p:txBody>
          <a:bodyPr wrap="square" lIns="81279" tIns="81279" rIns="81279" bIns="81279">
            <a:spAutoFit/>
          </a:bodyPr>
          <a:lstStyle>
            <a:lvl1pPr algn="ctr" defTabSz="1219200">
              <a:defRPr sz="2000" b="1">
                <a:solidFill>
                  <a:srgbClr val="008000"/>
                </a:solidFill>
              </a:defRPr>
            </a:lvl1pPr>
          </a:lstStyle>
          <a:p>
            <a:pPr lvl="0">
              <a:defRPr sz="1800" b="0">
                <a:solidFill>
                  <a:srgbClr val="000000"/>
                </a:solidFill>
              </a:defRPr>
            </a:pPr>
            <a:r>
              <a:rPr sz="1200" b="1" dirty="0">
                <a:solidFill>
                  <a:srgbClr val="008000"/>
                </a:solidFill>
              </a:rPr>
              <a:t>~350’000 cores</a:t>
            </a:r>
          </a:p>
        </p:txBody>
      </p:sp>
      <p:sp>
        <p:nvSpPr>
          <p:cNvPr id="18" name="Shape 448"/>
          <p:cNvSpPr/>
          <p:nvPr/>
        </p:nvSpPr>
        <p:spPr>
          <a:xfrm>
            <a:off x="6423378" y="2571333"/>
            <a:ext cx="2334368" cy="348811"/>
          </a:xfrm>
          <a:prstGeom prst="rect">
            <a:avLst/>
          </a:prstGeom>
          <a:ln w="12700">
            <a:miter lim="400000"/>
          </a:ln>
          <a:extLst>
            <a:ext uri="{C572A759-6A51-4108-AA02-DFA0A04FC94B}">
              <ma14:wrappingTextBoxFlag xmlns="" xmlns:ma14="http://schemas.microsoft.com/office/mac/drawingml/2011/main" val="1"/>
            </a:ext>
          </a:extLst>
        </p:spPr>
        <p:txBody>
          <a:bodyPr wrap="square" lIns="81279" tIns="81279" rIns="81279" bIns="81279">
            <a:spAutoFit/>
          </a:bodyPr>
          <a:lstStyle>
            <a:lvl1pPr algn="ctr" defTabSz="1219200">
              <a:defRPr sz="2000" b="1">
                <a:solidFill>
                  <a:srgbClr val="008000"/>
                </a:solidFill>
              </a:defRPr>
            </a:lvl1pPr>
          </a:lstStyle>
          <a:p>
            <a:pPr lvl="0">
              <a:defRPr sz="1800" b="0">
                <a:solidFill>
                  <a:srgbClr val="000000"/>
                </a:solidFill>
              </a:defRPr>
            </a:pPr>
            <a:r>
              <a:rPr sz="1200" b="1" dirty="0">
                <a:solidFill>
                  <a:srgbClr val="008000"/>
                </a:solidFill>
              </a:rPr>
              <a:t>500 PB of storage</a:t>
            </a:r>
          </a:p>
        </p:txBody>
      </p:sp>
      <p:sp>
        <p:nvSpPr>
          <p:cNvPr id="19" name="Shape 449"/>
          <p:cNvSpPr/>
          <p:nvPr/>
        </p:nvSpPr>
        <p:spPr>
          <a:xfrm>
            <a:off x="6400800" y="1020495"/>
            <a:ext cx="2356945" cy="533477"/>
          </a:xfrm>
          <a:prstGeom prst="rect">
            <a:avLst/>
          </a:prstGeom>
          <a:ln w="12700">
            <a:miter lim="400000"/>
          </a:ln>
          <a:extLst>
            <a:ext uri="{C572A759-6A51-4108-AA02-DFA0A04FC94B}">
              <ma14:wrappingTextBoxFlag xmlns="" xmlns:ma14="http://schemas.microsoft.com/office/mac/drawingml/2011/main" val="1"/>
            </a:ext>
          </a:extLst>
        </p:spPr>
        <p:txBody>
          <a:bodyPr wrap="square" lIns="81279" tIns="81279" rIns="81279" bIns="81279">
            <a:spAutoFit/>
          </a:bodyPr>
          <a:lstStyle/>
          <a:p>
            <a:pPr lvl="0" algn="ctr" defTabSz="1219200">
              <a:defRPr sz="1800"/>
            </a:pPr>
            <a:r>
              <a:rPr sz="1200" b="1" dirty="0">
                <a:solidFill>
                  <a:srgbClr val="008000"/>
                </a:solidFill>
              </a:rPr>
              <a:t>nearly 170 sites, </a:t>
            </a:r>
            <a:br>
              <a:rPr sz="1200" b="1" dirty="0">
                <a:solidFill>
                  <a:srgbClr val="008000"/>
                </a:solidFill>
              </a:rPr>
            </a:br>
            <a:r>
              <a:rPr sz="1200" b="1" dirty="0">
                <a:solidFill>
                  <a:srgbClr val="008000"/>
                </a:solidFill>
              </a:rPr>
              <a:t>40 countries</a:t>
            </a:r>
          </a:p>
        </p:txBody>
      </p:sp>
      <p:sp>
        <p:nvSpPr>
          <p:cNvPr id="20" name="Shape 450"/>
          <p:cNvSpPr/>
          <p:nvPr/>
        </p:nvSpPr>
        <p:spPr>
          <a:xfrm>
            <a:off x="6423378" y="3989213"/>
            <a:ext cx="2674436" cy="348811"/>
          </a:xfrm>
          <a:prstGeom prst="rect">
            <a:avLst/>
          </a:prstGeom>
          <a:ln w="12700">
            <a:miter lim="400000"/>
          </a:ln>
          <a:extLst>
            <a:ext uri="{C572A759-6A51-4108-AA02-DFA0A04FC94B}">
              <ma14:wrappingTextBoxFlag xmlns="" xmlns:ma14="http://schemas.microsoft.com/office/mac/drawingml/2011/main" val="1"/>
            </a:ext>
          </a:extLst>
        </p:spPr>
        <p:txBody>
          <a:bodyPr lIns="81279" tIns="81279" rIns="81279" bIns="81279">
            <a:spAutoFit/>
          </a:bodyPr>
          <a:lstStyle>
            <a:lvl1pPr algn="ctr" defTabSz="1219200">
              <a:defRPr sz="2000" b="1">
                <a:solidFill>
                  <a:srgbClr val="008000"/>
                </a:solidFill>
              </a:defRPr>
            </a:lvl1pPr>
          </a:lstStyle>
          <a:p>
            <a:pPr lvl="0">
              <a:defRPr sz="1800" b="0">
                <a:solidFill>
                  <a:srgbClr val="000000"/>
                </a:solidFill>
              </a:defRPr>
            </a:pPr>
            <a:r>
              <a:rPr sz="1200" b="1" dirty="0">
                <a:solidFill>
                  <a:srgbClr val="008000"/>
                </a:solidFill>
              </a:rPr>
              <a:t>10-100 Gb links</a:t>
            </a:r>
          </a:p>
        </p:txBody>
      </p:sp>
      <p:sp>
        <p:nvSpPr>
          <p:cNvPr id="21" name="Shape 454"/>
          <p:cNvSpPr/>
          <p:nvPr/>
        </p:nvSpPr>
        <p:spPr>
          <a:xfrm>
            <a:off x="6400800" y="1677339"/>
            <a:ext cx="2356945" cy="0"/>
          </a:xfrm>
          <a:prstGeom prst="line">
            <a:avLst/>
          </a:prstGeom>
          <a:ln w="38100">
            <a:solidFill>
              <a:srgbClr val="DDDDDD"/>
            </a:solidFill>
          </a:ln>
        </p:spPr>
        <p:txBody>
          <a:bodyPr lIns="81279" tIns="81279" rIns="81279" bIns="81279"/>
          <a:lstStyle/>
          <a:p>
            <a:pPr lvl="0">
              <a:defRPr sz="2000"/>
            </a:pPr>
            <a:endParaRPr/>
          </a:p>
        </p:txBody>
      </p:sp>
      <p:sp>
        <p:nvSpPr>
          <p:cNvPr id="22" name="Shape 455"/>
          <p:cNvSpPr/>
          <p:nvPr/>
        </p:nvSpPr>
        <p:spPr>
          <a:xfrm>
            <a:off x="6423378" y="2352240"/>
            <a:ext cx="2334368" cy="0"/>
          </a:xfrm>
          <a:prstGeom prst="line">
            <a:avLst/>
          </a:prstGeom>
          <a:ln w="38100">
            <a:solidFill>
              <a:srgbClr val="DDDDDD"/>
            </a:solidFill>
          </a:ln>
        </p:spPr>
        <p:txBody>
          <a:bodyPr lIns="81279" tIns="81279" rIns="81279" bIns="81279"/>
          <a:lstStyle/>
          <a:p>
            <a:pPr lvl="0">
              <a:defRPr sz="2000"/>
            </a:pPr>
            <a:endParaRPr/>
          </a:p>
        </p:txBody>
      </p:sp>
      <p:sp>
        <p:nvSpPr>
          <p:cNvPr id="23" name="Shape 456"/>
          <p:cNvSpPr/>
          <p:nvPr/>
        </p:nvSpPr>
        <p:spPr>
          <a:xfrm>
            <a:off x="6423379" y="3082318"/>
            <a:ext cx="2334368" cy="1"/>
          </a:xfrm>
          <a:prstGeom prst="line">
            <a:avLst/>
          </a:prstGeom>
          <a:ln w="38100">
            <a:solidFill>
              <a:srgbClr val="DDDDDD"/>
            </a:solidFill>
          </a:ln>
        </p:spPr>
        <p:txBody>
          <a:bodyPr lIns="81279" tIns="81279" rIns="81279" bIns="81279"/>
          <a:lstStyle/>
          <a:p>
            <a:pPr lvl="0">
              <a:defRPr sz="2000"/>
            </a:pPr>
            <a:endParaRPr/>
          </a:p>
        </p:txBody>
      </p:sp>
      <p:sp>
        <p:nvSpPr>
          <p:cNvPr id="24" name="Shape 457"/>
          <p:cNvSpPr/>
          <p:nvPr/>
        </p:nvSpPr>
        <p:spPr>
          <a:xfrm>
            <a:off x="6423380" y="3804296"/>
            <a:ext cx="2334368" cy="1"/>
          </a:xfrm>
          <a:prstGeom prst="line">
            <a:avLst/>
          </a:prstGeom>
          <a:ln w="38100">
            <a:solidFill>
              <a:srgbClr val="DDDDDD"/>
            </a:solidFill>
          </a:ln>
        </p:spPr>
        <p:txBody>
          <a:bodyPr lIns="81279" tIns="81279" rIns="81279" bIns="81279"/>
          <a:lstStyle/>
          <a:p>
            <a:pPr lvl="0">
              <a:defRPr sz="2000"/>
            </a:pPr>
            <a:endParaRP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69" y="4520048"/>
            <a:ext cx="1320888" cy="47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11880" y="4800346"/>
            <a:ext cx="2364095" cy="153888"/>
          </a:xfrm>
          <a:prstGeom prst="rect">
            <a:avLst/>
          </a:prstGeom>
        </p:spPr>
        <p:txBody>
          <a:bodyPr wrap="square" lIns="0" tIns="0" rIns="0" bIns="0" rtlCol="0">
            <a:spAutoFit/>
          </a:bodyPr>
          <a:lstStyle/>
          <a:p>
            <a:pPr>
              <a:spcAft>
                <a:spcPts val="1800"/>
              </a:spcAft>
            </a:pPr>
            <a:r>
              <a:rPr lang="en-GB" sz="1000" b="1" dirty="0" smtClean="0">
                <a:solidFill>
                  <a:schemeClr val="tx1">
                    <a:lumMod val="40000"/>
                    <a:lumOff val="60000"/>
                  </a:schemeClr>
                </a:solidFill>
                <a:latin typeface="Arial" panose="020B0604020202020204" pitchFamily="34" charset="0"/>
                <a:cs typeface="Arial" panose="020B0604020202020204" pitchFamily="34" charset="0"/>
              </a:rPr>
              <a:t>Image courtesy of CERN</a:t>
            </a:r>
          </a:p>
        </p:txBody>
      </p:sp>
    </p:spTree>
    <p:extLst>
      <p:ext uri="{BB962C8B-B14F-4D97-AF65-F5344CB8AC3E}">
        <p14:creationId xmlns:p14="http://schemas.microsoft.com/office/powerpoint/2010/main" val="3744692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p:cNvSpPr>
          <p:nvPr/>
        </p:nvSpPr>
        <p:spPr bwMode="auto">
          <a:xfrm>
            <a:off x="455414" y="569268"/>
            <a:ext cx="8233172" cy="59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nSpc>
                <a:spcPct val="90000"/>
              </a:lnSpc>
            </a:pPr>
            <a:endParaRPr lang="en-US" sz="2953" dirty="0">
              <a:solidFill>
                <a:srgbClr val="C40022"/>
              </a:solidFill>
              <a:latin typeface="Arial Bold" panose="020B0704020202020204" pitchFamily="34" charset="0"/>
              <a:cs typeface="Arial Bold" panose="020B0704020202020204" pitchFamily="34" charset="0"/>
              <a:sym typeface="Arial Bold" panose="020B0704020202020204" pitchFamily="34" charset="0"/>
            </a:endParaRPr>
          </a:p>
        </p:txBody>
      </p:sp>
      <p:sp>
        <p:nvSpPr>
          <p:cNvPr id="6" name="Title 5"/>
          <p:cNvSpPr>
            <a:spLocks noGrp="1"/>
          </p:cNvSpPr>
          <p:nvPr>
            <p:ph type="title"/>
          </p:nvPr>
        </p:nvSpPr>
        <p:spPr>
          <a:xfrm>
            <a:off x="457200" y="329184"/>
            <a:ext cx="8229600" cy="596646"/>
          </a:xfrm>
        </p:spPr>
        <p:txBody>
          <a:bodyPr/>
          <a:lstStyle/>
          <a:p>
            <a:r>
              <a:rPr lang="en-GB" sz="3200" dirty="0">
                <a:solidFill>
                  <a:srgbClr val="C00000"/>
                </a:solidFill>
              </a:rPr>
              <a:t>OpenStack Private Cloud Status</a:t>
            </a:r>
            <a:endParaRPr lang="en-US" dirty="0">
              <a:solidFill>
                <a:srgbClr val="C00000"/>
              </a:solidFill>
            </a:endParaRPr>
          </a:p>
        </p:txBody>
      </p:sp>
      <p:sp>
        <p:nvSpPr>
          <p:cNvPr id="2" name="Rectangle 1"/>
          <p:cNvSpPr/>
          <p:nvPr/>
        </p:nvSpPr>
        <p:spPr>
          <a:xfrm>
            <a:off x="370489" y="1009035"/>
            <a:ext cx="8410903" cy="1500411"/>
          </a:xfrm>
          <a:prstGeom prst="rect">
            <a:avLst/>
          </a:prstGeom>
        </p:spPr>
        <p:txBody>
          <a:bodyPr wrap="square">
            <a:spAutoFit/>
          </a:bodyPr>
          <a:lstStyle/>
          <a:p>
            <a:pPr lvl="0" indent="36512">
              <a:spcBef>
                <a:spcPts val="2400"/>
              </a:spcBef>
              <a:defRPr sz="1800">
                <a:solidFill>
                  <a:srgbClr val="000000"/>
                </a:solidFill>
              </a:defRPr>
            </a:pPr>
            <a:r>
              <a:rPr lang="en-GB" sz="2400" b="1" dirty="0">
                <a:solidFill>
                  <a:srgbClr val="5F5F5F"/>
                </a:solidFill>
              </a:rPr>
              <a:t>4 OpenStack clouds at CERN</a:t>
            </a:r>
          </a:p>
          <a:p>
            <a:pPr marL="790575" lvl="1" indent="-342900">
              <a:spcBef>
                <a:spcPts val="300"/>
              </a:spcBef>
              <a:buClr>
                <a:srgbClr val="5F5F5F"/>
              </a:buClr>
              <a:buFont typeface="Arial" panose="020B0604020202020204" pitchFamily="34" charset="0"/>
              <a:buChar char="•"/>
              <a:defRPr sz="1800">
                <a:solidFill>
                  <a:srgbClr val="000000"/>
                </a:solidFill>
              </a:defRPr>
            </a:pPr>
            <a:r>
              <a:rPr lang="en-GB" sz="2000" dirty="0">
                <a:solidFill>
                  <a:srgbClr val="5F5F5F"/>
                </a:solidFill>
              </a:rPr>
              <a:t>Largest is ~120,000 cores in ~5,000 servers</a:t>
            </a:r>
            <a:endParaRPr lang="en-GB" sz="3600" dirty="0">
              <a:solidFill>
                <a:srgbClr val="0055A0"/>
              </a:solidFill>
            </a:endParaRPr>
          </a:p>
          <a:p>
            <a:pPr marL="790575" lvl="1" indent="-342900">
              <a:spcBef>
                <a:spcPts val="300"/>
              </a:spcBef>
              <a:buClr>
                <a:srgbClr val="5F5F5F"/>
              </a:buClr>
              <a:buFont typeface="Arial" panose="020B0604020202020204" pitchFamily="34" charset="0"/>
              <a:buChar char="•"/>
              <a:defRPr sz="1800">
                <a:solidFill>
                  <a:srgbClr val="000000"/>
                </a:solidFill>
              </a:defRPr>
            </a:pPr>
            <a:r>
              <a:rPr lang="en-GB" sz="2000" dirty="0">
                <a:solidFill>
                  <a:srgbClr val="5F5F5F"/>
                </a:solidFill>
              </a:rPr>
              <a:t>3 other instances with 45,000 cores total</a:t>
            </a:r>
            <a:endParaRPr lang="en-GB" sz="3600" dirty="0">
              <a:solidFill>
                <a:srgbClr val="0055A0"/>
              </a:solidFill>
            </a:endParaRPr>
          </a:p>
          <a:p>
            <a:pPr marL="790575" lvl="1" indent="-342900">
              <a:spcBef>
                <a:spcPts val="300"/>
              </a:spcBef>
              <a:buClr>
                <a:srgbClr val="5F5F5F"/>
              </a:buClr>
              <a:buFont typeface="Arial" panose="020B0604020202020204" pitchFamily="34" charset="0"/>
              <a:buChar char="•"/>
              <a:defRPr sz="1800">
                <a:solidFill>
                  <a:srgbClr val="000000"/>
                </a:solidFill>
              </a:defRPr>
            </a:pPr>
            <a:r>
              <a:rPr lang="en-GB" sz="2000" dirty="0">
                <a:solidFill>
                  <a:srgbClr val="5F5F5F"/>
                </a:solidFill>
              </a:rPr>
              <a:t>1,100 active </a:t>
            </a:r>
            <a:r>
              <a:rPr lang="en-GB" sz="2000" dirty="0" smtClean="0">
                <a:solidFill>
                  <a:srgbClr val="5F5F5F"/>
                </a:solidFill>
              </a:rPr>
              <a:t>users</a:t>
            </a:r>
          </a:p>
        </p:txBody>
      </p:sp>
      <p:sp>
        <p:nvSpPr>
          <p:cNvPr id="3" name="Rectangle 2"/>
          <p:cNvSpPr/>
          <p:nvPr/>
        </p:nvSpPr>
        <p:spPr>
          <a:xfrm>
            <a:off x="370488" y="2519705"/>
            <a:ext cx="8410903" cy="807913"/>
          </a:xfrm>
          <a:prstGeom prst="rect">
            <a:avLst/>
          </a:prstGeom>
        </p:spPr>
        <p:txBody>
          <a:bodyPr wrap="square">
            <a:spAutoFit/>
          </a:bodyPr>
          <a:lstStyle/>
          <a:p>
            <a:pPr lvl="0" indent="36512">
              <a:spcBef>
                <a:spcPts val="4600"/>
              </a:spcBef>
              <a:defRPr sz="1800">
                <a:solidFill>
                  <a:srgbClr val="000000"/>
                </a:solidFill>
              </a:defRPr>
            </a:pPr>
            <a:r>
              <a:rPr lang="en-GB" sz="2400" b="1" dirty="0">
                <a:solidFill>
                  <a:srgbClr val="5F5F5F"/>
                </a:solidFill>
              </a:rPr>
              <a:t>Running OpenStack Juno</a:t>
            </a:r>
          </a:p>
          <a:p>
            <a:pPr marL="790575" lvl="1" indent="-342900">
              <a:spcBef>
                <a:spcPts val="300"/>
              </a:spcBef>
              <a:buClr>
                <a:srgbClr val="5F5F5F"/>
              </a:buClr>
              <a:buFont typeface="Arial" panose="020B0604020202020204" pitchFamily="34" charset="0"/>
              <a:buChar char="•"/>
              <a:defRPr sz="1800">
                <a:solidFill>
                  <a:srgbClr val="000000"/>
                </a:solidFill>
              </a:defRPr>
            </a:pPr>
            <a:r>
              <a:rPr lang="en-GB" sz="2000" dirty="0">
                <a:solidFill>
                  <a:srgbClr val="5F5F5F"/>
                </a:solidFill>
              </a:rPr>
              <a:t>3PB </a:t>
            </a:r>
            <a:r>
              <a:rPr lang="en-GB" sz="2000" dirty="0" err="1">
                <a:solidFill>
                  <a:srgbClr val="5F5F5F"/>
                </a:solidFill>
              </a:rPr>
              <a:t>Ceph</a:t>
            </a:r>
            <a:r>
              <a:rPr lang="en-GB" sz="2000" dirty="0">
                <a:solidFill>
                  <a:srgbClr val="5F5F5F"/>
                </a:solidFill>
              </a:rPr>
              <a:t> block storage for attached volumes</a:t>
            </a:r>
            <a:endParaRPr lang="en-GB" sz="3600" dirty="0">
              <a:solidFill>
                <a:srgbClr val="0055A0"/>
              </a:solidFill>
            </a:endParaRPr>
          </a:p>
        </p:txBody>
      </p:sp>
      <p:sp>
        <p:nvSpPr>
          <p:cNvPr id="4" name="Rectangle 3"/>
          <p:cNvSpPr/>
          <p:nvPr/>
        </p:nvSpPr>
        <p:spPr>
          <a:xfrm>
            <a:off x="402016" y="3376915"/>
            <a:ext cx="8048297" cy="830997"/>
          </a:xfrm>
          <a:prstGeom prst="rect">
            <a:avLst/>
          </a:prstGeom>
        </p:spPr>
        <p:txBody>
          <a:bodyPr wrap="square">
            <a:spAutoFit/>
          </a:bodyPr>
          <a:lstStyle/>
          <a:p>
            <a:pPr lvl="0" indent="36512">
              <a:spcBef>
                <a:spcPts val="4600"/>
              </a:spcBef>
              <a:defRPr sz="1800">
                <a:solidFill>
                  <a:srgbClr val="000000"/>
                </a:solidFill>
              </a:defRPr>
            </a:pPr>
            <a:r>
              <a:rPr lang="en-GB" sz="2400" b="1" dirty="0">
                <a:solidFill>
                  <a:srgbClr val="5F5F5F"/>
                </a:solidFill>
              </a:rPr>
              <a:t>All non-CERN specific code is contributed back to the community</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69" y="4520048"/>
            <a:ext cx="1320888" cy="47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511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3200" dirty="0" smtClean="0">
                <a:solidFill>
                  <a:srgbClr val="C00000"/>
                </a:solidFill>
              </a:rPr>
              <a:t>Federated </a:t>
            </a:r>
            <a:r>
              <a:rPr lang="en-GB" sz="3200" dirty="0">
                <a:solidFill>
                  <a:srgbClr val="C00000"/>
                </a:solidFill>
              </a:rPr>
              <a:t>Clouds</a:t>
            </a:r>
            <a:endParaRPr lang="en-GB" dirty="0">
              <a:solidFill>
                <a:srgbClr val="C00000"/>
              </a:solidFill>
            </a:endParaRPr>
          </a:p>
        </p:txBody>
      </p:sp>
      <p:grpSp>
        <p:nvGrpSpPr>
          <p:cNvPr id="71" name="Group 644"/>
          <p:cNvGrpSpPr/>
          <p:nvPr/>
        </p:nvGrpSpPr>
        <p:grpSpPr>
          <a:xfrm>
            <a:off x="457200" y="1106998"/>
            <a:ext cx="1742090" cy="1115940"/>
            <a:chOff x="-1" y="-1"/>
            <a:chExt cx="3332266" cy="1849939"/>
          </a:xfrm>
        </p:grpSpPr>
        <p:sp>
          <p:nvSpPr>
            <p:cNvPr id="72" name="Shape 642"/>
            <p:cNvSpPr/>
            <p:nvPr/>
          </p:nvSpPr>
          <p:spPr>
            <a:xfrm>
              <a:off x="23797"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a:p>
          </p:txBody>
        </p:sp>
        <p:sp>
          <p:nvSpPr>
            <p:cNvPr id="73" name="Shape 643"/>
            <p:cNvSpPr/>
            <p:nvPr/>
          </p:nvSpPr>
          <p:spPr>
            <a:xfrm>
              <a:off x="-1" y="815093"/>
              <a:ext cx="3262277" cy="88436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200" b="1">
                  <a:solidFill>
                    <a:srgbClr val="5F5F5F"/>
                  </a:solidFill>
                  <a:latin typeface="Arial"/>
                  <a:ea typeface="Arial"/>
                  <a:cs typeface="Arial"/>
                  <a:sym typeface="Arial"/>
                </a:rPr>
                <a:t>Public Cloud such </a:t>
              </a:r>
              <a:br>
                <a:rPr sz="1200" b="1">
                  <a:solidFill>
                    <a:srgbClr val="5F5F5F"/>
                  </a:solidFill>
                  <a:latin typeface="Arial"/>
                  <a:ea typeface="Arial"/>
                  <a:cs typeface="Arial"/>
                  <a:sym typeface="Arial"/>
                </a:rPr>
              </a:br>
              <a:r>
                <a:rPr sz="1200" b="1">
                  <a:solidFill>
                    <a:srgbClr val="5F5F5F"/>
                  </a:solidFill>
                  <a:latin typeface="Arial"/>
                  <a:ea typeface="Arial"/>
                  <a:cs typeface="Arial"/>
                  <a:sym typeface="Arial"/>
                </a:rPr>
                <a:t>as Rackspace</a:t>
              </a:r>
            </a:p>
          </p:txBody>
        </p:sp>
      </p:grpSp>
      <p:grpSp>
        <p:nvGrpSpPr>
          <p:cNvPr id="74" name="Group 648"/>
          <p:cNvGrpSpPr/>
          <p:nvPr/>
        </p:nvGrpSpPr>
        <p:grpSpPr>
          <a:xfrm>
            <a:off x="348118" y="3318864"/>
            <a:ext cx="1813091" cy="1143388"/>
            <a:chOff x="-1" y="-1"/>
            <a:chExt cx="3332266" cy="1849939"/>
          </a:xfrm>
        </p:grpSpPr>
        <p:sp>
          <p:nvSpPr>
            <p:cNvPr id="75" name="Shape 646"/>
            <p:cNvSpPr/>
            <p:nvPr/>
          </p:nvSpPr>
          <p:spPr>
            <a:xfrm>
              <a:off x="23797"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a:p>
          </p:txBody>
        </p:sp>
        <p:sp>
          <p:nvSpPr>
            <p:cNvPr id="76" name="Shape 647"/>
            <p:cNvSpPr/>
            <p:nvPr/>
          </p:nvSpPr>
          <p:spPr>
            <a:xfrm>
              <a:off x="-1" y="815092"/>
              <a:ext cx="3262277" cy="8631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200" b="1">
                  <a:solidFill>
                    <a:srgbClr val="5F5F5F"/>
                  </a:solidFill>
                  <a:latin typeface="Arial"/>
                  <a:ea typeface="Arial"/>
                  <a:cs typeface="Arial"/>
                  <a:sym typeface="Arial"/>
                </a:rPr>
                <a:t>CERN Private Cloud</a:t>
              </a:r>
            </a:p>
            <a:p>
              <a:pPr lvl="0" algn="ctr" defTabSz="914400">
                <a:defRPr sz="1800"/>
              </a:pPr>
              <a:r>
                <a:rPr sz="1200">
                  <a:solidFill>
                    <a:srgbClr val="5F5F5F"/>
                  </a:solidFill>
                  <a:latin typeface="Arial"/>
                  <a:ea typeface="Arial"/>
                  <a:cs typeface="Arial"/>
                  <a:sym typeface="Arial"/>
                </a:rPr>
                <a:t>120K cores</a:t>
              </a:r>
            </a:p>
          </p:txBody>
        </p:sp>
      </p:grpSp>
      <p:pic>
        <p:nvPicPr>
          <p:cNvPr id="79" name="image48.png" descr="http://ddf912383141a8d7bbe4-e053e711fc85de3290f121ef0f0e3a1f.r87.cf1.rackcdn.com/openlabs.png"/>
          <p:cNvPicPr/>
          <p:nvPr/>
        </p:nvPicPr>
        <p:blipFill>
          <a:blip r:embed="rId3" cstate="screen">
            <a:extLst>
              <a:ext uri="{28A0092B-C50C-407E-A947-70E740481C1C}">
                <a14:useLocalDpi xmlns:a14="http://schemas.microsoft.com/office/drawing/2010/main"/>
              </a:ext>
            </a:extLst>
          </a:blip>
          <a:stretch>
            <a:fillRect/>
          </a:stretch>
        </p:blipFill>
        <p:spPr>
          <a:xfrm>
            <a:off x="6642520" y="1344372"/>
            <a:ext cx="1072308" cy="1042108"/>
          </a:xfrm>
          <a:prstGeom prst="rect">
            <a:avLst/>
          </a:prstGeom>
          <a:ln w="12700">
            <a:miter lim="400000"/>
          </a:ln>
        </p:spPr>
      </p:pic>
      <p:grpSp>
        <p:nvGrpSpPr>
          <p:cNvPr id="81" name="Group 638"/>
          <p:cNvGrpSpPr/>
          <p:nvPr/>
        </p:nvGrpSpPr>
        <p:grpSpPr>
          <a:xfrm>
            <a:off x="4611411" y="2916619"/>
            <a:ext cx="4360960" cy="1765444"/>
            <a:chOff x="-3" y="-2"/>
            <a:chExt cx="7363304" cy="3207435"/>
          </a:xfrm>
        </p:grpSpPr>
        <p:grpSp>
          <p:nvGrpSpPr>
            <p:cNvPr id="82" name="Group 631"/>
            <p:cNvGrpSpPr/>
            <p:nvPr/>
          </p:nvGrpSpPr>
          <p:grpSpPr>
            <a:xfrm>
              <a:off x="-3" y="1357492"/>
              <a:ext cx="3332269" cy="1849941"/>
              <a:chOff x="-2" y="-1"/>
              <a:chExt cx="3332267" cy="1849939"/>
            </a:xfrm>
          </p:grpSpPr>
          <p:sp>
            <p:nvSpPr>
              <p:cNvPr id="89" name="Shape 629"/>
              <p:cNvSpPr/>
              <p:nvPr/>
            </p:nvSpPr>
            <p:spPr>
              <a:xfrm>
                <a:off x="23797"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sz="2800"/>
              </a:p>
            </p:txBody>
          </p:sp>
          <p:sp>
            <p:nvSpPr>
              <p:cNvPr id="90" name="Shape 630"/>
              <p:cNvSpPr/>
              <p:nvPr/>
            </p:nvSpPr>
            <p:spPr>
              <a:xfrm>
                <a:off x="-2" y="815092"/>
                <a:ext cx="3262277" cy="9132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100" b="1">
                    <a:solidFill>
                      <a:srgbClr val="5F5F5F"/>
                    </a:solidFill>
                    <a:latin typeface="Arial"/>
                    <a:ea typeface="Arial"/>
                    <a:cs typeface="Arial"/>
                    <a:sym typeface="Arial"/>
                  </a:rPr>
                  <a:t>ATLAS Trigger</a:t>
                </a:r>
              </a:p>
              <a:p>
                <a:pPr lvl="0" algn="ctr" defTabSz="914400">
                  <a:defRPr sz="1800"/>
                </a:pPr>
                <a:r>
                  <a:rPr sz="1100">
                    <a:solidFill>
                      <a:srgbClr val="5F5F5F"/>
                    </a:solidFill>
                    <a:latin typeface="Arial"/>
                    <a:ea typeface="Arial"/>
                    <a:cs typeface="Arial"/>
                    <a:sym typeface="Arial"/>
                  </a:rPr>
                  <a:t>28K cores</a:t>
                </a:r>
              </a:p>
            </p:txBody>
          </p:sp>
        </p:grpSp>
        <p:grpSp>
          <p:nvGrpSpPr>
            <p:cNvPr id="83" name="Group 634"/>
            <p:cNvGrpSpPr/>
            <p:nvPr/>
          </p:nvGrpSpPr>
          <p:grpSpPr>
            <a:xfrm>
              <a:off x="1724757" y="-2"/>
              <a:ext cx="3332269" cy="1849941"/>
              <a:chOff x="-2" y="-1"/>
              <a:chExt cx="3332267" cy="1849939"/>
            </a:xfrm>
          </p:grpSpPr>
          <p:sp>
            <p:nvSpPr>
              <p:cNvPr id="87" name="Shape 632"/>
              <p:cNvSpPr/>
              <p:nvPr/>
            </p:nvSpPr>
            <p:spPr>
              <a:xfrm>
                <a:off x="23797"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sz="2800"/>
              </a:p>
            </p:txBody>
          </p:sp>
          <p:sp>
            <p:nvSpPr>
              <p:cNvPr id="88" name="Shape 633"/>
              <p:cNvSpPr/>
              <p:nvPr/>
            </p:nvSpPr>
            <p:spPr>
              <a:xfrm>
                <a:off x="-2" y="815092"/>
                <a:ext cx="3262277" cy="9132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100" b="1">
                    <a:solidFill>
                      <a:srgbClr val="5F5F5F"/>
                    </a:solidFill>
                    <a:latin typeface="Arial"/>
                    <a:ea typeface="Arial"/>
                    <a:cs typeface="Arial"/>
                    <a:sym typeface="Arial"/>
                  </a:rPr>
                  <a:t>ALICE Trigger</a:t>
                </a:r>
              </a:p>
              <a:p>
                <a:pPr lvl="0" algn="ctr" defTabSz="914400">
                  <a:defRPr sz="1800"/>
                </a:pPr>
                <a:r>
                  <a:rPr sz="1100">
                    <a:solidFill>
                      <a:srgbClr val="5F5F5F"/>
                    </a:solidFill>
                    <a:latin typeface="Arial"/>
                    <a:ea typeface="Arial"/>
                    <a:cs typeface="Arial"/>
                    <a:sym typeface="Arial"/>
                  </a:rPr>
                  <a:t>12K cores</a:t>
                </a:r>
              </a:p>
            </p:txBody>
          </p:sp>
        </p:grpSp>
        <p:grpSp>
          <p:nvGrpSpPr>
            <p:cNvPr id="84" name="Group 637"/>
            <p:cNvGrpSpPr/>
            <p:nvPr/>
          </p:nvGrpSpPr>
          <p:grpSpPr>
            <a:xfrm>
              <a:off x="4031032" y="1256518"/>
              <a:ext cx="3332269" cy="1849940"/>
              <a:chOff x="-2" y="-1"/>
              <a:chExt cx="3332267" cy="1849939"/>
            </a:xfrm>
          </p:grpSpPr>
          <p:sp>
            <p:nvSpPr>
              <p:cNvPr id="85" name="Shape 635"/>
              <p:cNvSpPr/>
              <p:nvPr/>
            </p:nvSpPr>
            <p:spPr>
              <a:xfrm>
                <a:off x="23797"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sz="2800"/>
              </a:p>
            </p:txBody>
          </p:sp>
          <p:sp>
            <p:nvSpPr>
              <p:cNvPr id="86" name="Shape 636"/>
              <p:cNvSpPr/>
              <p:nvPr/>
            </p:nvSpPr>
            <p:spPr>
              <a:xfrm>
                <a:off x="-2" y="815093"/>
                <a:ext cx="3262277" cy="91329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100" b="1">
                    <a:solidFill>
                      <a:srgbClr val="5F5F5F"/>
                    </a:solidFill>
                    <a:latin typeface="Arial"/>
                    <a:ea typeface="Arial"/>
                    <a:cs typeface="Arial"/>
                    <a:sym typeface="Arial"/>
                  </a:rPr>
                  <a:t>CMS Trigger</a:t>
                </a:r>
              </a:p>
              <a:p>
                <a:pPr lvl="0" algn="ctr" defTabSz="914400">
                  <a:defRPr sz="1800"/>
                </a:pPr>
                <a:r>
                  <a:rPr sz="1100">
                    <a:solidFill>
                      <a:srgbClr val="5F5F5F"/>
                    </a:solidFill>
                    <a:latin typeface="Arial"/>
                    <a:ea typeface="Arial"/>
                    <a:cs typeface="Arial"/>
                    <a:sym typeface="Arial"/>
                  </a:rPr>
                  <a:t>12K cores</a:t>
                </a:r>
              </a:p>
            </p:txBody>
          </p:sp>
        </p:grpSp>
      </p:grpSp>
      <p:grpSp>
        <p:nvGrpSpPr>
          <p:cNvPr id="91" name="Group 622"/>
          <p:cNvGrpSpPr/>
          <p:nvPr/>
        </p:nvGrpSpPr>
        <p:grpSpPr>
          <a:xfrm>
            <a:off x="2331367" y="3425571"/>
            <a:ext cx="2232746" cy="1883472"/>
            <a:chOff x="0" y="-1"/>
            <a:chExt cx="3308468" cy="3542280"/>
          </a:xfrm>
        </p:grpSpPr>
        <p:sp>
          <p:nvSpPr>
            <p:cNvPr id="92" name="Shape 620"/>
            <p:cNvSpPr/>
            <p:nvPr/>
          </p:nvSpPr>
          <p:spPr>
            <a:xfrm>
              <a:off x="0"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a:p>
          </p:txBody>
        </p:sp>
        <p:sp>
          <p:nvSpPr>
            <p:cNvPr id="93" name="Shape 621"/>
            <p:cNvSpPr/>
            <p:nvPr/>
          </p:nvSpPr>
          <p:spPr>
            <a:xfrm>
              <a:off x="23094" y="820309"/>
              <a:ext cx="3262276" cy="272197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200" b="1">
                  <a:solidFill>
                    <a:srgbClr val="5F5F5F"/>
                  </a:solidFill>
                  <a:latin typeface="Arial"/>
                  <a:ea typeface="Arial"/>
                  <a:cs typeface="Arial"/>
                  <a:sym typeface="Arial"/>
                </a:rPr>
                <a:t>IN2P3</a:t>
              </a:r>
            </a:p>
            <a:p>
              <a:pPr lvl="0" algn="ctr" defTabSz="914400">
                <a:defRPr sz="1800"/>
              </a:pPr>
              <a:r>
                <a:rPr sz="1200" b="1">
                  <a:solidFill>
                    <a:srgbClr val="5F5F5F"/>
                  </a:solidFill>
                  <a:latin typeface="Arial"/>
                  <a:ea typeface="Arial"/>
                  <a:cs typeface="Arial"/>
                  <a:sym typeface="Arial"/>
                </a:rPr>
                <a:t>Lyon</a:t>
              </a:r>
            </a:p>
          </p:txBody>
        </p:sp>
      </p:grpSp>
      <p:grpSp>
        <p:nvGrpSpPr>
          <p:cNvPr id="94" name="Group 625"/>
          <p:cNvGrpSpPr/>
          <p:nvPr/>
        </p:nvGrpSpPr>
        <p:grpSpPr>
          <a:xfrm>
            <a:off x="2859628" y="2636537"/>
            <a:ext cx="2248804" cy="1880700"/>
            <a:chOff x="-2" y="-1"/>
            <a:chExt cx="3332267" cy="3537064"/>
          </a:xfrm>
        </p:grpSpPr>
        <p:sp>
          <p:nvSpPr>
            <p:cNvPr id="95" name="Shape 623"/>
            <p:cNvSpPr/>
            <p:nvPr/>
          </p:nvSpPr>
          <p:spPr>
            <a:xfrm>
              <a:off x="23797"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a:p>
          </p:txBody>
        </p:sp>
        <p:sp>
          <p:nvSpPr>
            <p:cNvPr id="96" name="Shape 624"/>
            <p:cNvSpPr/>
            <p:nvPr/>
          </p:nvSpPr>
          <p:spPr>
            <a:xfrm>
              <a:off x="-2" y="815094"/>
              <a:ext cx="3262277" cy="27219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200" b="1">
                  <a:solidFill>
                    <a:srgbClr val="5F5F5F"/>
                  </a:solidFill>
                  <a:latin typeface="Arial"/>
                  <a:ea typeface="Arial"/>
                  <a:cs typeface="Arial"/>
                  <a:sym typeface="Arial"/>
                </a:rPr>
                <a:t>Brookhaven </a:t>
              </a:r>
              <a:br>
                <a:rPr sz="1200" b="1">
                  <a:solidFill>
                    <a:srgbClr val="5F5F5F"/>
                  </a:solidFill>
                  <a:latin typeface="Arial"/>
                  <a:ea typeface="Arial"/>
                  <a:cs typeface="Arial"/>
                  <a:sym typeface="Arial"/>
                </a:rPr>
              </a:br>
              <a:r>
                <a:rPr sz="1200" b="1">
                  <a:solidFill>
                    <a:srgbClr val="5F5F5F"/>
                  </a:solidFill>
                  <a:latin typeface="Arial"/>
                  <a:ea typeface="Arial"/>
                  <a:cs typeface="Arial"/>
                  <a:sym typeface="Arial"/>
                </a:rPr>
                <a:t>National Labs</a:t>
              </a:r>
            </a:p>
          </p:txBody>
        </p:sp>
      </p:grpSp>
      <p:grpSp>
        <p:nvGrpSpPr>
          <p:cNvPr id="97" name="Group 628"/>
          <p:cNvGrpSpPr/>
          <p:nvPr/>
        </p:nvGrpSpPr>
        <p:grpSpPr>
          <a:xfrm>
            <a:off x="3407818" y="1846627"/>
            <a:ext cx="2248804" cy="1880700"/>
            <a:chOff x="-2" y="-1"/>
            <a:chExt cx="3332267" cy="3537064"/>
          </a:xfrm>
        </p:grpSpPr>
        <p:sp>
          <p:nvSpPr>
            <p:cNvPr id="98" name="Shape 626"/>
            <p:cNvSpPr/>
            <p:nvPr/>
          </p:nvSpPr>
          <p:spPr>
            <a:xfrm>
              <a:off x="23797"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a:p>
          </p:txBody>
        </p:sp>
        <p:sp>
          <p:nvSpPr>
            <p:cNvPr id="99" name="Shape 627"/>
            <p:cNvSpPr/>
            <p:nvPr/>
          </p:nvSpPr>
          <p:spPr>
            <a:xfrm>
              <a:off x="-2" y="815094"/>
              <a:ext cx="3262277" cy="27219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200" b="1">
                  <a:solidFill>
                    <a:srgbClr val="5F5F5F"/>
                  </a:solidFill>
                  <a:latin typeface="Arial"/>
                  <a:ea typeface="Arial"/>
                  <a:cs typeface="Arial"/>
                  <a:sym typeface="Arial"/>
                </a:rPr>
                <a:t>NecTAR</a:t>
              </a:r>
            </a:p>
            <a:p>
              <a:pPr lvl="0" algn="ctr" defTabSz="914400">
                <a:defRPr sz="1800"/>
              </a:pPr>
              <a:r>
                <a:rPr sz="1200" b="1">
                  <a:solidFill>
                    <a:srgbClr val="5F5F5F"/>
                  </a:solidFill>
                  <a:latin typeface="Arial"/>
                  <a:ea typeface="Arial"/>
                  <a:cs typeface="Arial"/>
                  <a:sym typeface="Arial"/>
                </a:rPr>
                <a:t>Australia</a:t>
              </a:r>
            </a:p>
          </p:txBody>
        </p:sp>
      </p:grpSp>
      <p:grpSp>
        <p:nvGrpSpPr>
          <p:cNvPr id="100" name="Group 641"/>
          <p:cNvGrpSpPr/>
          <p:nvPr/>
        </p:nvGrpSpPr>
        <p:grpSpPr>
          <a:xfrm>
            <a:off x="3956007" y="1056718"/>
            <a:ext cx="2248804" cy="1880700"/>
            <a:chOff x="-2" y="-1"/>
            <a:chExt cx="3332267" cy="3537064"/>
          </a:xfrm>
        </p:grpSpPr>
        <p:sp>
          <p:nvSpPr>
            <p:cNvPr id="101" name="Shape 639"/>
            <p:cNvSpPr/>
            <p:nvPr/>
          </p:nvSpPr>
          <p:spPr>
            <a:xfrm>
              <a:off x="23797" y="-1"/>
              <a:ext cx="3308468" cy="1849939"/>
            </a:xfrm>
            <a:custGeom>
              <a:avLst/>
              <a:gdLst/>
              <a:ahLst/>
              <a:cxnLst>
                <a:cxn ang="0">
                  <a:pos x="wd2" y="hd2"/>
                </a:cxn>
                <a:cxn ang="5400000">
                  <a:pos x="wd2" y="hd2"/>
                </a:cxn>
                <a:cxn ang="10800000">
                  <a:pos x="wd2" y="hd2"/>
                </a:cxn>
                <a:cxn ang="16200000">
                  <a:pos x="wd2" y="hd2"/>
                </a:cxn>
              </a:cxnLst>
              <a:rect l="0" t="0" r="r" b="b"/>
              <a:pathLst>
                <a:path w="21600" h="21600" extrusionOk="0">
                  <a:moveTo>
                    <a:pt x="18694" y="8587"/>
                  </a:moveTo>
                  <a:cubicBezTo>
                    <a:pt x="17881" y="5710"/>
                    <a:pt x="16206" y="3718"/>
                    <a:pt x="14285" y="3718"/>
                  </a:cubicBezTo>
                  <a:cubicBezTo>
                    <a:pt x="13940" y="3718"/>
                    <a:pt x="13620" y="3807"/>
                    <a:pt x="13275" y="3895"/>
                  </a:cubicBezTo>
                  <a:cubicBezTo>
                    <a:pt x="12142" y="1505"/>
                    <a:pt x="10468" y="0"/>
                    <a:pt x="8571" y="0"/>
                  </a:cubicBezTo>
                  <a:cubicBezTo>
                    <a:pt x="5813" y="0"/>
                    <a:pt x="3473" y="3275"/>
                    <a:pt x="2685" y="7790"/>
                  </a:cubicBezTo>
                  <a:cubicBezTo>
                    <a:pt x="1133" y="8720"/>
                    <a:pt x="0" y="11420"/>
                    <a:pt x="0" y="14518"/>
                  </a:cubicBezTo>
                  <a:cubicBezTo>
                    <a:pt x="0" y="18502"/>
                    <a:pt x="1773" y="21600"/>
                    <a:pt x="3990" y="21600"/>
                  </a:cubicBezTo>
                  <a:cubicBezTo>
                    <a:pt x="4138" y="21600"/>
                    <a:pt x="5000" y="21600"/>
                    <a:pt x="6207" y="21600"/>
                  </a:cubicBezTo>
                  <a:cubicBezTo>
                    <a:pt x="7143" y="21600"/>
                    <a:pt x="8325" y="21600"/>
                    <a:pt x="9556" y="21600"/>
                  </a:cubicBezTo>
                  <a:cubicBezTo>
                    <a:pt x="12019" y="21600"/>
                    <a:pt x="12019" y="21600"/>
                    <a:pt x="12019" y="21600"/>
                  </a:cubicBezTo>
                  <a:cubicBezTo>
                    <a:pt x="13300" y="21600"/>
                    <a:pt x="14531" y="21600"/>
                    <a:pt x="15541" y="21600"/>
                  </a:cubicBezTo>
                  <a:cubicBezTo>
                    <a:pt x="16847" y="21600"/>
                    <a:pt x="17782" y="21600"/>
                    <a:pt x="17930" y="21600"/>
                  </a:cubicBezTo>
                  <a:cubicBezTo>
                    <a:pt x="19950" y="21600"/>
                    <a:pt x="21600" y="18590"/>
                    <a:pt x="21600" y="14961"/>
                  </a:cubicBezTo>
                  <a:cubicBezTo>
                    <a:pt x="21600" y="11818"/>
                    <a:pt x="20344" y="9207"/>
                    <a:pt x="18694" y="8587"/>
                  </a:cubicBezTo>
                  <a:close/>
                </a:path>
              </a:pathLst>
            </a:custGeom>
            <a:solidFill>
              <a:srgbClr val="FFFFFF"/>
            </a:solidFill>
            <a:ln w="12700" cap="flat">
              <a:solidFill>
                <a:srgbClr val="0055A0"/>
              </a:solidFill>
              <a:prstDash val="solid"/>
              <a:bevel/>
            </a:ln>
            <a:effectLst/>
          </p:spPr>
          <p:txBody>
            <a:bodyPr wrap="square" lIns="81279" tIns="81279" rIns="81279" bIns="81279" numCol="1" anchor="t">
              <a:noAutofit/>
            </a:bodyPr>
            <a:lstStyle/>
            <a:p>
              <a:pPr lvl="0" defTabSz="914400">
                <a:defRPr sz="3200">
                  <a:solidFill>
                    <a:srgbClr val="0055A0"/>
                  </a:solidFill>
                  <a:latin typeface="Arial"/>
                  <a:ea typeface="Arial"/>
                  <a:cs typeface="Arial"/>
                  <a:sym typeface="Arial"/>
                </a:defRPr>
              </a:pPr>
              <a:endParaRPr/>
            </a:p>
          </p:txBody>
        </p:sp>
        <p:sp>
          <p:nvSpPr>
            <p:cNvPr id="102" name="Shape 640"/>
            <p:cNvSpPr/>
            <p:nvPr/>
          </p:nvSpPr>
          <p:spPr>
            <a:xfrm>
              <a:off x="-2" y="815094"/>
              <a:ext cx="3262277" cy="27219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81279" tIns="81279" rIns="81279" bIns="81279" numCol="1" anchor="t">
              <a:spAutoFit/>
            </a:bodyPr>
            <a:lstStyle/>
            <a:p>
              <a:pPr lvl="0" algn="ctr" defTabSz="914400">
                <a:defRPr sz="1800"/>
              </a:pPr>
              <a:r>
                <a:rPr sz="1200" b="1" dirty="0">
                  <a:solidFill>
                    <a:srgbClr val="5F5F5F"/>
                  </a:solidFill>
                  <a:latin typeface="Arial"/>
                  <a:ea typeface="Arial"/>
                  <a:cs typeface="Arial"/>
                  <a:sym typeface="Arial"/>
                </a:rPr>
                <a:t>Many Others </a:t>
              </a:r>
              <a:br>
                <a:rPr sz="1200" b="1" dirty="0">
                  <a:solidFill>
                    <a:srgbClr val="5F5F5F"/>
                  </a:solidFill>
                  <a:latin typeface="Arial"/>
                  <a:ea typeface="Arial"/>
                  <a:cs typeface="Arial"/>
                  <a:sym typeface="Arial"/>
                </a:rPr>
              </a:br>
              <a:r>
                <a:rPr sz="1200" b="1" dirty="0">
                  <a:solidFill>
                    <a:srgbClr val="5F5F5F"/>
                  </a:solidFill>
                  <a:latin typeface="Arial"/>
                  <a:ea typeface="Arial"/>
                  <a:cs typeface="Arial"/>
                  <a:sym typeface="Arial"/>
                </a:rPr>
                <a:t>on Their Way</a:t>
              </a:r>
            </a:p>
          </p:txBody>
        </p:sp>
      </p:grp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69" y="4520048"/>
            <a:ext cx="1320888" cy="47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7402074" y="4909307"/>
            <a:ext cx="2364095" cy="153888"/>
          </a:xfrm>
          <a:prstGeom prst="rect">
            <a:avLst/>
          </a:prstGeom>
        </p:spPr>
        <p:txBody>
          <a:bodyPr wrap="square" lIns="0" tIns="0" rIns="0" bIns="0" rtlCol="0">
            <a:spAutoFit/>
          </a:bodyPr>
          <a:lstStyle/>
          <a:p>
            <a:pPr>
              <a:spcAft>
                <a:spcPts val="1800"/>
              </a:spcAft>
            </a:pPr>
            <a:r>
              <a:rPr lang="en-GB" sz="1000" b="1" dirty="0" smtClean="0">
                <a:solidFill>
                  <a:schemeClr val="tx1">
                    <a:lumMod val="40000"/>
                    <a:lumOff val="60000"/>
                  </a:schemeClr>
                </a:solidFill>
                <a:latin typeface="Arial" panose="020B0604020202020204" pitchFamily="34" charset="0"/>
                <a:cs typeface="Arial" panose="020B0604020202020204" pitchFamily="34" charset="0"/>
              </a:rPr>
              <a:t>Image courtesy of CERN</a:t>
            </a:r>
          </a:p>
        </p:txBody>
      </p:sp>
    </p:spTree>
    <p:extLst>
      <p:ext uri="{BB962C8B-B14F-4D97-AF65-F5344CB8AC3E}">
        <p14:creationId xmlns:p14="http://schemas.microsoft.com/office/powerpoint/2010/main" val="1468505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p:tmAbs val="0"/>
                                  </p:iterate>
                                  <p:childTnLst>
                                    <p:set>
                                      <p:cBhvr>
                                        <p:cTn id="6" fill="hold"/>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Abs val="0"/>
                                  </p:iterate>
                                  <p:childTnLst>
                                    <p:set>
                                      <p:cBhvr>
                                        <p:cTn id="11" fill="hold"/>
                                        <p:tgtEl>
                                          <p:spTgt spid="81"/>
                                        </p:tgtEl>
                                        <p:attrNameLst>
                                          <p:attrName>style.visibility</p:attrName>
                                        </p:attrNameLst>
                                      </p:cBhvr>
                                      <p:to>
                                        <p:strVal val="visible"/>
                                      </p:to>
                                    </p:set>
                                    <p:animEffect transition="in" filter="fade">
                                      <p:cBhvr>
                                        <p:cTn id="12" dur="10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Abs val="0"/>
                                  </p:iterate>
                                  <p:childTnLst>
                                    <p:set>
                                      <p:cBhvr>
                                        <p:cTn id="16" fill="hold"/>
                                        <p:tgtEl>
                                          <p:spTgt spid="91"/>
                                        </p:tgtEl>
                                        <p:attrNameLst>
                                          <p:attrName>style.visibility</p:attrName>
                                        </p:attrNameLst>
                                      </p:cBhvr>
                                      <p:to>
                                        <p:strVal val="visible"/>
                                      </p:to>
                                    </p:set>
                                    <p:animEffect transition="in" filter="fade">
                                      <p:cBhvr>
                                        <p:cTn id="17" dur="1000"/>
                                        <p:tgtEl>
                                          <p:spTgt spid="91"/>
                                        </p:tgtEl>
                                      </p:cBhvr>
                                    </p:animEffect>
                                  </p:childTnLst>
                                </p:cTn>
                              </p:par>
                            </p:childTnLst>
                          </p:cTn>
                        </p:par>
                        <p:par>
                          <p:cTn id="18" fill="hold">
                            <p:stCondLst>
                              <p:cond delay="1000"/>
                            </p:stCondLst>
                            <p:childTnLst>
                              <p:par>
                                <p:cTn id="19" presetID="10" presetClass="entr" presetSubtype="0" fill="hold" grpId="0" nodeType="afterEffect">
                                  <p:stCondLst>
                                    <p:cond delay="250"/>
                                  </p:stCondLst>
                                  <p:iterate>
                                    <p:tmAbs val="0"/>
                                  </p:iterate>
                                  <p:childTnLst>
                                    <p:set>
                                      <p:cBhvr>
                                        <p:cTn id="20" fill="hold"/>
                                        <p:tgtEl>
                                          <p:spTgt spid="94"/>
                                        </p:tgtEl>
                                        <p:attrNameLst>
                                          <p:attrName>style.visibility</p:attrName>
                                        </p:attrNameLst>
                                      </p:cBhvr>
                                      <p:to>
                                        <p:strVal val="visible"/>
                                      </p:to>
                                    </p:set>
                                    <p:animEffect transition="in" filter="fade">
                                      <p:cBhvr>
                                        <p:cTn id="21" dur="750"/>
                                        <p:tgtEl>
                                          <p:spTgt spid="94"/>
                                        </p:tgtEl>
                                      </p:cBhvr>
                                    </p:animEffect>
                                  </p:childTnLst>
                                </p:cTn>
                              </p:par>
                            </p:childTnLst>
                          </p:cTn>
                        </p:par>
                        <p:par>
                          <p:cTn id="22" fill="hold">
                            <p:stCondLst>
                              <p:cond delay="2000"/>
                            </p:stCondLst>
                            <p:childTnLst>
                              <p:par>
                                <p:cTn id="23" presetID="10" presetClass="entr" presetSubtype="0" fill="hold" grpId="0" nodeType="afterEffect">
                                  <p:stCondLst>
                                    <p:cond delay="250"/>
                                  </p:stCondLst>
                                  <p:iterate>
                                    <p:tmAbs val="0"/>
                                  </p:iterate>
                                  <p:childTnLst>
                                    <p:set>
                                      <p:cBhvr>
                                        <p:cTn id="24" fill="hold"/>
                                        <p:tgtEl>
                                          <p:spTgt spid="97"/>
                                        </p:tgtEl>
                                        <p:attrNameLst>
                                          <p:attrName>style.visibility</p:attrName>
                                        </p:attrNameLst>
                                      </p:cBhvr>
                                      <p:to>
                                        <p:strVal val="visible"/>
                                      </p:to>
                                    </p:set>
                                    <p:animEffect transition="in" filter="fade">
                                      <p:cBhvr>
                                        <p:cTn id="25" dur="750"/>
                                        <p:tgtEl>
                                          <p:spTgt spid="97"/>
                                        </p:tgtEl>
                                      </p:cBhvr>
                                    </p:animEffect>
                                  </p:childTnLst>
                                </p:cTn>
                              </p:par>
                            </p:childTnLst>
                          </p:cTn>
                        </p:par>
                        <p:par>
                          <p:cTn id="26" fill="hold">
                            <p:stCondLst>
                              <p:cond delay="3000"/>
                            </p:stCondLst>
                            <p:childTnLst>
                              <p:par>
                                <p:cTn id="27" presetID="10" presetClass="entr" presetSubtype="0" fill="hold" grpId="0" nodeType="afterEffect">
                                  <p:stCondLst>
                                    <p:cond delay="250"/>
                                  </p:stCondLst>
                                  <p:iterate>
                                    <p:tmAbs val="0"/>
                                  </p:iterate>
                                  <p:childTnLst>
                                    <p:set>
                                      <p:cBhvr>
                                        <p:cTn id="28" fill="hold"/>
                                        <p:tgtEl>
                                          <p:spTgt spid="100"/>
                                        </p:tgtEl>
                                        <p:attrNameLst>
                                          <p:attrName>style.visibility</p:attrName>
                                        </p:attrNameLst>
                                      </p:cBhvr>
                                      <p:to>
                                        <p:strVal val="visible"/>
                                      </p:to>
                                    </p:set>
                                    <p:animEffect transition="in" filter="fade">
                                      <p:cBhvr>
                                        <p:cTn id="29" dur="75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advAuto="0"/>
      <p:bldP spid="81" grpId="0" animBg="1" advAuto="0"/>
      <p:bldP spid="91" grpId="0" animBg="1" advAuto="0"/>
      <p:bldP spid="94" grpId="0" animBg="1" advAuto="0"/>
      <p:bldP spid="97" grpId="0" animBg="1" advAuto="0"/>
      <p:bldP spid="100"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194" y="2129796"/>
            <a:ext cx="8229600" cy="2302169"/>
          </a:xfrm>
        </p:spPr>
        <p:txBody>
          <a:bodyPr/>
          <a:lstStyle/>
          <a:p>
            <a:pPr marL="0" indent="0">
              <a:buNone/>
            </a:pPr>
            <a:r>
              <a:rPr lang="en-GB" sz="3200" dirty="0" smtClean="0">
                <a:solidFill>
                  <a:schemeClr val="tx1">
                    <a:lumMod val="60000"/>
                    <a:lumOff val="40000"/>
                  </a:schemeClr>
                </a:solidFill>
              </a:rPr>
              <a:t>Developed OpenStack identity federation</a:t>
            </a:r>
          </a:p>
          <a:p>
            <a:pPr lvl="1"/>
            <a:r>
              <a:rPr lang="en-GB" sz="2400" dirty="0" smtClean="0">
                <a:solidFill>
                  <a:schemeClr val="tx1">
                    <a:lumMod val="60000"/>
                    <a:lumOff val="40000"/>
                  </a:schemeClr>
                </a:solidFill>
              </a:rPr>
              <a:t>Demo between CERN and Rackspace at the Paris summit</a:t>
            </a:r>
          </a:p>
          <a:p>
            <a:pPr marL="0" indent="0">
              <a:buNone/>
            </a:pPr>
            <a:endParaRPr lang="en-GB" sz="3200" dirty="0" smtClean="0">
              <a:solidFill>
                <a:schemeClr val="tx1">
                  <a:lumMod val="60000"/>
                  <a:lumOff val="40000"/>
                </a:schemeClr>
              </a:solidFill>
            </a:endParaRPr>
          </a:p>
          <a:p>
            <a:endParaRPr lang="en-GB" sz="3200" dirty="0">
              <a:solidFill>
                <a:schemeClr val="tx1">
                  <a:lumMod val="60000"/>
                  <a:lumOff val="40000"/>
                </a:schemeClr>
              </a:solidFill>
            </a:endParaRPr>
          </a:p>
        </p:txBody>
      </p:sp>
      <p:sp>
        <p:nvSpPr>
          <p:cNvPr id="7" name="Title 6"/>
          <p:cNvSpPr>
            <a:spLocks noGrp="1"/>
          </p:cNvSpPr>
          <p:nvPr>
            <p:ph type="title"/>
          </p:nvPr>
        </p:nvSpPr>
        <p:spPr/>
        <p:txBody>
          <a:bodyPr/>
          <a:lstStyle/>
          <a:p>
            <a:r>
              <a:rPr lang="en-GB" sz="3200" dirty="0" smtClean="0">
                <a:solidFill>
                  <a:srgbClr val="C00000"/>
                </a:solidFill>
              </a:rPr>
              <a:t>Prior </a:t>
            </a:r>
            <a:r>
              <a:rPr lang="en-GB" sz="3200" dirty="0" err="1">
                <a:solidFill>
                  <a:srgbClr val="C00000"/>
                </a:solidFill>
              </a:rPr>
              <a:t>o</a:t>
            </a:r>
            <a:r>
              <a:rPr lang="en-GB" sz="3200" dirty="0" err="1" smtClean="0">
                <a:solidFill>
                  <a:srgbClr val="C00000"/>
                </a:solidFill>
              </a:rPr>
              <a:t>penlab</a:t>
            </a:r>
            <a:r>
              <a:rPr lang="en-GB" sz="3200" dirty="0" smtClean="0">
                <a:solidFill>
                  <a:srgbClr val="C00000"/>
                </a:solidFill>
              </a:rPr>
              <a:t> activity</a:t>
            </a:r>
            <a:endParaRPr lang="en-GB" dirty="0">
              <a:solidFill>
                <a:srgbClr val="C00000"/>
              </a:solidFill>
            </a:endParaRPr>
          </a:p>
        </p:txBody>
      </p:sp>
      <p:sp>
        <p:nvSpPr>
          <p:cNvPr id="3" name="Shape 656"/>
          <p:cNvSpPr txBox="1">
            <a:spLocks/>
          </p:cNvSpPr>
          <p:nvPr/>
        </p:nvSpPr>
        <p:spPr>
          <a:xfrm>
            <a:off x="268013" y="1003176"/>
            <a:ext cx="8521263" cy="3718596"/>
          </a:xfrm>
          <a:prstGeom prst="rect">
            <a:avLst/>
          </a:prstGeom>
        </p:spPr>
        <p:txBody>
          <a:bodyPr>
            <a:normAutofit/>
          </a:bodyPr>
          <a:lstStyle>
            <a:lvl1pPr marL="164592" indent="-164592" algn="l" defTabSz="457200" rtl="0" eaLnBrk="1" latinLnBrk="0" hangingPunct="1">
              <a:lnSpc>
                <a:spcPct val="90000"/>
              </a:lnSpc>
              <a:spcBef>
                <a:spcPts val="200"/>
              </a:spcBef>
              <a:spcAft>
                <a:spcPts val="600"/>
              </a:spcAft>
              <a:buClr>
                <a:schemeClr val="accent1"/>
              </a:buClr>
              <a:buFont typeface="Arial"/>
              <a:buChar char="•"/>
              <a:defRPr sz="1800" kern="800" baseline="0">
                <a:solidFill>
                  <a:srgbClr val="282828"/>
                </a:solidFill>
                <a:latin typeface="+mn-lt"/>
                <a:ea typeface="+mn-ea"/>
                <a:cs typeface="Arial"/>
              </a:defRPr>
            </a:lvl1pPr>
            <a:lvl2pPr marL="384048" indent="-182880" algn="l" defTabSz="457200" rtl="0" eaLnBrk="1" latinLnBrk="0" hangingPunct="1">
              <a:lnSpc>
                <a:spcPct val="90000"/>
              </a:lnSpc>
              <a:spcBef>
                <a:spcPts val="200"/>
              </a:spcBef>
              <a:spcAft>
                <a:spcPts val="600"/>
              </a:spcAft>
              <a:buClr>
                <a:schemeClr val="accent1"/>
              </a:buClr>
              <a:buFont typeface="Arial"/>
              <a:buChar char="–"/>
              <a:defRPr sz="1500" kern="800" baseline="0">
                <a:solidFill>
                  <a:srgbClr val="282828"/>
                </a:solidFill>
                <a:latin typeface="+mn-lt"/>
                <a:ea typeface="+mn-ea"/>
                <a:cs typeface="Arial"/>
              </a:defRPr>
            </a:lvl2pPr>
            <a:lvl3pPr marL="521208" indent="-128016" algn="l" defTabSz="457200" rtl="0" eaLnBrk="1" latinLnBrk="0" hangingPunct="1">
              <a:lnSpc>
                <a:spcPct val="90000"/>
              </a:lnSpc>
              <a:spcBef>
                <a:spcPts val="200"/>
              </a:spcBef>
              <a:spcAft>
                <a:spcPts val="600"/>
              </a:spcAft>
              <a:buClr>
                <a:schemeClr val="accent1"/>
              </a:buClr>
              <a:buFont typeface="Arial"/>
              <a:buChar char="•"/>
              <a:defRPr sz="1300" kern="800" baseline="0">
                <a:solidFill>
                  <a:srgbClr val="282828"/>
                </a:solidFill>
                <a:latin typeface="+mn-lt"/>
                <a:ea typeface="+mn-ea"/>
                <a:cs typeface="Arial"/>
              </a:defRPr>
            </a:lvl3pPr>
            <a:lvl4pPr marL="658368" indent="-128016" algn="l" defTabSz="457200" rtl="0" eaLnBrk="1" latinLnBrk="0" hangingPunct="1">
              <a:lnSpc>
                <a:spcPct val="90000"/>
              </a:lnSpc>
              <a:spcBef>
                <a:spcPts val="200"/>
              </a:spcBef>
              <a:spcAft>
                <a:spcPts val="600"/>
              </a:spcAft>
              <a:buClr>
                <a:schemeClr val="accent1"/>
              </a:buClr>
              <a:buFont typeface="Arial"/>
              <a:buChar char="–"/>
              <a:defRPr sz="1000" kern="800" baseline="0">
                <a:solidFill>
                  <a:srgbClr val="282828"/>
                </a:solidFill>
                <a:latin typeface="+mn-lt"/>
                <a:ea typeface="+mn-ea"/>
                <a:cs typeface="Arial"/>
              </a:defRPr>
            </a:lvl4pPr>
            <a:lvl5pPr marL="758952" indent="-109728" algn="l" defTabSz="457200" rtl="0" eaLnBrk="1" latinLnBrk="0" hangingPunct="1">
              <a:lnSpc>
                <a:spcPct val="90000"/>
              </a:lnSpc>
              <a:spcBef>
                <a:spcPts val="200"/>
              </a:spcBef>
              <a:spcAft>
                <a:spcPts val="600"/>
              </a:spcAft>
              <a:buClr>
                <a:schemeClr val="accent1"/>
              </a:buClr>
              <a:buFont typeface="Arial"/>
              <a:buChar char="»"/>
              <a:defRPr sz="850" kern="800" baseline="0">
                <a:solidFill>
                  <a:srgbClr val="282828"/>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36512">
              <a:spcBef>
                <a:spcPts val="400"/>
              </a:spcBef>
              <a:buFont typeface="Arial"/>
              <a:buNone/>
              <a:defRPr sz="1800">
                <a:solidFill>
                  <a:srgbClr val="000000"/>
                </a:solidFill>
              </a:defRPr>
            </a:pPr>
            <a:endParaRPr lang="en-GB" sz="2400" dirty="0">
              <a:solidFill>
                <a:srgbClr val="5F5F5F"/>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469" y="4520048"/>
            <a:ext cx="1320888" cy="473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351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ial-Rackspace-Presentation-Template">
  <a:themeElements>
    <a:clrScheme name="Rackspace-1 2">
      <a:dk1>
        <a:srgbClr val="333333"/>
      </a:dk1>
      <a:lt1>
        <a:sysClr val="window" lastClr="FFFFFF"/>
      </a:lt1>
      <a:dk2>
        <a:srgbClr val="555555"/>
      </a:dk2>
      <a:lt2>
        <a:srgbClr val="FFFFFF"/>
      </a:lt2>
      <a:accent1>
        <a:srgbClr val="C40022"/>
      </a:accent1>
      <a:accent2>
        <a:srgbClr val="920000"/>
      </a:accent2>
      <a:accent3>
        <a:srgbClr val="600000"/>
      </a:accent3>
      <a:accent4>
        <a:srgbClr val="78C846"/>
      </a:accent4>
      <a:accent5>
        <a:srgbClr val="00C8D7"/>
      </a:accent5>
      <a:accent6>
        <a:srgbClr val="FFA046"/>
      </a:accent6>
      <a:hlink>
        <a:srgbClr val="060606"/>
      </a:hlink>
      <a:folHlink>
        <a:srgbClr val="060606"/>
      </a:folHlink>
    </a:clrScheme>
    <a:fontScheme name="Rackspa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3175">
          <a:solidFill>
            <a:schemeClr val="bg1">
              <a:lumMod val="65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lIns="0" tIns="0" rIns="0" bIns="0" rtlCol="0">
        <a:spAutoFit/>
      </a:bodyPr>
      <a:lstStyle>
        <a:defPPr>
          <a:spcAft>
            <a:spcPts val="1800"/>
          </a:spcAft>
          <a:defRPr dirty="0" err="1" smtClean="0">
            <a:latin typeface="Helvetica"/>
            <a:cs typeface="Helvetic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Official-Rackspace-Presentation-Template</Template>
  <TotalTime>3810</TotalTime>
  <Words>300</Words>
  <Application>Microsoft Office PowerPoint</Application>
  <PresentationFormat>On-screen Show (16:9)</PresentationFormat>
  <Paragraphs>70</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Official-Rackspace-Presentation-Template</vt:lpstr>
      <vt:lpstr>Significance of Cloud  Computing to CERN</vt:lpstr>
      <vt:lpstr>PowerPoint Presentation</vt:lpstr>
      <vt:lpstr>THE CERN MEYRIN  DATA CENTRE</vt:lpstr>
      <vt:lpstr>PowerPoint Presentation</vt:lpstr>
      <vt:lpstr>PowerPoint Presentation</vt:lpstr>
      <vt:lpstr>The Worldwide LHC Computing Grid</vt:lpstr>
      <vt:lpstr>OpenStack Private Cloud Status</vt:lpstr>
      <vt:lpstr>Federated Clouds</vt:lpstr>
      <vt:lpstr>Prior openlab activity</vt:lpstr>
      <vt:lpstr>Current openlab activity</vt:lpstr>
      <vt:lpstr>Significance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BBW</dc:creator>
  <cp:lastModifiedBy>Jo Wolfsheimer</cp:lastModifiedBy>
  <cp:revision>171</cp:revision>
  <dcterms:created xsi:type="dcterms:W3CDTF">2013-10-30T18:58:57Z</dcterms:created>
  <dcterms:modified xsi:type="dcterms:W3CDTF">2015-06-10T05:43:45Z</dcterms:modified>
</cp:coreProperties>
</file>