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2" autoAdjust="0"/>
    <p:restoredTop sz="87787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709E4-6072-4206-A09D-57447F962C5E}" type="datetimeFigureOut">
              <a:rPr lang="en-GB" smtClean="0"/>
              <a:t>17/04/2015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327B0-3277-4758-B25E-AA3FDEA5C6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95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88024" y="2346450"/>
            <a:ext cx="3888432" cy="1658614"/>
          </a:xfrm>
        </p:spPr>
        <p:txBody>
          <a:bodyPr anchor="ctr" anchorCtr="0"/>
          <a:lstStyle>
            <a:lvl1pPr>
              <a:defRPr/>
            </a:lvl1pPr>
          </a:lstStyle>
          <a:p>
            <a:r>
              <a:rPr lang="en-US" dirty="0" smtClean="0"/>
              <a:t>Title of the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88024" y="4149080"/>
            <a:ext cx="3888432" cy="1968219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Conference/Meeting Name</a:t>
            </a:r>
            <a:br>
              <a:rPr lang="en-US" dirty="0" smtClean="0"/>
            </a:br>
            <a:r>
              <a:rPr lang="en-US" dirty="0" smtClean="0"/>
              <a:t>Author 1 First and Family Names</a:t>
            </a:r>
            <a:br>
              <a:rPr lang="en-US" dirty="0" smtClean="0"/>
            </a:br>
            <a:r>
              <a:rPr lang="en-US" dirty="0" smtClean="0"/>
              <a:t>Author 2 First and Family Names</a:t>
            </a:r>
            <a:br>
              <a:rPr lang="en-US" dirty="0" smtClean="0"/>
            </a:br>
            <a:r>
              <a:rPr lang="en-US" dirty="0" smtClean="0"/>
              <a:t>Etc.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403350" y="4149079"/>
            <a:ext cx="2376488" cy="18728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 smtClean="0"/>
              <a:t>xx/xx/2014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9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7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084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77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2555776" y="285293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b="0" dirty="0" smtClean="0"/>
              <a:t>Questions?</a:t>
            </a:r>
            <a:endParaRPr lang="en-GB" sz="4400" b="0" dirty="0"/>
          </a:p>
        </p:txBody>
      </p:sp>
    </p:spTree>
    <p:extLst>
      <p:ext uri="{BB962C8B-B14F-4D97-AF65-F5344CB8AC3E}">
        <p14:creationId xmlns:p14="http://schemas.microsoft.com/office/powerpoint/2010/main" val="170628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4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3236978"/>
            <a:ext cx="7283152" cy="288918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03350" y="1701800"/>
            <a:ext cx="7272338" cy="124671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1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16216" y="6362278"/>
            <a:ext cx="1701552" cy="365125"/>
          </a:xfrm>
        </p:spPr>
        <p:txBody>
          <a:bodyPr/>
          <a:lstStyle/>
          <a:p>
            <a:r>
              <a:rPr lang="en-US" smtClean="0"/>
              <a:t>xx/xx/2014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365125"/>
          </a:xfrm>
        </p:spPr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58536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1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67544" y="1548714"/>
            <a:ext cx="3959994" cy="456845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68314" y="1604434"/>
            <a:ext cx="3959225" cy="451273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-3560" y="1535113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9873" y="1535113"/>
            <a:ext cx="5266929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19873" y="2174875"/>
            <a:ext cx="5266929" cy="3951288"/>
          </a:xfr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0" y="2512641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-20535" y="3490169"/>
            <a:ext cx="313540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0" y="4467697"/>
            <a:ext cx="3131840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2496" y="5445224"/>
            <a:ext cx="3109345" cy="741760"/>
          </a:xfr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lang="en-US" sz="2000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Pictures/Diagrams</a:t>
            </a:r>
          </a:p>
        </p:txBody>
      </p:sp>
    </p:spTree>
    <p:extLst>
      <p:ext uri="{BB962C8B-B14F-4D97-AF65-F5344CB8AC3E}">
        <p14:creationId xmlns:p14="http://schemas.microsoft.com/office/powerpoint/2010/main" val="214081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74637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1600201"/>
            <a:ext cx="72831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6256" y="6376243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xx/xx/2014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1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356351"/>
            <a:ext cx="370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4EB1264-2DC2-4921-94A1-13F831F55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12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60" r:id="rId7"/>
    <p:sldLayoutId id="2147483671" r:id="rId8"/>
    <p:sldLayoutId id="2147483669" r:id="rId9"/>
    <p:sldLayoutId id="2147483654" r:id="rId10"/>
    <p:sldLayoutId id="2147483655" r:id="rId11"/>
    <p:sldLayoutId id="2147483657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3200" b="1" kern="1200">
          <a:solidFill>
            <a:srgbClr val="22226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50000"/>
        <a:buFont typeface="Arial" panose="020B0604020202020204" pitchFamily="34" charset="0"/>
        <a:buChar char="›"/>
        <a:defRPr sz="2800" b="1" kern="1200">
          <a:solidFill>
            <a:srgbClr val="22226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rgbClr val="22226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̵"/>
        <a:defRPr sz="2400" kern="1200">
          <a:solidFill>
            <a:srgbClr val="22226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2000" kern="1200">
          <a:solidFill>
            <a:srgbClr val="22226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∙"/>
        <a:defRPr sz="1600" kern="1200">
          <a:solidFill>
            <a:srgbClr val="2222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Optimizing the transport layer of ALFA on the Intel Xeon Phi coprocessor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CHEP 2015</a:t>
            </a:r>
            <a:endParaRPr lang="en-US" dirty="0" smtClean="0"/>
          </a:p>
          <a:p>
            <a:r>
              <a:rPr lang="en-US" dirty="0" smtClean="0"/>
              <a:t>Aram Santogidis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17/4/2015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9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Abstract overview:</a:t>
            </a:r>
            <a:br>
              <a:rPr lang="en-GB" dirty="0" smtClean="0"/>
            </a:br>
            <a:r>
              <a:rPr lang="en-GB" dirty="0" smtClean="0"/>
              <a:t>ALFA and </a:t>
            </a:r>
            <a:r>
              <a:rPr lang="en-GB" dirty="0" err="1" smtClean="0"/>
              <a:t>FairMQ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2</a:t>
            </a:fld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516467" y="2349827"/>
            <a:ext cx="2016224" cy="144016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Data Input</a:t>
            </a:r>
            <a:endParaRPr lang="en-GB" sz="2400" dirty="0"/>
          </a:p>
        </p:txBody>
      </p:sp>
      <p:sp>
        <p:nvSpPr>
          <p:cNvPr id="8" name="Can 7"/>
          <p:cNvSpPr/>
          <p:nvPr/>
        </p:nvSpPr>
        <p:spPr>
          <a:xfrm>
            <a:off x="7740352" y="2312876"/>
            <a:ext cx="1080120" cy="1224136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Data Sink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563888" y="2024844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3563888" y="3212976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3563888" y="4401108"/>
            <a:ext cx="1152128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Process</a:t>
            </a:r>
            <a:endParaRPr lang="en-GB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652120" y="1916832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5652120" y="3104964"/>
            <a:ext cx="115212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 rot="20215317">
            <a:off x="2699792" y="2348880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 rot="284343">
            <a:off x="2567684" y="3342230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1968730">
            <a:off x="2415742" y="4133762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19595075">
            <a:off x="4807667" y="4239089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21417289">
            <a:off x="4800744" y="2250614"/>
            <a:ext cx="746167" cy="280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4886698" y="3400308"/>
            <a:ext cx="667132" cy="273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121097">
            <a:off x="6783349" y="2442750"/>
            <a:ext cx="864096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21033092">
            <a:off x="6839152" y="3358326"/>
            <a:ext cx="816403" cy="172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725144"/>
            <a:ext cx="2070426" cy="794385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7" idx="2"/>
            <a:endCxn id="22" idx="0"/>
          </p:cNvCxnSpPr>
          <p:nvPr/>
        </p:nvCxnSpPr>
        <p:spPr>
          <a:xfrm>
            <a:off x="5554333" y="4387636"/>
            <a:ext cx="1493040" cy="3375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</p:cNvCxnSpPr>
          <p:nvPr/>
        </p:nvCxnSpPr>
        <p:spPr>
          <a:xfrm>
            <a:off x="4879085" y="4639038"/>
            <a:ext cx="1133075" cy="880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76" y="5122336"/>
            <a:ext cx="1885556" cy="9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4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results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08720"/>
            <a:ext cx="4314192" cy="5499994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3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2738760" cy="527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2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ICE-DIP Project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xx/xx/2014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First Name and Family Name – ICE-DIP Project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1264-2DC2-4921-94A1-13F831F55EAC}" type="slidenum">
              <a:rPr lang="en-GB" smtClean="0"/>
              <a:t>4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" r="2823"/>
          <a:stretch/>
        </p:blipFill>
        <p:spPr bwMode="auto">
          <a:xfrm>
            <a:off x="2825086" y="0"/>
            <a:ext cx="6318913" cy="641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63691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More results at</a:t>
            </a:r>
            <a:r>
              <a:rPr lang="en-GB" b="1" dirty="0" smtClean="0"/>
              <a:t>:</a:t>
            </a:r>
            <a:endParaRPr lang="en-GB" b="1" dirty="0"/>
          </a:p>
          <a:p>
            <a:r>
              <a:rPr lang="en-GB" sz="2400" b="1" dirty="0" smtClean="0"/>
              <a:t>cern.ch/</a:t>
            </a:r>
            <a:r>
              <a:rPr lang="en-GB" sz="2400" b="1" dirty="0" err="1" smtClean="0"/>
              <a:t>manycore</a:t>
            </a:r>
            <a:endParaRPr lang="en-GB" sz="2400" b="1" dirty="0" smtClean="0"/>
          </a:p>
          <a:p>
            <a:endParaRPr lang="en-GB" dirty="0" smtClean="0"/>
          </a:p>
          <a:p>
            <a:r>
              <a:rPr lang="en-GB" dirty="0" smtClean="0"/>
              <a:t>by me and </a:t>
            </a:r>
          </a:p>
          <a:p>
            <a:r>
              <a:rPr lang="en-GB" dirty="0" err="1" smtClean="0"/>
              <a:t>Przemyslaw</a:t>
            </a:r>
            <a:r>
              <a:rPr lang="en-GB" dirty="0" smtClean="0"/>
              <a:t> </a:t>
            </a:r>
            <a:r>
              <a:rPr lang="en-GB" dirty="0" err="1" smtClean="0"/>
              <a:t>Karpinski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2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ERN openlab">
      <a:dk1>
        <a:srgbClr val="222268"/>
      </a:dk1>
      <a:lt1>
        <a:sysClr val="window" lastClr="FFFFFF"/>
      </a:lt1>
      <a:dk2>
        <a:srgbClr val="222268"/>
      </a:dk2>
      <a:lt2>
        <a:srgbClr val="A5A5A5"/>
      </a:lt2>
      <a:accent1>
        <a:srgbClr val="4F81BD"/>
      </a:accent1>
      <a:accent2>
        <a:srgbClr val="C0504D"/>
      </a:accent2>
      <a:accent3>
        <a:srgbClr val="9BBB59"/>
      </a:accent3>
      <a:accent4>
        <a:srgbClr val="800080"/>
      </a:accent4>
      <a:accent5>
        <a:srgbClr val="4BACC6"/>
      </a:accent5>
      <a:accent6>
        <a:srgbClr val="E36C09"/>
      </a:accent6>
      <a:hlink>
        <a:srgbClr val="31859B"/>
      </a:hlink>
      <a:folHlink>
        <a:srgbClr val="3F00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56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Optimizing the transport layer of ALFA on the Intel Xeon Phi coprocessor</vt:lpstr>
      <vt:lpstr>Abstract overview: ALFA and FairMQ</vt:lpstr>
      <vt:lpstr>Experimental results</vt:lpstr>
      <vt:lpstr>The ICE-DIP Project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Mélissa Gaillard</dc:creator>
  <cp:lastModifiedBy>Aram Santogidis</cp:lastModifiedBy>
  <cp:revision>99</cp:revision>
  <dcterms:created xsi:type="dcterms:W3CDTF">2014-01-28T10:51:30Z</dcterms:created>
  <dcterms:modified xsi:type="dcterms:W3CDTF">2015-04-16T23:52:34Z</dcterms:modified>
</cp:coreProperties>
</file>