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273" r:id="rId3"/>
    <p:sldId id="268" r:id="rId4"/>
    <p:sldId id="260" r:id="rId5"/>
    <p:sldId id="271" r:id="rId6"/>
    <p:sldId id="265" r:id="rId7"/>
    <p:sldId id="269" r:id="rId8"/>
    <p:sldId id="270" r:id="rId9"/>
    <p:sldId id="272" r:id="rId10"/>
    <p:sldId id="25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2" autoAdjust="0"/>
    <p:restoredTop sz="71634" autoAdjust="0"/>
  </p:normalViewPr>
  <p:slideViewPr>
    <p:cSldViewPr>
      <p:cViewPr varScale="1">
        <p:scale>
          <a:sx n="56" d="100"/>
          <a:sy n="56" d="100"/>
        </p:scale>
        <p:origin x="72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709E4-6072-4206-A09D-57447F962C5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327B0-3277-4758-B25E-AA3FDEA5C6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995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How do we handle asynchronous I/O (Sebastien mentioned that we need that) (have a</a:t>
            </a:r>
            <a:r>
              <a:rPr lang="en-GB" baseline="0" dirty="0" smtClean="0"/>
              <a:t> look at his slides again)</a:t>
            </a: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Dynamic components? (Reconnections etc.)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How to Represent messages on the wire (serialization,</a:t>
            </a:r>
            <a:r>
              <a:rPr lang="en-GB" baseline="0" dirty="0" smtClean="0"/>
              <a:t> sequence numbers etc.). Does our messages representation scale both for small and large sizes?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How do we manage the queues? What if the consumer is slower than the producer?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327B0-3277-4758-B25E-AA3FDEA5C66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35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Custom </a:t>
            </a:r>
            <a:r>
              <a:rPr lang="en-GB" dirty="0" smtClean="0"/>
              <a:t>TCP</a:t>
            </a:r>
            <a:r>
              <a:rPr lang="en-GB" baseline="0" dirty="0" smtClean="0"/>
              <a:t> is expensive</a:t>
            </a:r>
          </a:p>
          <a:p>
            <a:endParaRPr lang="en-GB" baseline="0" dirty="0" smtClean="0"/>
          </a:p>
          <a:p>
            <a:r>
              <a:rPr lang="en-GB" baseline="0" dirty="0" smtClean="0"/>
              <a:t>First version 2007-8</a:t>
            </a:r>
          </a:p>
          <a:p>
            <a:endParaRPr lang="en-GB" baseline="0" dirty="0" smtClean="0"/>
          </a:p>
          <a:p>
            <a:r>
              <a:rPr lang="en-GB" baseline="0" dirty="0" smtClean="0"/>
              <a:t>Push-pull </a:t>
            </a:r>
          </a:p>
          <a:p>
            <a:endParaRPr lang="en-GB" baseline="0" dirty="0" smtClean="0"/>
          </a:p>
          <a:p>
            <a:r>
              <a:rPr lang="en-GB" baseline="0" dirty="0" smtClean="0"/>
              <a:t>Implicit synchronization with message passing 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dirty="0" smtClean="0"/>
              <a:t>Publish subscribe, weather</a:t>
            </a:r>
            <a:r>
              <a:rPr lang="en-GB" baseline="0" dirty="0" smtClean="0"/>
              <a:t> reporting up, Internet radio streaming</a:t>
            </a:r>
          </a:p>
          <a:p>
            <a:endParaRPr lang="en-GB" baseline="0" dirty="0" smtClean="0"/>
          </a:p>
          <a:p>
            <a:r>
              <a:rPr lang="en-GB" baseline="0" dirty="0" smtClean="0"/>
              <a:t>Publish-subscribe one-to-all broadcast</a:t>
            </a:r>
          </a:p>
          <a:p>
            <a:r>
              <a:rPr lang="en-GB" baseline="0" dirty="0" smtClean="0"/>
              <a:t>Push-pull (pipeline) one message to one worker in the pipeline</a:t>
            </a:r>
          </a:p>
          <a:p>
            <a:endParaRPr lang="en-GB" baseline="0" dirty="0" smtClean="0"/>
          </a:p>
          <a:p>
            <a:r>
              <a:rPr lang="en-GB" baseline="0" dirty="0" smtClean="0"/>
              <a:t>Actor model for </a:t>
            </a:r>
            <a:r>
              <a:rPr lang="en-GB" baseline="0" dirty="0" err="1" smtClean="0"/>
              <a:t>inproc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327B0-3277-4758-B25E-AA3FDEA5C66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130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Notice the missing accept, wit</a:t>
            </a:r>
            <a:r>
              <a:rPr lang="en-GB" baseline="0" dirty="0" smtClean="0"/>
              <a:t>h TCP you had to manage all the connected sockets, (select, etc.)</a:t>
            </a:r>
          </a:p>
          <a:p>
            <a:r>
              <a:rPr lang="en-GB" baseline="0" dirty="0" smtClean="0"/>
              <a:t>With TCP you would have to manage reconnection (say if the server is not available).</a:t>
            </a:r>
          </a:p>
          <a:p>
            <a:endParaRPr lang="en-GB" baseline="0" dirty="0" smtClean="0"/>
          </a:p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327B0-3277-4758-B25E-AA3FDEA5C66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008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Check detector</a:t>
            </a:r>
            <a:r>
              <a:rPr lang="en-GB" baseline="0" dirty="0" smtClean="0"/>
              <a:t> example, many publishers one subscriber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327B0-3277-4758-B25E-AA3FDEA5C66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54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7327B0-3277-4758-B25E-AA3FDEA5C66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84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88024" y="1597819"/>
            <a:ext cx="3888432" cy="118995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 of the Presentation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8024" y="2914650"/>
            <a:ext cx="3888432" cy="1673324"/>
          </a:xfrm>
        </p:spPr>
        <p:txBody>
          <a:bodyPr>
            <a:normAutofit/>
          </a:bodyPr>
          <a:lstStyle>
            <a:lvl1pPr marL="0" indent="0" algn="r">
              <a:buNone/>
              <a:defRPr sz="1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Conference/Meeting Name</a:t>
            </a:r>
            <a:br>
              <a:rPr lang="en-US" dirty="0" smtClean="0"/>
            </a:br>
            <a:r>
              <a:rPr lang="en-US" dirty="0" smtClean="0"/>
              <a:t>Author 1 First and Family Names</a:t>
            </a:r>
            <a:br>
              <a:rPr lang="en-US" dirty="0" smtClean="0"/>
            </a:br>
            <a:r>
              <a:rPr lang="en-US" dirty="0" smtClean="0"/>
              <a:t>Author 2 First and Family Names</a:t>
            </a:r>
            <a:br>
              <a:rPr lang="en-US" dirty="0" smtClean="0"/>
            </a:br>
            <a:r>
              <a:rPr lang="en-US" dirty="0" smtClean="0"/>
              <a:t>Etc.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1403350" y="2931790"/>
            <a:ext cx="2376488" cy="158464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r>
              <a:rPr lang="en-US" dirty="0" smtClean="0"/>
              <a:t>xx/xx/2014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4296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67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084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770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2555776" y="1995686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400" b="0" dirty="0" smtClean="0"/>
              <a:t>Questions?</a:t>
            </a:r>
            <a:endParaRPr lang="en-GB" sz="4400" b="0" dirty="0"/>
          </a:p>
        </p:txBody>
      </p:sp>
    </p:spTree>
    <p:extLst>
      <p:ext uri="{BB962C8B-B14F-4D97-AF65-F5344CB8AC3E}">
        <p14:creationId xmlns:p14="http://schemas.microsoft.com/office/powerpoint/2010/main" val="1706289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0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2427733"/>
            <a:ext cx="7283152" cy="216688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403350" y="1276350"/>
            <a:ext cx="7272338" cy="93503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8212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58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97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000" dirty="0" smtClean="0"/>
            </a:lvl1pPr>
          </a:lstStyle>
          <a:p>
            <a:pPr marL="0" lvl="0" indent="0"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1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hart Placeholder 12"/>
          <p:cNvSpPr>
            <a:spLocks noGrp="1"/>
          </p:cNvSpPr>
          <p:nvPr>
            <p:ph type="chart" sz="quarter" idx="13"/>
          </p:nvPr>
        </p:nvSpPr>
        <p:spPr>
          <a:xfrm>
            <a:off x="467544" y="1161535"/>
            <a:ext cx="3959994" cy="342634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0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68313" y="1203325"/>
            <a:ext cx="3959225" cy="338455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49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9872" y="1151335"/>
            <a:ext cx="5266929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19872" y="1631156"/>
            <a:ext cx="5266929" cy="2963466"/>
          </a:xfr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First Name and Family Name – ICE-DIP Project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0" y="1164542"/>
            <a:ext cx="3132138" cy="57626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0" y="1876384"/>
            <a:ext cx="3132138" cy="57626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0" y="2588226"/>
            <a:ext cx="3132138" cy="57626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0" y="3300068"/>
            <a:ext cx="3132138" cy="57626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0" y="4011910"/>
            <a:ext cx="3132138" cy="576262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81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648" y="205978"/>
            <a:ext cx="728315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648" y="1200151"/>
            <a:ext cx="728315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5" y="4769061"/>
            <a:ext cx="1666614" cy="2509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xx/xx/2014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3808" y="4767263"/>
            <a:ext cx="345638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smtClean="0"/>
              <a:t>First Name and Family Name – ICE-DIP Project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416" y="4767263"/>
            <a:ext cx="370384" cy="2527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4EB1264-2DC2-4921-94A1-13F831F55EA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12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60" r:id="rId7"/>
    <p:sldLayoutId id="2147483671" r:id="rId8"/>
    <p:sldLayoutId id="2147483669" r:id="rId9"/>
    <p:sldLayoutId id="2147483654" r:id="rId10"/>
    <p:sldLayoutId id="2147483655" r:id="rId11"/>
    <p:sldLayoutId id="2147483657" r:id="rId12"/>
    <p:sldLayoutId id="2147483662" r:id="rId13"/>
  </p:sldLayoutIdLst>
  <p:timing>
    <p:tnLst>
      <p:par>
        <p:cTn id="1" dur="indefinite" restart="never" nodeType="tmRoot"/>
      </p:par>
    </p:tnLst>
  </p:timing>
  <p:hf hdr="0"/>
  <p:txStyles>
    <p:titleStyle>
      <a:lvl1pPr algn="r" defTabSz="914400" rtl="0" eaLnBrk="1" latinLnBrk="0" hangingPunct="1">
        <a:spcBef>
          <a:spcPct val="0"/>
        </a:spcBef>
        <a:buNone/>
        <a:defRPr sz="3200" b="1" kern="1200">
          <a:solidFill>
            <a:srgbClr val="22226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50000"/>
          </a:schemeClr>
        </a:buClr>
        <a:buSzPct val="150000"/>
        <a:buFont typeface="Arial" panose="020B0604020202020204" pitchFamily="34" charset="0"/>
        <a:buChar char="›"/>
        <a:defRPr sz="2800" b="1" kern="1200">
          <a:solidFill>
            <a:srgbClr val="222268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2400" kern="1200">
          <a:solidFill>
            <a:srgbClr val="22226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 panose="020B0604020202020204" pitchFamily="34" charset="0"/>
        <a:buChar char="̵"/>
        <a:defRPr sz="2400" kern="1200">
          <a:solidFill>
            <a:srgbClr val="22226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rgbClr val="22226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∙"/>
        <a:defRPr sz="1600" kern="1200">
          <a:solidFill>
            <a:srgbClr val="22226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1597819"/>
            <a:ext cx="6192688" cy="118995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High performance I/O with the </a:t>
            </a:r>
            <a:r>
              <a:rPr lang="en-GB" dirty="0"/>
              <a:t>ZeroMQ (ØMQ) messaging library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23928" y="2914650"/>
            <a:ext cx="4752528" cy="1673324"/>
          </a:xfrm>
        </p:spPr>
        <p:txBody>
          <a:bodyPr/>
          <a:lstStyle/>
          <a:p>
            <a:r>
              <a:rPr lang="en-GB" dirty="0" smtClean="0"/>
              <a:t>t</a:t>
            </a:r>
            <a:r>
              <a:rPr lang="en-GB" dirty="0" smtClean="0"/>
              <a:t>hematic CERN School of Computing</a:t>
            </a:r>
          </a:p>
          <a:p>
            <a:endParaRPr lang="en-GB" dirty="0"/>
          </a:p>
          <a:p>
            <a:r>
              <a:rPr lang="en-GB" dirty="0" smtClean="0"/>
              <a:t>Aram Santogidis &lt;aram.snatogidis@cern.ch&gt;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187624" y="4083918"/>
            <a:ext cx="2376488" cy="504056"/>
          </a:xfrm>
        </p:spPr>
        <p:txBody>
          <a:bodyPr/>
          <a:lstStyle/>
          <a:p>
            <a:r>
              <a:rPr lang="en-GB" dirty="0" smtClean="0"/>
              <a:t>May 2015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530" y="2787774"/>
            <a:ext cx="2381582" cy="12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3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6056" y="2283718"/>
            <a:ext cx="3888432" cy="1189955"/>
          </a:xfrm>
        </p:spPr>
        <p:txBody>
          <a:bodyPr/>
          <a:lstStyle/>
          <a:p>
            <a:pPr algn="l"/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735009"/>
            <a:ext cx="78150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References: </a:t>
            </a:r>
            <a:endParaRPr lang="en-GB" dirty="0" smtClean="0"/>
          </a:p>
          <a:p>
            <a:r>
              <a:rPr lang="en-GB" dirty="0" smtClean="0"/>
              <a:t>* http</a:t>
            </a:r>
            <a:r>
              <a:rPr lang="en-GB" dirty="0"/>
              <a:t>://</a:t>
            </a:r>
            <a:r>
              <a:rPr lang="en-GB" dirty="0" smtClean="0"/>
              <a:t>zguide.zeromq.org/page:all</a:t>
            </a:r>
          </a:p>
          <a:p>
            <a:endParaRPr lang="en-GB" dirty="0" smtClean="0"/>
          </a:p>
          <a:p>
            <a:r>
              <a:rPr lang="en-GB" dirty="0" smtClean="0"/>
              <a:t>* Middleware trends and market leaders 2011</a:t>
            </a:r>
          </a:p>
          <a:p>
            <a:r>
              <a:rPr lang="en-GB" dirty="0" smtClean="0"/>
              <a:t>A</a:t>
            </a:r>
            <a:r>
              <a:rPr lang="en-GB" dirty="0"/>
              <a:t>. </a:t>
            </a:r>
            <a:r>
              <a:rPr lang="en-GB" dirty="0" err="1"/>
              <a:t>Dworak</a:t>
            </a:r>
            <a:r>
              <a:rPr lang="en-GB" dirty="0"/>
              <a:t>, F. </a:t>
            </a:r>
            <a:r>
              <a:rPr lang="en-GB" dirty="0" err="1"/>
              <a:t>Ehm</a:t>
            </a:r>
            <a:r>
              <a:rPr lang="en-GB" dirty="0"/>
              <a:t>, W. </a:t>
            </a:r>
            <a:r>
              <a:rPr lang="en-GB" dirty="0" err="1"/>
              <a:t>Sliwinski</a:t>
            </a:r>
            <a:r>
              <a:rPr lang="en-GB" dirty="0"/>
              <a:t>, M. </a:t>
            </a:r>
            <a:r>
              <a:rPr lang="en-GB" dirty="0" err="1"/>
              <a:t>Sobczak</a:t>
            </a:r>
            <a:r>
              <a:rPr lang="en-GB" dirty="0"/>
              <a:t>, CERN, Geneva, Switzerland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23310"/>
            <a:ext cx="2381582" cy="12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49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588225" y="4769061"/>
            <a:ext cx="1666614" cy="250961"/>
          </a:xfrm>
        </p:spPr>
        <p:txBody>
          <a:bodyPr/>
          <a:lstStyle/>
          <a:p>
            <a:r>
              <a:rPr lang="en-US" smtClean="0"/>
              <a:t>xx/xx/2014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843808" y="4767263"/>
            <a:ext cx="3456384" cy="273844"/>
          </a:xfrm>
        </p:spPr>
        <p:txBody>
          <a:bodyPr/>
          <a:lstStyle/>
          <a:p>
            <a:r>
              <a:rPr lang="en-GB" dirty="0" smtClean="0"/>
              <a:t>Aram Santogidis – ICE-DIP Project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2</a:t>
            </a:fld>
            <a:endParaRPr lang="en-GB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18"/>
          <a:stretch/>
        </p:blipFill>
        <p:spPr bwMode="auto">
          <a:xfrm>
            <a:off x="2950739" y="0"/>
            <a:ext cx="6041102" cy="480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88" t="85633" r="34480" b="10292"/>
          <a:stretch/>
        </p:blipFill>
        <p:spPr bwMode="auto">
          <a:xfrm>
            <a:off x="251520" y="1203598"/>
            <a:ext cx="3312368" cy="411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22" t="89109" r="51821"/>
          <a:stretch/>
        </p:blipFill>
        <p:spPr bwMode="auto">
          <a:xfrm>
            <a:off x="683568" y="1825511"/>
            <a:ext cx="2293838" cy="690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44" t="89109" r="15219" b="-1980"/>
          <a:stretch/>
        </p:blipFill>
        <p:spPr bwMode="auto">
          <a:xfrm>
            <a:off x="671211" y="2248446"/>
            <a:ext cx="2423544" cy="79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16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the problem?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200151"/>
            <a:ext cx="7427168" cy="3394472"/>
          </a:xfrm>
        </p:spPr>
        <p:txBody>
          <a:bodyPr/>
          <a:lstStyle/>
          <a:p>
            <a:r>
              <a:rPr lang="en-GB" dirty="0" smtClean="0"/>
              <a:t>How to manage the complexity?</a:t>
            </a:r>
          </a:p>
          <a:p>
            <a:pPr lvl="1"/>
            <a:r>
              <a:rPr lang="en-GB" dirty="0" smtClean="0"/>
              <a:t>Multi-threaded applications on manycore CPUs (Andrzej Nowak, Danilo Piparo presentations)</a:t>
            </a:r>
          </a:p>
          <a:p>
            <a:pPr lvl="1"/>
            <a:r>
              <a:rPr lang="en-GB" dirty="0" smtClean="0"/>
              <a:t>I/O over Network in distributed systems           (Sebastien </a:t>
            </a:r>
            <a:r>
              <a:rPr lang="en-GB" dirty="0" err="1" smtClean="0"/>
              <a:t>Sponce</a:t>
            </a:r>
            <a:r>
              <a:rPr lang="en-GB" dirty="0" smtClean="0"/>
              <a:t>)</a:t>
            </a:r>
          </a:p>
          <a:p>
            <a:r>
              <a:rPr lang="en-GB" dirty="0" smtClean="0"/>
              <a:t>Is there a robust solution for communication with high performance?</a:t>
            </a:r>
            <a:endParaRPr lang="en-GB" dirty="0"/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10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7494"/>
            <a:ext cx="7283152" cy="857250"/>
          </a:xfrm>
        </p:spPr>
        <p:txBody>
          <a:bodyPr/>
          <a:lstStyle/>
          <a:p>
            <a:r>
              <a:rPr lang="en-GB" dirty="0" smtClean="0"/>
              <a:t>What </a:t>
            </a:r>
            <a:r>
              <a:rPr lang="en-GB" dirty="0" smtClean="0"/>
              <a:t>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392288"/>
            <a:ext cx="7283152" cy="339447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Intelligent socket library for messaging</a:t>
            </a:r>
          </a:p>
          <a:p>
            <a:r>
              <a:rPr lang="en-GB" dirty="0" smtClean="0"/>
              <a:t>High-speed asynchronous I/O</a:t>
            </a:r>
          </a:p>
          <a:p>
            <a:r>
              <a:rPr lang="en-GB" dirty="0"/>
              <a:t>Concurrency framework (</a:t>
            </a:r>
            <a:r>
              <a:rPr lang="en-GB" dirty="0" err="1"/>
              <a:t>Erlang</a:t>
            </a:r>
            <a:r>
              <a:rPr lang="en-GB" dirty="0"/>
              <a:t>-style, CSP, Actor-model), </a:t>
            </a:r>
            <a:r>
              <a:rPr lang="en-GB" dirty="0" smtClean="0"/>
              <a:t>scales </a:t>
            </a:r>
            <a:r>
              <a:rPr lang="en-GB" dirty="0"/>
              <a:t>on </a:t>
            </a:r>
            <a:r>
              <a:rPr lang="en-GB" dirty="0" smtClean="0"/>
              <a:t>manycore</a:t>
            </a:r>
            <a:endParaRPr lang="en-GB" dirty="0"/>
          </a:p>
          <a:p>
            <a:r>
              <a:rPr lang="en-GB" dirty="0" smtClean="0"/>
              <a:t>Common communication patterns</a:t>
            </a:r>
          </a:p>
          <a:p>
            <a:r>
              <a:rPr lang="en-GB" dirty="0" smtClean="0"/>
              <a:t>Bridges heterogeneous computing</a:t>
            </a:r>
          </a:p>
          <a:p>
            <a:r>
              <a:rPr lang="en-GB" dirty="0" smtClean="0"/>
              <a:t>Open Source, multi language-platform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43681"/>
            <a:ext cx="2895600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1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features of ZeroMQ?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63228"/>
            <a:ext cx="8363272" cy="3956794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Abstracts in-process, inter-process and         inter-node transport layer</a:t>
            </a:r>
          </a:p>
          <a:p>
            <a:r>
              <a:rPr lang="en-GB" dirty="0" smtClean="0"/>
              <a:t>Over TCP, PGM, IPC and INPROC: </a:t>
            </a:r>
          </a:p>
          <a:p>
            <a:pPr lvl="1"/>
            <a:r>
              <a:rPr lang="en-GB" dirty="0" smtClean="0"/>
              <a:t>Asynchronous I/O, lock-free message passing</a:t>
            </a:r>
          </a:p>
          <a:p>
            <a:pPr lvl="1"/>
            <a:r>
              <a:rPr lang="en-GB" dirty="0" smtClean="0"/>
              <a:t>Automatic reconnections for dynamic modules</a:t>
            </a:r>
          </a:p>
          <a:p>
            <a:pPr lvl="1"/>
            <a:r>
              <a:rPr lang="en-GB" dirty="0" smtClean="0"/>
              <a:t>Message queue on Sender and  Receiver</a:t>
            </a:r>
          </a:p>
          <a:p>
            <a:pPr lvl="1"/>
            <a:r>
              <a:rPr lang="en-GB" dirty="0" smtClean="0"/>
              <a:t>Zero-copy for large messages</a:t>
            </a:r>
          </a:p>
          <a:p>
            <a:r>
              <a:rPr lang="en-GB" dirty="0" smtClean="0"/>
              <a:t>Over 6 million messages / sec (8-cores machine) </a:t>
            </a:r>
            <a:r>
              <a:rPr lang="en-GB" dirty="0"/>
              <a:t>(http://</a:t>
            </a:r>
            <a:r>
              <a:rPr lang="en-GB" dirty="0" smtClean="0"/>
              <a:t>zeromq.org/results:multicore-tests)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14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Request-Reply (Hello World) in ZeroMQ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63228"/>
            <a:ext cx="3960440" cy="37234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156" y="1063228"/>
            <a:ext cx="4361472" cy="372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294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Publish-Subscribe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056" y="1218009"/>
            <a:ext cx="3826768" cy="3394472"/>
          </a:xfrm>
        </p:spPr>
        <p:txBody>
          <a:bodyPr/>
          <a:lstStyle/>
          <a:p>
            <a:r>
              <a:rPr lang="en-GB" dirty="0" smtClean="0"/>
              <a:t>One-way data distribution</a:t>
            </a:r>
          </a:p>
          <a:p>
            <a:r>
              <a:rPr lang="en-GB" dirty="0" smtClean="0"/>
              <a:t>Publisher broadcasts</a:t>
            </a:r>
          </a:p>
          <a:p>
            <a:r>
              <a:rPr lang="en-GB" dirty="0" smtClean="0"/>
              <a:t>Subscribers consume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22333"/>
            <a:ext cx="4484052" cy="39858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76056" y="4395605"/>
            <a:ext cx="3938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Source: http://zguide.zeromq.org/page:all</a:t>
            </a:r>
          </a:p>
        </p:txBody>
      </p:sp>
    </p:spTree>
    <p:extLst>
      <p:ext uri="{BB962C8B-B14F-4D97-AF65-F5344CB8AC3E}">
        <p14:creationId xmlns:p14="http://schemas.microsoft.com/office/powerpoint/2010/main" val="2798340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Pipeline (push-pull) pattern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200151"/>
            <a:ext cx="4114800" cy="3394472"/>
          </a:xfrm>
        </p:spPr>
        <p:txBody>
          <a:bodyPr/>
          <a:lstStyle/>
          <a:p>
            <a:r>
              <a:rPr lang="en-GB" dirty="0" smtClean="0"/>
              <a:t>Parallel data processing</a:t>
            </a:r>
          </a:p>
          <a:p>
            <a:r>
              <a:rPr lang="en-GB" dirty="0" smtClean="0"/>
              <a:t>Load balancing</a:t>
            </a:r>
          </a:p>
          <a:p>
            <a:r>
              <a:rPr lang="en-GB" dirty="0" smtClean="0"/>
              <a:t>Fair Queuing</a:t>
            </a:r>
          </a:p>
          <a:p>
            <a:r>
              <a:rPr lang="en-GB" dirty="0" smtClean="0"/>
              <a:t>Number of workers dynamically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8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635896" y="4555088"/>
            <a:ext cx="39388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Source: http://zguide.zeromq.org/page:all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53849"/>
            <a:ext cx="3428571" cy="409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38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ZeroMQ in the market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CERN: Comparison of messaging middleware (2011). ZeroMQ prevailed!</a:t>
            </a:r>
          </a:p>
          <a:p>
            <a:r>
              <a:rPr lang="en-GB" dirty="0" smtClean="0"/>
              <a:t>Stock trading companies</a:t>
            </a:r>
          </a:p>
          <a:p>
            <a:r>
              <a:rPr lang="en-GB" dirty="0" smtClean="0"/>
              <a:t>Multimedia streaming (Spotify)</a:t>
            </a:r>
          </a:p>
          <a:p>
            <a:r>
              <a:rPr lang="en-GB" dirty="0" smtClean="0"/>
              <a:t>Grid and Cloud computing</a:t>
            </a:r>
          </a:p>
          <a:p>
            <a:r>
              <a:rPr lang="en-GB" dirty="0" smtClean="0"/>
              <a:t>Embedded systems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B1264-2DC2-4921-94A1-13F831F55EA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6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RN openlab">
      <a:dk1>
        <a:srgbClr val="222268"/>
      </a:dk1>
      <a:lt1>
        <a:sysClr val="window" lastClr="FFFFFF"/>
      </a:lt1>
      <a:dk2>
        <a:srgbClr val="222268"/>
      </a:dk2>
      <a:lt2>
        <a:srgbClr val="A5A5A5"/>
      </a:lt2>
      <a:accent1>
        <a:srgbClr val="4F81BD"/>
      </a:accent1>
      <a:accent2>
        <a:srgbClr val="C0504D"/>
      </a:accent2>
      <a:accent3>
        <a:srgbClr val="9BBB59"/>
      </a:accent3>
      <a:accent4>
        <a:srgbClr val="800080"/>
      </a:accent4>
      <a:accent5>
        <a:srgbClr val="4BACC6"/>
      </a:accent5>
      <a:accent6>
        <a:srgbClr val="E36C09"/>
      </a:accent6>
      <a:hlink>
        <a:srgbClr val="31859B"/>
      </a:hlink>
      <a:folHlink>
        <a:srgbClr val="3F004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450</Words>
  <Application>Microsoft Office PowerPoint</Application>
  <PresentationFormat>On-screen Show (16:9)</PresentationFormat>
  <Paragraphs>86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High performance I/O with the ZeroMQ (ØMQ) messaging library</vt:lpstr>
      <vt:lpstr>PowerPoint Presentation</vt:lpstr>
      <vt:lpstr>What is the problem?</vt:lpstr>
      <vt:lpstr>What is</vt:lpstr>
      <vt:lpstr>What are the features of ZeroMQ?</vt:lpstr>
      <vt:lpstr>Request-Reply (Hello World) in ZeroMQ</vt:lpstr>
      <vt:lpstr>Publish-Subscribe pattern</vt:lpstr>
      <vt:lpstr>Pipeline (push-pull) pattern</vt:lpstr>
      <vt:lpstr>ZeroMQ in the market</vt:lpstr>
      <vt:lpstr>THANK YOU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Mélissa Gaillard</dc:creator>
  <cp:lastModifiedBy>Aram Santogidis</cp:lastModifiedBy>
  <cp:revision>105</cp:revision>
  <dcterms:created xsi:type="dcterms:W3CDTF">2014-01-28T10:51:30Z</dcterms:created>
  <dcterms:modified xsi:type="dcterms:W3CDTF">2015-05-22T10:09:47Z</dcterms:modified>
</cp:coreProperties>
</file>