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Britannic Bold" panose="020B0903060703020204" pitchFamily="34" charset="0"/>
      <p:regular r:id="rId24"/>
    </p:embeddedFont>
    <p:embeddedFont>
      <p:font typeface="ＭＳ Ｐゴシック" panose="020B0600070205080204" pitchFamily="34" charset="-128"/>
      <p:regular r:id="rId25"/>
    </p:embeddedFont>
    <p:embeddedFont>
      <p:font typeface="Arial Black" panose="020B0A04020102020204" pitchFamily="3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2" autoAdjust="0"/>
    <p:restoredTop sz="77606" autoAdjust="0"/>
  </p:normalViewPr>
  <p:slideViewPr>
    <p:cSldViewPr>
      <p:cViewPr varScale="1">
        <p:scale>
          <a:sx n="101" d="100"/>
          <a:sy n="101" d="100"/>
        </p:scale>
        <p:origin x="19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7AE1C-5237-4359-BDEC-55FFB31B2B8D}" type="doc">
      <dgm:prSet loTypeId="urn:microsoft.com/office/officeart/2005/8/layout/arrow2" loCatId="process" qsTypeId="urn:microsoft.com/office/officeart/2005/8/quickstyle/3d2" qsCatId="3D" csTypeId="urn:microsoft.com/office/officeart/2005/8/colors/accent5_1" csCatId="accent5" phldr="1"/>
      <dgm:spPr/>
    </dgm:pt>
    <dgm:pt modelId="{6C51E3A3-BF43-453C-AEDF-7F71DF145CF3}">
      <dgm:prSet phldrT="[Text]" custT="1"/>
      <dgm:spPr>
        <a:xfrm>
          <a:off x="1758835" y="2638429"/>
          <a:ext cx="997703" cy="6153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Set-up 2001</a:t>
          </a:r>
        </a:p>
      </dgm:t>
    </dgm:pt>
    <dgm:pt modelId="{8FE1BA43-35B0-4DA4-AC59-E350C7FB3D65}" type="parTrans" cxnId="{FFC7F44F-3DBC-433B-AA3C-DDC58E8855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ED20AB53-9AE4-4D04-91F0-6FA0F616EB6D}" type="sibTrans" cxnId="{FFC7F44F-3DBC-433B-AA3C-DDC58E8855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750C6DE-F3F0-45AD-91B9-75F291395457}">
      <dgm:prSet phldrT="[Text]" custT="1"/>
      <dgm:spPr>
        <a:xfrm>
          <a:off x="2641004" y="1848843"/>
          <a:ext cx="971458" cy="153253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Phase I</a:t>
          </a:r>
          <a:b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</a:br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2003-2005</a:t>
          </a:r>
          <a:endParaRPr lang="en-GB" sz="1400" dirty="0">
            <a:solidFill>
              <a:srgbClr val="000000">
                <a:lumMod val="50000"/>
                <a:lumOff val="50000"/>
              </a:srgbClr>
            </a:solidFill>
            <a:latin typeface="+mj-lt"/>
            <a:ea typeface="+mn-ea"/>
            <a:cs typeface="+mn-cs"/>
          </a:endParaRPr>
        </a:p>
      </dgm:t>
    </dgm:pt>
    <dgm:pt modelId="{640CB5E7-E52C-4B60-B174-6258673B798A}" type="par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7220F898-AF9A-4D7B-A33F-DF8DBA2B7FCD}" type="sib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0B4D028-3774-48ED-8104-928823221899}">
      <dgm:prSet phldrT="[Text]" custT="1"/>
      <dgm:spPr>
        <a:xfrm>
          <a:off x="3612462" y="1325806"/>
          <a:ext cx="1129466" cy="205557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Phase II</a:t>
          </a:r>
          <a:b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</a:br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2006-2008</a:t>
          </a:r>
          <a:endParaRPr lang="en-GB" sz="1400" dirty="0">
            <a:solidFill>
              <a:srgbClr val="000000">
                <a:lumMod val="50000"/>
                <a:lumOff val="50000"/>
              </a:srgbClr>
            </a:solidFill>
            <a:latin typeface="+mj-lt"/>
            <a:ea typeface="+mn-ea"/>
            <a:cs typeface="+mn-cs"/>
          </a:endParaRPr>
        </a:p>
      </dgm:t>
    </dgm:pt>
    <dgm:pt modelId="{98AD1B87-454C-45B5-B29E-8AB9C86D6AFB}" type="par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229BABCE-A14E-47D0-9748-3AD235E97E83}" type="sib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608248E4-7F7B-451C-B215-03370C45939C}">
      <dgm:prSet phldrT="[Text]" custT="1"/>
      <dgm:spPr>
        <a:xfrm>
          <a:off x="4741929" y="930786"/>
          <a:ext cx="1170432" cy="245059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Phase III</a:t>
          </a:r>
          <a:b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</a:br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2009-2011</a:t>
          </a:r>
          <a:endParaRPr lang="en-GB" sz="1400" dirty="0">
            <a:solidFill>
              <a:srgbClr val="000000">
                <a:lumMod val="50000"/>
                <a:lumOff val="50000"/>
              </a:srgbClr>
            </a:solidFill>
            <a:latin typeface="+mj-lt"/>
            <a:ea typeface="+mn-ea"/>
            <a:cs typeface="+mn-cs"/>
          </a:endParaRPr>
        </a:p>
      </dgm:t>
    </dgm:pt>
    <dgm:pt modelId="{41B18109-975E-4690-90CA-56ED479C5D87}" type="par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0510731-42D5-4026-A35B-657F11AECA83}" type="sib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7E19C4A-6278-44E7-B8A9-F8D7F1F1B8A0}">
      <dgm:prSet phldrT="[Text]" custT="1"/>
      <dgm:spPr>
        <a:xfrm>
          <a:off x="5912361" y="689384"/>
          <a:ext cx="1170432" cy="269199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Phase IV</a:t>
          </a:r>
          <a:b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</a:br>
          <a:r>
            <a:rPr lang="en-US" sz="1400" dirty="0" smtClean="0">
              <a:solidFill>
                <a:srgbClr val="000000">
                  <a:lumMod val="50000"/>
                  <a:lumOff val="50000"/>
                </a:srgbClr>
              </a:solidFill>
              <a:latin typeface="+mj-lt"/>
              <a:ea typeface="+mn-ea"/>
              <a:cs typeface="+mn-cs"/>
            </a:rPr>
            <a:t>2012-2014</a:t>
          </a:r>
          <a:endParaRPr lang="en-GB" sz="1400" dirty="0">
            <a:solidFill>
              <a:srgbClr val="000000">
                <a:lumMod val="50000"/>
                <a:lumOff val="50000"/>
              </a:srgbClr>
            </a:solidFill>
            <a:latin typeface="+mj-lt"/>
            <a:ea typeface="+mn-ea"/>
            <a:cs typeface="+mn-cs"/>
          </a:endParaRPr>
        </a:p>
      </dgm:t>
    </dgm:pt>
    <dgm:pt modelId="{0924754F-F113-4952-B2E5-B8D1FD1A3D2F}" type="par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4F935F2F-75D8-4E19-8BC8-36ACBD15694C}" type="sib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A0D1E64-2467-4A9E-A3B1-4C4D5A28870F}" type="pres">
      <dgm:prSet presAssocID="{39C7AE1C-5237-4359-BDEC-55FFB31B2B8D}" presName="arrowDiagram" presStyleCnt="0">
        <dgm:presLayoutVars>
          <dgm:chMax val="5"/>
          <dgm:dir/>
          <dgm:resizeHandles val="exact"/>
        </dgm:presLayoutVars>
      </dgm:prSet>
      <dgm:spPr/>
    </dgm:pt>
    <dgm:pt modelId="{C9AE6BEA-E9EA-46C0-83D5-549EA3BC9E0A}" type="pres">
      <dgm:prSet presAssocID="{39C7AE1C-5237-4359-BDEC-55FFB31B2B8D}" presName="arrow" presStyleLbl="bgShp" presStyleIdx="0" presStyleCnt="1" custScaleX="90266" custScaleY="89163"/>
      <dgm:spPr>
        <a:xfrm>
          <a:off x="1527806" y="276221"/>
          <a:ext cx="5257814" cy="255271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DAEDEF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AEDEF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AEDEF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rgbClr val="FFFFFF"/>
          </a:contourClr>
        </a:sp3d>
      </dgm:spPr>
    </dgm:pt>
    <dgm:pt modelId="{522D6712-037E-4F0B-9C64-A2C9ABEF01CB}" type="pres">
      <dgm:prSet presAssocID="{39C7AE1C-5237-4359-BDEC-55FFB31B2B8D}" presName="arrowDiagram5" presStyleCnt="0"/>
      <dgm:spPr/>
    </dgm:pt>
    <dgm:pt modelId="{BF6A595B-B8B0-4E04-BDC6-95EB1EF62650}" type="pres">
      <dgm:prSet presAssocID="{6C51E3A3-BF43-453C-AEDF-7F71DF145CF3}" presName="bullet5a" presStyleLbl="node1" presStyleIdx="0" presStyleCnt="5" custLinFactNeighborX="68478"/>
      <dgm:spPr>
        <a:xfrm>
          <a:off x="1807071" y="2443569"/>
          <a:ext cx="134599" cy="134599"/>
        </a:xfrm>
        <a:prstGeom prst="ellipse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6ED507DD-EAEF-44D6-BB8F-4BF0E3DC57F1}" type="pres">
      <dgm:prSet presAssocID="{6C51E3A3-BF43-453C-AEDF-7F71DF145CF3}" presName="textBox5a" presStyleLbl="revTx" presStyleIdx="0" presStyleCnt="5" custScaleX="130141" custScaleY="70693" custLinFactNeighborX="10468" custLinFactNeighborY="62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E92F23-702A-4CFC-9236-F379C9A4438C}" type="pres">
      <dgm:prSet presAssocID="{D750C6DE-F3F0-45AD-91B9-75F291395457}" presName="bullet5b" presStyleLbl="node1" presStyleIdx="1" presStyleCnt="5" custLinFactNeighborX="54752" custLinFactNeighborY="14515"/>
      <dgm:spPr>
        <a:xfrm>
          <a:off x="2535665" y="1743504"/>
          <a:ext cx="210677" cy="210677"/>
        </a:xfrm>
        <a:prstGeom prst="ellipse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35DC32FD-F7D2-4239-955D-C3E8F3F94445}" type="pres">
      <dgm:prSet presAssocID="{D750C6DE-F3F0-45AD-91B9-75F291395457}" presName="textBox5b" presStyleLbl="revTx" presStyleIdx="1" presStyleCnt="5" custScaleX="134124" custScaleY="25062" custLinFactNeighborX="10920" custLinFactNeighborY="-1833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AFE4F7-4177-4AB9-9C05-832BD7C2C363}" type="pres">
      <dgm:prSet presAssocID="{D0B4D028-3774-48ED-8104-928823221899}" presName="bullet5c" presStyleLbl="node1" presStyleIdx="2" presStyleCnt="5" custLinFactNeighborX="6122" custLinFactNeighborY="2017"/>
      <dgm:spPr>
        <a:xfrm>
          <a:off x="3472010" y="1185355"/>
          <a:ext cx="280903" cy="280903"/>
        </a:xfrm>
        <a:prstGeom prst="ellipse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134B097D-7F63-4AAB-A43A-8DA156210686}" type="pres">
      <dgm:prSet presAssocID="{D0B4D028-3774-48ED-8104-928823221899}" presName="textBox5c" presStyleLbl="revTx" presStyleIdx="2" presStyleCnt="5" custScaleY="28523" custLinFactNeighborX="-22674" custLinFactNeighborY="-1538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52FF8F-57AD-4D27-B31B-99A8D07456DB}" type="pres">
      <dgm:prSet presAssocID="{608248E4-7F7B-451C-B215-03370C45939C}" presName="bullet5d" presStyleLbl="node1" presStyleIdx="3" presStyleCnt="5" custLinFactNeighborX="-63106" custLinFactNeighborY="38829"/>
      <dgm:spPr>
        <a:xfrm>
          <a:off x="4560512" y="749369"/>
          <a:ext cx="362833" cy="362833"/>
        </a:xfrm>
        <a:prstGeom prst="ellipse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D860A9B4-F73F-4F7D-ACCA-0F1670CC3B09}" type="pres">
      <dgm:prSet presAssocID="{608248E4-7F7B-451C-B215-03370C45939C}" presName="textBox5d" presStyleLbl="revTx" presStyleIdx="3" presStyleCnt="5" custScaleY="28293" custLinFactNeighborX="-41915" custLinFactNeighborY="-1537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E8C75A-C3AC-47BC-8D81-C777D87F0C8E}" type="pres">
      <dgm:prSet presAssocID="{D7E19C4A-6278-44E7-B8A9-F8D7F1F1B8A0}" presName="bullet5e" presStyleLbl="node1" presStyleIdx="4" presStyleCnt="5" custLinFactNeighborX="-83753" custLinFactNeighborY="28393"/>
      <dgm:spPr>
        <a:xfrm>
          <a:off x="5681201" y="458224"/>
          <a:ext cx="462320" cy="462320"/>
        </a:xfrm>
        <a:prstGeom prst="ellipse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  <dgm:pt modelId="{2D59C66B-F753-4E49-8EBC-77A8E546D382}" type="pres">
      <dgm:prSet presAssocID="{D7E19C4A-6278-44E7-B8A9-F8D7F1F1B8A0}" presName="textBox5e" presStyleLbl="revTx" presStyleIdx="4" presStyleCnt="5" custScaleX="152052" custScaleY="27545" custLinFactNeighborX="-44461" custLinFactNeighborY="-1492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2DCAA71-1A77-4047-926F-58D7D68A251E}" type="presOf" srcId="{6C51E3A3-BF43-453C-AEDF-7F71DF145CF3}" destId="{6ED507DD-EAEF-44D6-BB8F-4BF0E3DC57F1}" srcOrd="0" destOrd="0" presId="urn:microsoft.com/office/officeart/2005/8/layout/arrow2"/>
    <dgm:cxn modelId="{CF79D73A-C755-4A09-B10E-07FD94D0A09C}" srcId="{39C7AE1C-5237-4359-BDEC-55FFB31B2B8D}" destId="{608248E4-7F7B-451C-B215-03370C45939C}" srcOrd="3" destOrd="0" parTransId="{41B18109-975E-4690-90CA-56ED479C5D87}" sibTransId="{C0510731-42D5-4026-A35B-657F11AECA83}"/>
    <dgm:cxn modelId="{F07C6786-75CD-465D-91F3-8E13FE80AE4E}" srcId="{39C7AE1C-5237-4359-BDEC-55FFB31B2B8D}" destId="{D7E19C4A-6278-44E7-B8A9-F8D7F1F1B8A0}" srcOrd="4" destOrd="0" parTransId="{0924754F-F113-4952-B2E5-B8D1FD1A3D2F}" sibTransId="{4F935F2F-75D8-4E19-8BC8-36ACBD15694C}"/>
    <dgm:cxn modelId="{6D30F5C1-79C2-4E10-8E75-BA1B75076D1A}" type="presOf" srcId="{D7E19C4A-6278-44E7-B8A9-F8D7F1F1B8A0}" destId="{2D59C66B-F753-4E49-8EBC-77A8E546D382}" srcOrd="0" destOrd="0" presId="urn:microsoft.com/office/officeart/2005/8/layout/arrow2"/>
    <dgm:cxn modelId="{205B53C9-A656-4E9C-A1AA-EB165F714BE2}" type="presOf" srcId="{608248E4-7F7B-451C-B215-03370C45939C}" destId="{D860A9B4-F73F-4F7D-ACCA-0F1670CC3B09}" srcOrd="0" destOrd="0" presId="urn:microsoft.com/office/officeart/2005/8/layout/arrow2"/>
    <dgm:cxn modelId="{A348C65F-5501-43C2-BC7E-A661635EDF90}" type="presOf" srcId="{D750C6DE-F3F0-45AD-91B9-75F291395457}" destId="{35DC32FD-F7D2-4239-955D-C3E8F3F94445}" srcOrd="0" destOrd="0" presId="urn:microsoft.com/office/officeart/2005/8/layout/arrow2"/>
    <dgm:cxn modelId="{21567428-A497-4083-ACD8-4939D030D4C0}" srcId="{39C7AE1C-5237-4359-BDEC-55FFB31B2B8D}" destId="{D750C6DE-F3F0-45AD-91B9-75F291395457}" srcOrd="1" destOrd="0" parTransId="{640CB5E7-E52C-4B60-B174-6258673B798A}" sibTransId="{7220F898-AF9A-4D7B-A33F-DF8DBA2B7FCD}"/>
    <dgm:cxn modelId="{FFC7F44F-3DBC-433B-AA3C-DDC58E88559C}" srcId="{39C7AE1C-5237-4359-BDEC-55FFB31B2B8D}" destId="{6C51E3A3-BF43-453C-AEDF-7F71DF145CF3}" srcOrd="0" destOrd="0" parTransId="{8FE1BA43-35B0-4DA4-AC59-E350C7FB3D65}" sibTransId="{ED20AB53-9AE4-4D04-91F0-6FA0F616EB6D}"/>
    <dgm:cxn modelId="{10CB6032-08A4-4E5D-9BCC-855A070F3071}" srcId="{39C7AE1C-5237-4359-BDEC-55FFB31B2B8D}" destId="{D0B4D028-3774-48ED-8104-928823221899}" srcOrd="2" destOrd="0" parTransId="{98AD1B87-454C-45B5-B29E-8AB9C86D6AFB}" sibTransId="{229BABCE-A14E-47D0-9748-3AD235E97E83}"/>
    <dgm:cxn modelId="{5D8717BF-1EB7-49F5-9500-4B7DCFCF0151}" type="presOf" srcId="{39C7AE1C-5237-4359-BDEC-55FFB31B2B8D}" destId="{CA0D1E64-2467-4A9E-A3B1-4C4D5A28870F}" srcOrd="0" destOrd="0" presId="urn:microsoft.com/office/officeart/2005/8/layout/arrow2"/>
    <dgm:cxn modelId="{3315E9B0-7D46-453F-95A1-C1A945CE6467}" type="presOf" srcId="{D0B4D028-3774-48ED-8104-928823221899}" destId="{134B097D-7F63-4AAB-A43A-8DA156210686}" srcOrd="0" destOrd="0" presId="urn:microsoft.com/office/officeart/2005/8/layout/arrow2"/>
    <dgm:cxn modelId="{72CDA5CB-EAD0-4549-BD94-A4144FFC4FC4}" type="presParOf" srcId="{CA0D1E64-2467-4A9E-A3B1-4C4D5A28870F}" destId="{C9AE6BEA-E9EA-46C0-83D5-549EA3BC9E0A}" srcOrd="0" destOrd="0" presId="urn:microsoft.com/office/officeart/2005/8/layout/arrow2"/>
    <dgm:cxn modelId="{9F7F6593-FA5D-4C2F-A2D7-FEE882F2D68F}" type="presParOf" srcId="{CA0D1E64-2467-4A9E-A3B1-4C4D5A28870F}" destId="{522D6712-037E-4F0B-9C64-A2C9ABEF01CB}" srcOrd="1" destOrd="0" presId="urn:microsoft.com/office/officeart/2005/8/layout/arrow2"/>
    <dgm:cxn modelId="{346116EA-9C49-4DA1-BE23-A54250B6E350}" type="presParOf" srcId="{522D6712-037E-4F0B-9C64-A2C9ABEF01CB}" destId="{BF6A595B-B8B0-4E04-BDC6-95EB1EF62650}" srcOrd="0" destOrd="0" presId="urn:microsoft.com/office/officeart/2005/8/layout/arrow2"/>
    <dgm:cxn modelId="{A0877E93-500B-4B6B-B130-F74CF506D354}" type="presParOf" srcId="{522D6712-037E-4F0B-9C64-A2C9ABEF01CB}" destId="{6ED507DD-EAEF-44D6-BB8F-4BF0E3DC57F1}" srcOrd="1" destOrd="0" presId="urn:microsoft.com/office/officeart/2005/8/layout/arrow2"/>
    <dgm:cxn modelId="{030B1DCF-14D7-4975-9B19-3A68A56C60C1}" type="presParOf" srcId="{522D6712-037E-4F0B-9C64-A2C9ABEF01CB}" destId="{07E92F23-702A-4CFC-9236-F379C9A4438C}" srcOrd="2" destOrd="0" presId="urn:microsoft.com/office/officeart/2005/8/layout/arrow2"/>
    <dgm:cxn modelId="{E4C2BDFB-EE5B-49C8-91E0-B7498E57B5BC}" type="presParOf" srcId="{522D6712-037E-4F0B-9C64-A2C9ABEF01CB}" destId="{35DC32FD-F7D2-4239-955D-C3E8F3F94445}" srcOrd="3" destOrd="0" presId="urn:microsoft.com/office/officeart/2005/8/layout/arrow2"/>
    <dgm:cxn modelId="{32183281-E000-4013-BD55-F54D2EF95446}" type="presParOf" srcId="{522D6712-037E-4F0B-9C64-A2C9ABEF01CB}" destId="{4CAFE4F7-4177-4AB9-9C05-832BD7C2C363}" srcOrd="4" destOrd="0" presId="urn:microsoft.com/office/officeart/2005/8/layout/arrow2"/>
    <dgm:cxn modelId="{CDAB3ADC-3305-4528-9AF7-F00E25A5AF93}" type="presParOf" srcId="{522D6712-037E-4F0B-9C64-A2C9ABEF01CB}" destId="{134B097D-7F63-4AAB-A43A-8DA156210686}" srcOrd="5" destOrd="0" presId="urn:microsoft.com/office/officeart/2005/8/layout/arrow2"/>
    <dgm:cxn modelId="{540CAB42-CB15-4E59-8CE4-3F36288190B2}" type="presParOf" srcId="{522D6712-037E-4F0B-9C64-A2C9ABEF01CB}" destId="{CF52FF8F-57AD-4D27-B31B-99A8D07456DB}" srcOrd="6" destOrd="0" presId="urn:microsoft.com/office/officeart/2005/8/layout/arrow2"/>
    <dgm:cxn modelId="{D83A0CCB-D71C-47B8-942F-10D29A8BB2E2}" type="presParOf" srcId="{522D6712-037E-4F0B-9C64-A2C9ABEF01CB}" destId="{D860A9B4-F73F-4F7D-ACCA-0F1670CC3B09}" srcOrd="7" destOrd="0" presId="urn:microsoft.com/office/officeart/2005/8/layout/arrow2"/>
    <dgm:cxn modelId="{249529A5-E619-43AC-B2F4-18FA124E066F}" type="presParOf" srcId="{522D6712-037E-4F0B-9C64-A2C9ABEF01CB}" destId="{2BE8C75A-C3AC-47BC-8D81-C777D87F0C8E}" srcOrd="8" destOrd="0" presId="urn:microsoft.com/office/officeart/2005/8/layout/arrow2"/>
    <dgm:cxn modelId="{72E90614-DC36-4EEB-972B-279994CCAF22}" type="presParOf" srcId="{522D6712-037E-4F0B-9C64-A2C9ABEF01CB}" destId="{2D59C66B-F753-4E49-8EBC-77A8E546D38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FDEDF-2302-4432-8BCB-47FAB92148BC}" type="doc">
      <dgm:prSet loTypeId="urn:microsoft.com/office/officeart/2005/8/layout/cycle2" loCatId="cycle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11B71584-4D5B-40BA-A2E5-AAC982217986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CERN requirements push the limit</a:t>
          </a:r>
          <a:endParaRPr lang="en-GB" dirty="0"/>
        </a:p>
      </dgm:t>
    </dgm:pt>
    <dgm:pt modelId="{EABA620D-00DC-4231-903E-FDD1C07163F9}" type="parTrans" cxnId="{CF481E41-2834-4FE1-8DEF-5CBF99D89936}">
      <dgm:prSet/>
      <dgm:spPr/>
      <dgm:t>
        <a:bodyPr/>
        <a:lstStyle/>
        <a:p>
          <a:endParaRPr lang="en-GB"/>
        </a:p>
      </dgm:t>
    </dgm:pt>
    <dgm:pt modelId="{E90C2F61-9559-48DB-9A93-66CB1C5493FD}" type="sibTrans" cxnId="{CF481E41-2834-4FE1-8DEF-5CBF99D89936}">
      <dgm:prSet/>
      <dgm:spPr/>
      <dgm:t>
        <a:bodyPr/>
        <a:lstStyle/>
        <a:p>
          <a:endParaRPr lang="en-GB"/>
        </a:p>
      </dgm:t>
    </dgm:pt>
    <dgm:pt modelId="{42196E33-8ED6-449E-B7D0-A743E9848C89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Apply new techniques and technologies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6FF4A820-81A8-459A-9CB7-5EBAB0B34711}" type="parTrans" cxnId="{A1598DE8-70BA-4383-B6EA-91DD6F0FCFD1}">
      <dgm:prSet/>
      <dgm:spPr/>
      <dgm:t>
        <a:bodyPr/>
        <a:lstStyle/>
        <a:p>
          <a:endParaRPr lang="en-GB"/>
        </a:p>
      </dgm:t>
    </dgm:pt>
    <dgm:pt modelId="{D1F069AE-AA83-40E5-8FC9-71446AAF9E23}" type="sibTrans" cxnId="{A1598DE8-70BA-4383-B6EA-91DD6F0FCFD1}">
      <dgm:prSet/>
      <dgm:spPr/>
      <dgm:t>
        <a:bodyPr/>
        <a:lstStyle/>
        <a:p>
          <a:endParaRPr lang="en-GB"/>
        </a:p>
      </dgm:t>
    </dgm:pt>
    <dgm:pt modelId="{26D2D337-3CDB-41D7-948A-A8B7FE30EEF4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Joint development in rapid cycles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4906BA2-229C-4665-8EC5-0A453F97D708}" type="parTrans" cxnId="{FCF7F996-D76B-487D-AFDD-0709596EF3D2}">
      <dgm:prSet/>
      <dgm:spPr/>
      <dgm:t>
        <a:bodyPr/>
        <a:lstStyle/>
        <a:p>
          <a:endParaRPr lang="en-GB"/>
        </a:p>
      </dgm:t>
    </dgm:pt>
    <dgm:pt modelId="{8482ED8E-2B46-4DDB-A82A-4911DC8F8BC5}" type="sibTrans" cxnId="{FCF7F996-D76B-487D-AFDD-0709596EF3D2}">
      <dgm:prSet/>
      <dgm:spPr/>
      <dgm:t>
        <a:bodyPr/>
        <a:lstStyle/>
        <a:p>
          <a:endParaRPr lang="en-GB"/>
        </a:p>
      </dgm:t>
    </dgm:pt>
    <dgm:pt modelId="{23FC3C51-71D7-473F-AF06-E0C9A268999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Test prototypes in CERN environment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B0B9BEE-4B1D-4867-BD63-816F46354428}" type="parTrans" cxnId="{EF6FCA6F-F36F-488F-A4D0-EB63114C0537}">
      <dgm:prSet/>
      <dgm:spPr/>
      <dgm:t>
        <a:bodyPr/>
        <a:lstStyle/>
        <a:p>
          <a:endParaRPr lang="en-GB"/>
        </a:p>
      </dgm:t>
    </dgm:pt>
    <dgm:pt modelId="{C64AAE0C-ADCA-4E6D-84BB-0C082034C509}" type="sibTrans" cxnId="{EF6FCA6F-F36F-488F-A4D0-EB63114C0537}">
      <dgm:prSet/>
      <dgm:spPr/>
      <dgm:t>
        <a:bodyPr/>
        <a:lstStyle/>
        <a:p>
          <a:endParaRPr lang="en-GB"/>
        </a:p>
      </dgm:t>
    </dgm:pt>
    <dgm:pt modelId="{D3605700-EB02-4C3D-A57F-D3BD800AEDB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Produce advanced products and services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85BC3A04-941C-4749-A999-84B764734E60}" type="parTrans" cxnId="{30AFE5FC-23F4-475A-B028-B3301BF6E7BA}">
      <dgm:prSet/>
      <dgm:spPr/>
      <dgm:t>
        <a:bodyPr/>
        <a:lstStyle/>
        <a:p>
          <a:endParaRPr lang="en-GB"/>
        </a:p>
      </dgm:t>
    </dgm:pt>
    <dgm:pt modelId="{9C1419CE-4F6B-4F59-A47E-1A9043B2ECD0}" type="sibTrans" cxnId="{30AFE5FC-23F4-475A-B028-B3301BF6E7BA}">
      <dgm:prSet/>
      <dgm:spPr/>
      <dgm:t>
        <a:bodyPr/>
        <a:lstStyle/>
        <a:p>
          <a:endParaRPr lang="en-GB"/>
        </a:p>
      </dgm:t>
    </dgm:pt>
    <dgm:pt modelId="{3FB1E1E9-D74A-47A4-8876-C60B2B36D854}" type="pres">
      <dgm:prSet presAssocID="{9B6FDEDF-2302-4432-8BCB-47FAB92148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C5FAB17-AEE9-432D-9F56-F33CE9C13AC6}" type="pres">
      <dgm:prSet presAssocID="{11B71584-4D5B-40BA-A2E5-AAC9822179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0F19D8-792B-4BD2-8C8E-C59D0AE034F2}" type="pres">
      <dgm:prSet presAssocID="{E90C2F61-9559-48DB-9A93-66CB1C5493FD}" presName="sibTrans" presStyleLbl="sibTrans2D1" presStyleIdx="0" presStyleCnt="5"/>
      <dgm:spPr/>
      <dgm:t>
        <a:bodyPr/>
        <a:lstStyle/>
        <a:p>
          <a:endParaRPr lang="en-GB"/>
        </a:p>
      </dgm:t>
    </dgm:pt>
    <dgm:pt modelId="{4D91E4C4-D40B-46D7-A7CE-003203A85235}" type="pres">
      <dgm:prSet presAssocID="{E90C2F61-9559-48DB-9A93-66CB1C5493FD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7390AF69-C33F-46BF-BDF0-7960CB66C566}" type="pres">
      <dgm:prSet presAssocID="{42196E33-8ED6-449E-B7D0-A743E9848C89}" presName="node" presStyleLbl="node1" presStyleIdx="1" presStyleCnt="5" custRadScaleRad="119186" custRadScaleInc="704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2C3CBD-97A1-4011-9216-8171B3507965}" type="pres">
      <dgm:prSet presAssocID="{D1F069AE-AA83-40E5-8FC9-71446AAF9E2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A830A311-D6AB-407F-A920-55AEAEE94942}" type="pres">
      <dgm:prSet presAssocID="{D1F069AE-AA83-40E5-8FC9-71446AAF9E2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20D0FC91-C6DF-48FD-AB8B-BFDDD45E3C29}" type="pres">
      <dgm:prSet presAssocID="{26D2D337-3CDB-41D7-948A-A8B7FE30EEF4}" presName="node" presStyleLbl="node1" presStyleIdx="2" presStyleCnt="5" custRadScaleRad="80673" custRadScaleInc="-279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19040F-29B4-433A-BE59-A45A31FF5741}" type="pres">
      <dgm:prSet presAssocID="{8482ED8E-2B46-4DDB-A82A-4911DC8F8BC5}" presName="sibTrans" presStyleLbl="sibTrans2D1" presStyleIdx="2" presStyleCnt="5"/>
      <dgm:spPr/>
      <dgm:t>
        <a:bodyPr/>
        <a:lstStyle/>
        <a:p>
          <a:endParaRPr lang="en-GB"/>
        </a:p>
      </dgm:t>
    </dgm:pt>
    <dgm:pt modelId="{45BBF821-6869-46AC-90A5-7E1E399A5194}" type="pres">
      <dgm:prSet presAssocID="{8482ED8E-2B46-4DDB-A82A-4911DC8F8BC5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5B9CCDF-F5C2-4054-AAA7-A6D3E3554CEF}" type="pres">
      <dgm:prSet presAssocID="{23FC3C51-71D7-473F-AF06-E0C9A2689995}" presName="node" presStyleLbl="node1" presStyleIdx="3" presStyleCnt="5" custRadScaleRad="78841" custRadScaleInc="243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13AF3F-7C50-4EBE-B545-6EBB68AF1041}" type="pres">
      <dgm:prSet presAssocID="{C64AAE0C-ADCA-4E6D-84BB-0C082034C509}" presName="sibTrans" presStyleLbl="sibTrans2D1" presStyleIdx="3" presStyleCnt="5"/>
      <dgm:spPr/>
      <dgm:t>
        <a:bodyPr/>
        <a:lstStyle/>
        <a:p>
          <a:endParaRPr lang="en-GB"/>
        </a:p>
      </dgm:t>
    </dgm:pt>
    <dgm:pt modelId="{3EF8B73B-1256-43B3-A8A9-74D7109B75B8}" type="pres">
      <dgm:prSet presAssocID="{C64AAE0C-ADCA-4E6D-84BB-0C082034C509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10457B1B-F97B-4A6F-A6C9-F656A4721C3E}" type="pres">
      <dgm:prSet presAssocID="{D3605700-EB02-4C3D-A57F-D3BD800AEDB5}" presName="node" presStyleLbl="node1" presStyleIdx="4" presStyleCnt="5" custRadScaleRad="121684" custRadScaleInc="-794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F60AA9-5C09-45C1-B20C-F3ED18204944}" type="pres">
      <dgm:prSet presAssocID="{9C1419CE-4F6B-4F59-A47E-1A9043B2ECD0}" presName="sibTrans" presStyleLbl="sibTrans2D1" presStyleIdx="4" presStyleCnt="5"/>
      <dgm:spPr/>
      <dgm:t>
        <a:bodyPr/>
        <a:lstStyle/>
        <a:p>
          <a:endParaRPr lang="en-GB"/>
        </a:p>
      </dgm:t>
    </dgm:pt>
    <dgm:pt modelId="{51C6BECF-A4B7-45AA-B3D7-B786FEFB888D}" type="pres">
      <dgm:prSet presAssocID="{9C1419CE-4F6B-4F59-A47E-1A9043B2ECD0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FCF7F996-D76B-487D-AFDD-0709596EF3D2}" srcId="{9B6FDEDF-2302-4432-8BCB-47FAB92148BC}" destId="{26D2D337-3CDB-41D7-948A-A8B7FE30EEF4}" srcOrd="2" destOrd="0" parTransId="{94906BA2-229C-4665-8EC5-0A453F97D708}" sibTransId="{8482ED8E-2B46-4DDB-A82A-4911DC8F8BC5}"/>
    <dgm:cxn modelId="{CDB0340A-FF56-4FDF-894C-00D63EEE3F48}" type="presOf" srcId="{8482ED8E-2B46-4DDB-A82A-4911DC8F8BC5}" destId="{45BBF821-6869-46AC-90A5-7E1E399A5194}" srcOrd="1" destOrd="0" presId="urn:microsoft.com/office/officeart/2005/8/layout/cycle2"/>
    <dgm:cxn modelId="{EF6FCA6F-F36F-488F-A4D0-EB63114C0537}" srcId="{9B6FDEDF-2302-4432-8BCB-47FAB92148BC}" destId="{23FC3C51-71D7-473F-AF06-E0C9A2689995}" srcOrd="3" destOrd="0" parTransId="{9B0B9BEE-4B1D-4867-BD63-816F46354428}" sibTransId="{C64AAE0C-ADCA-4E6D-84BB-0C082034C509}"/>
    <dgm:cxn modelId="{A1598DE8-70BA-4383-B6EA-91DD6F0FCFD1}" srcId="{9B6FDEDF-2302-4432-8BCB-47FAB92148BC}" destId="{42196E33-8ED6-449E-B7D0-A743E9848C89}" srcOrd="1" destOrd="0" parTransId="{6FF4A820-81A8-459A-9CB7-5EBAB0B34711}" sibTransId="{D1F069AE-AA83-40E5-8FC9-71446AAF9E23}"/>
    <dgm:cxn modelId="{063A7AC4-F90F-4DAF-8BB5-BCF8D9D17B51}" type="presOf" srcId="{9C1419CE-4F6B-4F59-A47E-1A9043B2ECD0}" destId="{51C6BECF-A4B7-45AA-B3D7-B786FEFB888D}" srcOrd="1" destOrd="0" presId="urn:microsoft.com/office/officeart/2005/8/layout/cycle2"/>
    <dgm:cxn modelId="{F3778293-181C-467A-BFC1-82037FA7D19B}" type="presOf" srcId="{8482ED8E-2B46-4DDB-A82A-4911DC8F8BC5}" destId="{C819040F-29B4-433A-BE59-A45A31FF5741}" srcOrd="0" destOrd="0" presId="urn:microsoft.com/office/officeart/2005/8/layout/cycle2"/>
    <dgm:cxn modelId="{CF481E41-2834-4FE1-8DEF-5CBF99D89936}" srcId="{9B6FDEDF-2302-4432-8BCB-47FAB92148BC}" destId="{11B71584-4D5B-40BA-A2E5-AAC982217986}" srcOrd="0" destOrd="0" parTransId="{EABA620D-00DC-4231-903E-FDD1C07163F9}" sibTransId="{E90C2F61-9559-48DB-9A93-66CB1C5493FD}"/>
    <dgm:cxn modelId="{16DF3DC5-B972-42EE-874C-963E3557E7E9}" type="presOf" srcId="{23FC3C51-71D7-473F-AF06-E0C9A2689995}" destId="{E5B9CCDF-F5C2-4054-AAA7-A6D3E3554CEF}" srcOrd="0" destOrd="0" presId="urn:microsoft.com/office/officeart/2005/8/layout/cycle2"/>
    <dgm:cxn modelId="{CC81D813-0CC2-4B1C-98A8-76EEBD3727F5}" type="presOf" srcId="{9B6FDEDF-2302-4432-8BCB-47FAB92148BC}" destId="{3FB1E1E9-D74A-47A4-8876-C60B2B36D854}" srcOrd="0" destOrd="0" presId="urn:microsoft.com/office/officeart/2005/8/layout/cycle2"/>
    <dgm:cxn modelId="{B174EA95-E730-41C8-903E-F7C65EA1A887}" type="presOf" srcId="{D1F069AE-AA83-40E5-8FC9-71446AAF9E23}" destId="{A830A311-D6AB-407F-A920-55AEAEE94942}" srcOrd="1" destOrd="0" presId="urn:microsoft.com/office/officeart/2005/8/layout/cycle2"/>
    <dgm:cxn modelId="{30AFE5FC-23F4-475A-B028-B3301BF6E7BA}" srcId="{9B6FDEDF-2302-4432-8BCB-47FAB92148BC}" destId="{D3605700-EB02-4C3D-A57F-D3BD800AEDB5}" srcOrd="4" destOrd="0" parTransId="{85BC3A04-941C-4749-A999-84B764734E60}" sibTransId="{9C1419CE-4F6B-4F59-A47E-1A9043B2ECD0}"/>
    <dgm:cxn modelId="{752F8200-548A-4393-9493-7F06F82FB171}" type="presOf" srcId="{C64AAE0C-ADCA-4E6D-84BB-0C082034C509}" destId="{3EF8B73B-1256-43B3-A8A9-74D7109B75B8}" srcOrd="1" destOrd="0" presId="urn:microsoft.com/office/officeart/2005/8/layout/cycle2"/>
    <dgm:cxn modelId="{9C5C4D1A-A720-417A-A60B-003C534F6D1F}" type="presOf" srcId="{E90C2F61-9559-48DB-9A93-66CB1C5493FD}" destId="{390F19D8-792B-4BD2-8C8E-C59D0AE034F2}" srcOrd="0" destOrd="0" presId="urn:microsoft.com/office/officeart/2005/8/layout/cycle2"/>
    <dgm:cxn modelId="{4CDC2906-E6F9-464D-9144-50B48326486A}" type="presOf" srcId="{11B71584-4D5B-40BA-A2E5-AAC982217986}" destId="{DC5FAB17-AEE9-432D-9F56-F33CE9C13AC6}" srcOrd="0" destOrd="0" presId="urn:microsoft.com/office/officeart/2005/8/layout/cycle2"/>
    <dgm:cxn modelId="{17E721D3-6462-47FA-9614-3896FB068FA6}" type="presOf" srcId="{42196E33-8ED6-449E-B7D0-A743E9848C89}" destId="{7390AF69-C33F-46BF-BDF0-7960CB66C566}" srcOrd="0" destOrd="0" presId="urn:microsoft.com/office/officeart/2005/8/layout/cycle2"/>
    <dgm:cxn modelId="{5554513B-DF06-42B4-83E6-7279C603601B}" type="presOf" srcId="{26D2D337-3CDB-41D7-948A-A8B7FE30EEF4}" destId="{20D0FC91-C6DF-48FD-AB8B-BFDDD45E3C29}" srcOrd="0" destOrd="0" presId="urn:microsoft.com/office/officeart/2005/8/layout/cycle2"/>
    <dgm:cxn modelId="{3149D44E-1544-4263-A8B1-7305F08EFF75}" type="presOf" srcId="{D3605700-EB02-4C3D-A57F-D3BD800AEDB5}" destId="{10457B1B-F97B-4A6F-A6C9-F656A4721C3E}" srcOrd="0" destOrd="0" presId="urn:microsoft.com/office/officeart/2005/8/layout/cycle2"/>
    <dgm:cxn modelId="{93444C8A-96E6-4628-AE25-66D452463F60}" type="presOf" srcId="{C64AAE0C-ADCA-4E6D-84BB-0C082034C509}" destId="{5913AF3F-7C50-4EBE-B545-6EBB68AF1041}" srcOrd="0" destOrd="0" presId="urn:microsoft.com/office/officeart/2005/8/layout/cycle2"/>
    <dgm:cxn modelId="{20DAA7E3-2E16-44DC-8002-7E4D9C1F40DD}" type="presOf" srcId="{D1F069AE-AA83-40E5-8FC9-71446AAF9E23}" destId="{A62C3CBD-97A1-4011-9216-8171B3507965}" srcOrd="0" destOrd="0" presId="urn:microsoft.com/office/officeart/2005/8/layout/cycle2"/>
    <dgm:cxn modelId="{F56A238D-C927-4976-99C8-07396FC38677}" type="presOf" srcId="{E90C2F61-9559-48DB-9A93-66CB1C5493FD}" destId="{4D91E4C4-D40B-46D7-A7CE-003203A85235}" srcOrd="1" destOrd="0" presId="urn:microsoft.com/office/officeart/2005/8/layout/cycle2"/>
    <dgm:cxn modelId="{50E72050-CFF2-4274-901D-A9AD760FE2AC}" type="presOf" srcId="{9C1419CE-4F6B-4F59-A47E-1A9043B2ECD0}" destId="{60F60AA9-5C09-45C1-B20C-F3ED18204944}" srcOrd="0" destOrd="0" presId="urn:microsoft.com/office/officeart/2005/8/layout/cycle2"/>
    <dgm:cxn modelId="{EC7A930D-D05F-46D6-97EA-FBC550AFEFDB}" type="presParOf" srcId="{3FB1E1E9-D74A-47A4-8876-C60B2B36D854}" destId="{DC5FAB17-AEE9-432D-9F56-F33CE9C13AC6}" srcOrd="0" destOrd="0" presId="urn:microsoft.com/office/officeart/2005/8/layout/cycle2"/>
    <dgm:cxn modelId="{FE934F03-E9BF-4617-8204-CCC38A6AF0B1}" type="presParOf" srcId="{3FB1E1E9-D74A-47A4-8876-C60B2B36D854}" destId="{390F19D8-792B-4BD2-8C8E-C59D0AE034F2}" srcOrd="1" destOrd="0" presId="urn:microsoft.com/office/officeart/2005/8/layout/cycle2"/>
    <dgm:cxn modelId="{39D96475-EDEA-497D-90E1-F7798ECFE5BA}" type="presParOf" srcId="{390F19D8-792B-4BD2-8C8E-C59D0AE034F2}" destId="{4D91E4C4-D40B-46D7-A7CE-003203A85235}" srcOrd="0" destOrd="0" presId="urn:microsoft.com/office/officeart/2005/8/layout/cycle2"/>
    <dgm:cxn modelId="{06AFFC9C-F3FB-48B7-A992-B914B2195DC7}" type="presParOf" srcId="{3FB1E1E9-D74A-47A4-8876-C60B2B36D854}" destId="{7390AF69-C33F-46BF-BDF0-7960CB66C566}" srcOrd="2" destOrd="0" presId="urn:microsoft.com/office/officeart/2005/8/layout/cycle2"/>
    <dgm:cxn modelId="{46968C31-096F-4EE8-BDD3-72D5A95023B7}" type="presParOf" srcId="{3FB1E1E9-D74A-47A4-8876-C60B2B36D854}" destId="{A62C3CBD-97A1-4011-9216-8171B3507965}" srcOrd="3" destOrd="0" presId="urn:microsoft.com/office/officeart/2005/8/layout/cycle2"/>
    <dgm:cxn modelId="{69A8B119-B039-42B3-964D-93505E9DA50F}" type="presParOf" srcId="{A62C3CBD-97A1-4011-9216-8171B3507965}" destId="{A830A311-D6AB-407F-A920-55AEAEE94942}" srcOrd="0" destOrd="0" presId="urn:microsoft.com/office/officeart/2005/8/layout/cycle2"/>
    <dgm:cxn modelId="{A70C40D4-EB74-4B06-A9FE-68E9FA4FBF3C}" type="presParOf" srcId="{3FB1E1E9-D74A-47A4-8876-C60B2B36D854}" destId="{20D0FC91-C6DF-48FD-AB8B-BFDDD45E3C29}" srcOrd="4" destOrd="0" presId="urn:microsoft.com/office/officeart/2005/8/layout/cycle2"/>
    <dgm:cxn modelId="{7A5302EA-78B2-4671-A4F5-63DDF01F0101}" type="presParOf" srcId="{3FB1E1E9-D74A-47A4-8876-C60B2B36D854}" destId="{C819040F-29B4-433A-BE59-A45A31FF5741}" srcOrd="5" destOrd="0" presId="urn:microsoft.com/office/officeart/2005/8/layout/cycle2"/>
    <dgm:cxn modelId="{2DE8965D-3D77-4209-9D90-27EF24F32084}" type="presParOf" srcId="{C819040F-29B4-433A-BE59-A45A31FF5741}" destId="{45BBF821-6869-46AC-90A5-7E1E399A5194}" srcOrd="0" destOrd="0" presId="urn:microsoft.com/office/officeart/2005/8/layout/cycle2"/>
    <dgm:cxn modelId="{7D7364FD-59CC-4C05-BF90-C73C3F2F0092}" type="presParOf" srcId="{3FB1E1E9-D74A-47A4-8876-C60B2B36D854}" destId="{E5B9CCDF-F5C2-4054-AAA7-A6D3E3554CEF}" srcOrd="6" destOrd="0" presId="urn:microsoft.com/office/officeart/2005/8/layout/cycle2"/>
    <dgm:cxn modelId="{BEC79466-F936-4F81-9D7B-71E5B6DCB6D7}" type="presParOf" srcId="{3FB1E1E9-D74A-47A4-8876-C60B2B36D854}" destId="{5913AF3F-7C50-4EBE-B545-6EBB68AF1041}" srcOrd="7" destOrd="0" presId="urn:microsoft.com/office/officeart/2005/8/layout/cycle2"/>
    <dgm:cxn modelId="{3AB4657D-8DBD-4BF0-A1B7-9244A8CC93A7}" type="presParOf" srcId="{5913AF3F-7C50-4EBE-B545-6EBB68AF1041}" destId="{3EF8B73B-1256-43B3-A8A9-74D7109B75B8}" srcOrd="0" destOrd="0" presId="urn:microsoft.com/office/officeart/2005/8/layout/cycle2"/>
    <dgm:cxn modelId="{406271AA-0E68-417A-8EEA-2932632DA783}" type="presParOf" srcId="{3FB1E1E9-D74A-47A4-8876-C60B2B36D854}" destId="{10457B1B-F97B-4A6F-A6C9-F656A4721C3E}" srcOrd="8" destOrd="0" presId="urn:microsoft.com/office/officeart/2005/8/layout/cycle2"/>
    <dgm:cxn modelId="{D69582B5-740C-4C27-92A3-C1B105DA769F}" type="presParOf" srcId="{3FB1E1E9-D74A-47A4-8876-C60B2B36D854}" destId="{60F60AA9-5C09-45C1-B20C-F3ED18204944}" srcOrd="9" destOrd="0" presId="urn:microsoft.com/office/officeart/2005/8/layout/cycle2"/>
    <dgm:cxn modelId="{C3456D9D-2861-427E-865E-C0D7B7835350}" type="presParOf" srcId="{60F60AA9-5C09-45C1-B20C-F3ED18204944}" destId="{51C6BECF-A4B7-45AA-B3D7-B786FEFB888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FDEDF-2302-4432-8BCB-47FAB92148BC}" type="doc">
      <dgm:prSet loTypeId="urn:microsoft.com/office/officeart/2005/8/layout/cycle2" loCatId="cycle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11B71584-4D5B-40BA-A2E5-AAC982217986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CERN requirements push the limit</a:t>
          </a:r>
          <a:endParaRPr lang="en-GB" dirty="0"/>
        </a:p>
      </dgm:t>
    </dgm:pt>
    <dgm:pt modelId="{EABA620D-00DC-4231-903E-FDD1C07163F9}" type="parTrans" cxnId="{CF481E41-2834-4FE1-8DEF-5CBF99D89936}">
      <dgm:prSet/>
      <dgm:spPr/>
      <dgm:t>
        <a:bodyPr/>
        <a:lstStyle/>
        <a:p>
          <a:endParaRPr lang="en-GB"/>
        </a:p>
      </dgm:t>
    </dgm:pt>
    <dgm:pt modelId="{E90C2F61-9559-48DB-9A93-66CB1C5493FD}" type="sibTrans" cxnId="{CF481E41-2834-4FE1-8DEF-5CBF99D89936}">
      <dgm:prSet/>
      <dgm:spPr/>
      <dgm:t>
        <a:bodyPr/>
        <a:lstStyle/>
        <a:p>
          <a:endParaRPr lang="en-GB"/>
        </a:p>
      </dgm:t>
    </dgm:pt>
    <dgm:pt modelId="{42196E33-8ED6-449E-B7D0-A743E9848C89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Apply new techniques and technologies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6FF4A820-81A8-459A-9CB7-5EBAB0B34711}" type="parTrans" cxnId="{A1598DE8-70BA-4383-B6EA-91DD6F0FCFD1}">
      <dgm:prSet/>
      <dgm:spPr/>
      <dgm:t>
        <a:bodyPr/>
        <a:lstStyle/>
        <a:p>
          <a:endParaRPr lang="en-GB"/>
        </a:p>
      </dgm:t>
    </dgm:pt>
    <dgm:pt modelId="{D1F069AE-AA83-40E5-8FC9-71446AAF9E23}" type="sibTrans" cxnId="{A1598DE8-70BA-4383-B6EA-91DD6F0FCFD1}">
      <dgm:prSet/>
      <dgm:spPr/>
      <dgm:t>
        <a:bodyPr/>
        <a:lstStyle/>
        <a:p>
          <a:endParaRPr lang="en-GB"/>
        </a:p>
      </dgm:t>
    </dgm:pt>
    <dgm:pt modelId="{26D2D337-3CDB-41D7-948A-A8B7FE30EEF4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Joint development in rapid cycles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4906BA2-229C-4665-8EC5-0A453F97D708}" type="parTrans" cxnId="{FCF7F996-D76B-487D-AFDD-0709596EF3D2}">
      <dgm:prSet/>
      <dgm:spPr/>
      <dgm:t>
        <a:bodyPr/>
        <a:lstStyle/>
        <a:p>
          <a:endParaRPr lang="en-GB"/>
        </a:p>
      </dgm:t>
    </dgm:pt>
    <dgm:pt modelId="{8482ED8E-2B46-4DDB-A82A-4911DC8F8BC5}" type="sibTrans" cxnId="{FCF7F996-D76B-487D-AFDD-0709596EF3D2}">
      <dgm:prSet/>
      <dgm:spPr/>
      <dgm:t>
        <a:bodyPr/>
        <a:lstStyle/>
        <a:p>
          <a:endParaRPr lang="en-GB"/>
        </a:p>
      </dgm:t>
    </dgm:pt>
    <dgm:pt modelId="{23FC3C51-71D7-473F-AF06-E0C9A268999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Test prototypes in CERN environment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B0B9BEE-4B1D-4867-BD63-816F46354428}" type="parTrans" cxnId="{EF6FCA6F-F36F-488F-A4D0-EB63114C0537}">
      <dgm:prSet/>
      <dgm:spPr/>
      <dgm:t>
        <a:bodyPr/>
        <a:lstStyle/>
        <a:p>
          <a:endParaRPr lang="en-GB"/>
        </a:p>
      </dgm:t>
    </dgm:pt>
    <dgm:pt modelId="{C64AAE0C-ADCA-4E6D-84BB-0C082034C509}" type="sibTrans" cxnId="{EF6FCA6F-F36F-488F-A4D0-EB63114C0537}">
      <dgm:prSet/>
      <dgm:spPr/>
      <dgm:t>
        <a:bodyPr/>
        <a:lstStyle/>
        <a:p>
          <a:endParaRPr lang="en-GB"/>
        </a:p>
      </dgm:t>
    </dgm:pt>
    <dgm:pt modelId="{3B39BBFC-C436-4E19-8C1A-374765DCF729}">
      <dgm:prSet phldrT="[Text]"/>
      <dgm:spPr/>
      <dgm:t>
        <a:bodyPr/>
        <a:lstStyle/>
        <a:p>
          <a:r>
            <a:rPr lang="en-US" dirty="0" smtClean="0"/>
            <a:t>High service availability</a:t>
          </a:r>
          <a:endParaRPr lang="en-GB" dirty="0"/>
        </a:p>
      </dgm:t>
    </dgm:pt>
    <dgm:pt modelId="{9A7D46E7-AFEF-4166-A748-DFBDAC32E66A}" type="parTrans" cxnId="{AC3F9180-5BF8-48FF-97FF-A03D382ED887}">
      <dgm:prSet/>
      <dgm:spPr/>
      <dgm:t>
        <a:bodyPr/>
        <a:lstStyle/>
        <a:p>
          <a:endParaRPr lang="en-GB"/>
        </a:p>
      </dgm:t>
    </dgm:pt>
    <dgm:pt modelId="{417993BB-7321-4B2A-8B13-1B22466EF8B6}" type="sibTrans" cxnId="{AC3F9180-5BF8-48FF-97FF-A03D382ED887}">
      <dgm:prSet/>
      <dgm:spPr/>
      <dgm:t>
        <a:bodyPr/>
        <a:lstStyle/>
        <a:p>
          <a:endParaRPr lang="en-GB"/>
        </a:p>
      </dgm:t>
    </dgm:pt>
    <dgm:pt modelId="{4075C25B-2D23-486A-BC9A-F00B83BE7757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SDN /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OpenFlow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1F7A7B15-C759-46D7-9AD0-5B474993C82A}" type="parTrans" cxnId="{9DB8A4E3-1322-48E4-B79D-D291A3FE4B24}">
      <dgm:prSet/>
      <dgm:spPr/>
      <dgm:t>
        <a:bodyPr/>
        <a:lstStyle/>
        <a:p>
          <a:endParaRPr lang="en-GB"/>
        </a:p>
      </dgm:t>
    </dgm:pt>
    <dgm:pt modelId="{E02BF059-B495-4E26-A817-786DD08A284F}" type="sibTrans" cxnId="{9DB8A4E3-1322-48E4-B79D-D291A3FE4B24}">
      <dgm:prSet/>
      <dgm:spPr/>
      <dgm:t>
        <a:bodyPr/>
        <a:lstStyle/>
        <a:p>
          <a:endParaRPr lang="en-GB"/>
        </a:p>
      </dgm:t>
    </dgm:pt>
    <dgm:pt modelId="{E83B7D9E-B9A2-4140-850E-4AB05087441A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Brocade Flow Optimizer project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34A66F6B-C7E0-407B-A82E-1AC859B82BBD}" type="parTrans" cxnId="{6E44A35C-BDA3-48D5-888F-45E79DC6024C}">
      <dgm:prSet/>
      <dgm:spPr/>
      <dgm:t>
        <a:bodyPr/>
        <a:lstStyle/>
        <a:p>
          <a:endParaRPr lang="en-GB"/>
        </a:p>
      </dgm:t>
    </dgm:pt>
    <dgm:pt modelId="{3AA47B23-BC5B-4C87-85D7-08789FDD9EF8}" type="sibTrans" cxnId="{6E44A35C-BDA3-48D5-888F-45E79DC6024C}">
      <dgm:prSet/>
      <dgm:spPr/>
      <dgm:t>
        <a:bodyPr/>
        <a:lstStyle/>
        <a:p>
          <a:endParaRPr lang="en-GB"/>
        </a:p>
      </dgm:t>
    </dgm:pt>
    <dgm:pt modelId="{D970C147-4B83-43FD-A370-7782295D593D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Brocade switches lab setup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3D1A023F-A696-4AD7-BEE9-34C4D8AC4FEA}" type="parTrans" cxnId="{650438B2-CFA6-4714-8B4D-3E8782B1F67B}">
      <dgm:prSet/>
      <dgm:spPr/>
      <dgm:t>
        <a:bodyPr/>
        <a:lstStyle/>
        <a:p>
          <a:endParaRPr lang="en-GB"/>
        </a:p>
      </dgm:t>
    </dgm:pt>
    <dgm:pt modelId="{5BB6D0F4-F8E7-48BF-9525-7C00F56F1549}" type="sibTrans" cxnId="{650438B2-CFA6-4714-8B4D-3E8782B1F67B}">
      <dgm:prSet/>
      <dgm:spPr/>
      <dgm:t>
        <a:bodyPr/>
        <a:lstStyle/>
        <a:p>
          <a:endParaRPr lang="en-GB"/>
        </a:p>
      </dgm:t>
    </dgm:pt>
    <dgm:pt modelId="{D3605700-EB02-4C3D-A57F-D3BD800AEDB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Produce advanced products and services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C1419CE-4F6B-4F59-A47E-1A9043B2ECD0}" type="sibTrans" cxnId="{30AFE5FC-23F4-475A-B028-B3301BF6E7BA}">
      <dgm:prSet/>
      <dgm:spPr/>
      <dgm:t>
        <a:bodyPr/>
        <a:lstStyle/>
        <a:p>
          <a:endParaRPr lang="en-GB"/>
        </a:p>
      </dgm:t>
    </dgm:pt>
    <dgm:pt modelId="{85BC3A04-941C-4749-A999-84B764734E60}" type="parTrans" cxnId="{30AFE5FC-23F4-475A-B028-B3301BF6E7BA}">
      <dgm:prSet/>
      <dgm:spPr/>
      <dgm:t>
        <a:bodyPr/>
        <a:lstStyle/>
        <a:p>
          <a:endParaRPr lang="en-GB"/>
        </a:p>
      </dgm:t>
    </dgm:pt>
    <dgm:pt modelId="{3FB1E1E9-D74A-47A4-8876-C60B2B36D854}" type="pres">
      <dgm:prSet presAssocID="{9B6FDEDF-2302-4432-8BCB-47FAB92148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C5FAB17-AEE9-432D-9F56-F33CE9C13AC6}" type="pres">
      <dgm:prSet presAssocID="{11B71584-4D5B-40BA-A2E5-AAC9822179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0F19D8-792B-4BD2-8C8E-C59D0AE034F2}" type="pres">
      <dgm:prSet presAssocID="{E90C2F61-9559-48DB-9A93-66CB1C5493FD}" presName="sibTrans" presStyleLbl="sibTrans2D1" presStyleIdx="0" presStyleCnt="5"/>
      <dgm:spPr/>
      <dgm:t>
        <a:bodyPr/>
        <a:lstStyle/>
        <a:p>
          <a:endParaRPr lang="en-GB"/>
        </a:p>
      </dgm:t>
    </dgm:pt>
    <dgm:pt modelId="{4D91E4C4-D40B-46D7-A7CE-003203A85235}" type="pres">
      <dgm:prSet presAssocID="{E90C2F61-9559-48DB-9A93-66CB1C5493FD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7390AF69-C33F-46BF-BDF0-7960CB66C566}" type="pres">
      <dgm:prSet presAssocID="{42196E33-8ED6-449E-B7D0-A743E9848C89}" presName="node" presStyleLbl="node1" presStyleIdx="1" presStyleCnt="5" custRadScaleRad="119186" custRadScaleInc="704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2C3CBD-97A1-4011-9216-8171B3507965}" type="pres">
      <dgm:prSet presAssocID="{D1F069AE-AA83-40E5-8FC9-71446AAF9E2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A830A311-D6AB-407F-A920-55AEAEE94942}" type="pres">
      <dgm:prSet presAssocID="{D1F069AE-AA83-40E5-8FC9-71446AAF9E2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20D0FC91-C6DF-48FD-AB8B-BFDDD45E3C29}" type="pres">
      <dgm:prSet presAssocID="{26D2D337-3CDB-41D7-948A-A8B7FE30EEF4}" presName="node" presStyleLbl="node1" presStyleIdx="2" presStyleCnt="5" custRadScaleRad="80673" custRadScaleInc="-279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19040F-29B4-433A-BE59-A45A31FF5741}" type="pres">
      <dgm:prSet presAssocID="{8482ED8E-2B46-4DDB-A82A-4911DC8F8BC5}" presName="sibTrans" presStyleLbl="sibTrans2D1" presStyleIdx="2" presStyleCnt="5"/>
      <dgm:spPr/>
      <dgm:t>
        <a:bodyPr/>
        <a:lstStyle/>
        <a:p>
          <a:endParaRPr lang="en-GB"/>
        </a:p>
      </dgm:t>
    </dgm:pt>
    <dgm:pt modelId="{45BBF821-6869-46AC-90A5-7E1E399A5194}" type="pres">
      <dgm:prSet presAssocID="{8482ED8E-2B46-4DDB-A82A-4911DC8F8BC5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5B9CCDF-F5C2-4054-AAA7-A6D3E3554CEF}" type="pres">
      <dgm:prSet presAssocID="{23FC3C51-71D7-473F-AF06-E0C9A2689995}" presName="node" presStyleLbl="node1" presStyleIdx="3" presStyleCnt="5" custRadScaleRad="78841" custRadScaleInc="243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13AF3F-7C50-4EBE-B545-6EBB68AF1041}" type="pres">
      <dgm:prSet presAssocID="{C64AAE0C-ADCA-4E6D-84BB-0C082034C509}" presName="sibTrans" presStyleLbl="sibTrans2D1" presStyleIdx="3" presStyleCnt="5"/>
      <dgm:spPr/>
      <dgm:t>
        <a:bodyPr/>
        <a:lstStyle/>
        <a:p>
          <a:endParaRPr lang="en-GB"/>
        </a:p>
      </dgm:t>
    </dgm:pt>
    <dgm:pt modelId="{3EF8B73B-1256-43B3-A8A9-74D7109B75B8}" type="pres">
      <dgm:prSet presAssocID="{C64AAE0C-ADCA-4E6D-84BB-0C082034C509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10457B1B-F97B-4A6F-A6C9-F656A4721C3E}" type="pres">
      <dgm:prSet presAssocID="{D3605700-EB02-4C3D-A57F-D3BD800AEDB5}" presName="node" presStyleLbl="node1" presStyleIdx="4" presStyleCnt="5" custRadScaleRad="121684" custRadScaleInc="-794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F60AA9-5C09-45C1-B20C-F3ED18204944}" type="pres">
      <dgm:prSet presAssocID="{9C1419CE-4F6B-4F59-A47E-1A9043B2ECD0}" presName="sibTrans" presStyleLbl="sibTrans2D1" presStyleIdx="4" presStyleCnt="5"/>
      <dgm:spPr/>
      <dgm:t>
        <a:bodyPr/>
        <a:lstStyle/>
        <a:p>
          <a:endParaRPr lang="en-GB"/>
        </a:p>
      </dgm:t>
    </dgm:pt>
    <dgm:pt modelId="{51C6BECF-A4B7-45AA-B3D7-B786FEFB888D}" type="pres">
      <dgm:prSet presAssocID="{9C1419CE-4F6B-4F59-A47E-1A9043B2ECD0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FCF7F996-D76B-487D-AFDD-0709596EF3D2}" srcId="{9B6FDEDF-2302-4432-8BCB-47FAB92148BC}" destId="{26D2D337-3CDB-41D7-948A-A8B7FE30EEF4}" srcOrd="2" destOrd="0" parTransId="{94906BA2-229C-4665-8EC5-0A453F97D708}" sibTransId="{8482ED8E-2B46-4DDB-A82A-4911DC8F8BC5}"/>
    <dgm:cxn modelId="{EF6FCA6F-F36F-488F-A4D0-EB63114C0537}" srcId="{9B6FDEDF-2302-4432-8BCB-47FAB92148BC}" destId="{23FC3C51-71D7-473F-AF06-E0C9A2689995}" srcOrd="3" destOrd="0" parTransId="{9B0B9BEE-4B1D-4867-BD63-816F46354428}" sibTransId="{C64AAE0C-ADCA-4E6D-84BB-0C082034C509}"/>
    <dgm:cxn modelId="{CFB7910C-EE45-486B-BD4E-7A326DB06905}" type="presOf" srcId="{23FC3C51-71D7-473F-AF06-E0C9A2689995}" destId="{E5B9CCDF-F5C2-4054-AAA7-A6D3E3554CEF}" srcOrd="0" destOrd="0" presId="urn:microsoft.com/office/officeart/2005/8/layout/cycle2"/>
    <dgm:cxn modelId="{DFAD2AE9-FC3B-4E4A-A570-B34362DBE94C}" type="presOf" srcId="{C64AAE0C-ADCA-4E6D-84BB-0C082034C509}" destId="{3EF8B73B-1256-43B3-A8A9-74D7109B75B8}" srcOrd="1" destOrd="0" presId="urn:microsoft.com/office/officeart/2005/8/layout/cycle2"/>
    <dgm:cxn modelId="{AC3F9180-5BF8-48FF-97FF-A03D382ED887}" srcId="{11B71584-4D5B-40BA-A2E5-AAC982217986}" destId="{3B39BBFC-C436-4E19-8C1A-374765DCF729}" srcOrd="0" destOrd="0" parTransId="{9A7D46E7-AFEF-4166-A748-DFBDAC32E66A}" sibTransId="{417993BB-7321-4B2A-8B13-1B22466EF8B6}"/>
    <dgm:cxn modelId="{E66EDC7C-F297-408D-87B0-B6D506E541F6}" type="presOf" srcId="{9B6FDEDF-2302-4432-8BCB-47FAB92148BC}" destId="{3FB1E1E9-D74A-47A4-8876-C60B2B36D854}" srcOrd="0" destOrd="0" presId="urn:microsoft.com/office/officeart/2005/8/layout/cycle2"/>
    <dgm:cxn modelId="{650438B2-CFA6-4714-8B4D-3E8782B1F67B}" srcId="{23FC3C51-71D7-473F-AF06-E0C9A2689995}" destId="{D970C147-4B83-43FD-A370-7782295D593D}" srcOrd="0" destOrd="0" parTransId="{3D1A023F-A696-4AD7-BEE9-34C4D8AC4FEA}" sibTransId="{5BB6D0F4-F8E7-48BF-9525-7C00F56F1549}"/>
    <dgm:cxn modelId="{A1598DE8-70BA-4383-B6EA-91DD6F0FCFD1}" srcId="{9B6FDEDF-2302-4432-8BCB-47FAB92148BC}" destId="{42196E33-8ED6-449E-B7D0-A743E9848C89}" srcOrd="1" destOrd="0" parTransId="{6FF4A820-81A8-459A-9CB7-5EBAB0B34711}" sibTransId="{D1F069AE-AA83-40E5-8FC9-71446AAF9E23}"/>
    <dgm:cxn modelId="{5254A792-5A27-44CA-B921-68DFF56E9A77}" type="presOf" srcId="{E90C2F61-9559-48DB-9A93-66CB1C5493FD}" destId="{4D91E4C4-D40B-46D7-A7CE-003203A85235}" srcOrd="1" destOrd="0" presId="urn:microsoft.com/office/officeart/2005/8/layout/cycle2"/>
    <dgm:cxn modelId="{4FE41012-ED56-48C5-A2B8-AF34F8008CEB}" type="presOf" srcId="{8482ED8E-2B46-4DDB-A82A-4911DC8F8BC5}" destId="{C819040F-29B4-433A-BE59-A45A31FF5741}" srcOrd="0" destOrd="0" presId="urn:microsoft.com/office/officeart/2005/8/layout/cycle2"/>
    <dgm:cxn modelId="{CB6A07EB-0022-49AC-AB48-969E98966E3D}" type="presOf" srcId="{E90C2F61-9559-48DB-9A93-66CB1C5493FD}" destId="{390F19D8-792B-4BD2-8C8E-C59D0AE034F2}" srcOrd="0" destOrd="0" presId="urn:microsoft.com/office/officeart/2005/8/layout/cycle2"/>
    <dgm:cxn modelId="{4D3D54D0-4647-402C-A941-19B17D894314}" type="presOf" srcId="{E83B7D9E-B9A2-4140-850E-4AB05087441A}" destId="{20D0FC91-C6DF-48FD-AB8B-BFDDD45E3C29}" srcOrd="0" destOrd="1" presId="urn:microsoft.com/office/officeart/2005/8/layout/cycle2"/>
    <dgm:cxn modelId="{25A49CDE-C82A-440F-A899-6EE7F962FD8F}" type="presOf" srcId="{9C1419CE-4F6B-4F59-A47E-1A9043B2ECD0}" destId="{60F60AA9-5C09-45C1-B20C-F3ED18204944}" srcOrd="0" destOrd="0" presId="urn:microsoft.com/office/officeart/2005/8/layout/cycle2"/>
    <dgm:cxn modelId="{CF481E41-2834-4FE1-8DEF-5CBF99D89936}" srcId="{9B6FDEDF-2302-4432-8BCB-47FAB92148BC}" destId="{11B71584-4D5B-40BA-A2E5-AAC982217986}" srcOrd="0" destOrd="0" parTransId="{EABA620D-00DC-4231-903E-FDD1C07163F9}" sibTransId="{E90C2F61-9559-48DB-9A93-66CB1C5493FD}"/>
    <dgm:cxn modelId="{86102618-CEC7-4012-B52F-5C42A1B586E1}" type="presOf" srcId="{3B39BBFC-C436-4E19-8C1A-374765DCF729}" destId="{DC5FAB17-AEE9-432D-9F56-F33CE9C13AC6}" srcOrd="0" destOrd="1" presId="urn:microsoft.com/office/officeart/2005/8/layout/cycle2"/>
    <dgm:cxn modelId="{C2123103-1E49-446B-9EEE-EFC3CC36B0D6}" type="presOf" srcId="{42196E33-8ED6-449E-B7D0-A743E9848C89}" destId="{7390AF69-C33F-46BF-BDF0-7960CB66C566}" srcOrd="0" destOrd="0" presId="urn:microsoft.com/office/officeart/2005/8/layout/cycle2"/>
    <dgm:cxn modelId="{6E44A35C-BDA3-48D5-888F-45E79DC6024C}" srcId="{26D2D337-3CDB-41D7-948A-A8B7FE30EEF4}" destId="{E83B7D9E-B9A2-4140-850E-4AB05087441A}" srcOrd="0" destOrd="0" parTransId="{34A66F6B-C7E0-407B-A82E-1AC859B82BBD}" sibTransId="{3AA47B23-BC5B-4C87-85D7-08789FDD9EF8}"/>
    <dgm:cxn modelId="{3A5898B2-C30E-40DC-8024-8B5FC5EA5365}" type="presOf" srcId="{26D2D337-3CDB-41D7-948A-A8B7FE30EEF4}" destId="{20D0FC91-C6DF-48FD-AB8B-BFDDD45E3C29}" srcOrd="0" destOrd="0" presId="urn:microsoft.com/office/officeart/2005/8/layout/cycle2"/>
    <dgm:cxn modelId="{5E42D851-6945-4DC5-92B1-50F51C289CAA}" type="presOf" srcId="{D1F069AE-AA83-40E5-8FC9-71446AAF9E23}" destId="{A830A311-D6AB-407F-A920-55AEAEE94942}" srcOrd="1" destOrd="0" presId="urn:microsoft.com/office/officeart/2005/8/layout/cycle2"/>
    <dgm:cxn modelId="{30AFE5FC-23F4-475A-B028-B3301BF6E7BA}" srcId="{9B6FDEDF-2302-4432-8BCB-47FAB92148BC}" destId="{D3605700-EB02-4C3D-A57F-D3BD800AEDB5}" srcOrd="4" destOrd="0" parTransId="{85BC3A04-941C-4749-A999-84B764734E60}" sibTransId="{9C1419CE-4F6B-4F59-A47E-1A9043B2ECD0}"/>
    <dgm:cxn modelId="{9DB8A4E3-1322-48E4-B79D-D291A3FE4B24}" srcId="{42196E33-8ED6-449E-B7D0-A743E9848C89}" destId="{4075C25B-2D23-486A-BC9A-F00B83BE7757}" srcOrd="0" destOrd="0" parTransId="{1F7A7B15-C759-46D7-9AD0-5B474993C82A}" sibTransId="{E02BF059-B495-4E26-A817-786DD08A284F}"/>
    <dgm:cxn modelId="{89E9D335-CDD4-437C-BDCF-B722CD697E0B}" type="presOf" srcId="{C64AAE0C-ADCA-4E6D-84BB-0C082034C509}" destId="{5913AF3F-7C50-4EBE-B545-6EBB68AF1041}" srcOrd="0" destOrd="0" presId="urn:microsoft.com/office/officeart/2005/8/layout/cycle2"/>
    <dgm:cxn modelId="{BB185F46-7D68-46AD-ADDF-2E17E72AB0D3}" type="presOf" srcId="{11B71584-4D5B-40BA-A2E5-AAC982217986}" destId="{DC5FAB17-AEE9-432D-9F56-F33CE9C13AC6}" srcOrd="0" destOrd="0" presId="urn:microsoft.com/office/officeart/2005/8/layout/cycle2"/>
    <dgm:cxn modelId="{24995D3F-A767-443F-9D23-B3B71233A40A}" type="presOf" srcId="{D970C147-4B83-43FD-A370-7782295D593D}" destId="{E5B9CCDF-F5C2-4054-AAA7-A6D3E3554CEF}" srcOrd="0" destOrd="1" presId="urn:microsoft.com/office/officeart/2005/8/layout/cycle2"/>
    <dgm:cxn modelId="{21583A65-529A-4398-8A85-DFF9398B2C1E}" type="presOf" srcId="{8482ED8E-2B46-4DDB-A82A-4911DC8F8BC5}" destId="{45BBF821-6869-46AC-90A5-7E1E399A5194}" srcOrd="1" destOrd="0" presId="urn:microsoft.com/office/officeart/2005/8/layout/cycle2"/>
    <dgm:cxn modelId="{B322CCBE-31F4-45CA-83F7-E0477F505EC2}" type="presOf" srcId="{9C1419CE-4F6B-4F59-A47E-1A9043B2ECD0}" destId="{51C6BECF-A4B7-45AA-B3D7-B786FEFB888D}" srcOrd="1" destOrd="0" presId="urn:microsoft.com/office/officeart/2005/8/layout/cycle2"/>
    <dgm:cxn modelId="{DF7CE9C6-E740-4B4D-892C-1F8595BA5524}" type="presOf" srcId="{4075C25B-2D23-486A-BC9A-F00B83BE7757}" destId="{7390AF69-C33F-46BF-BDF0-7960CB66C566}" srcOrd="0" destOrd="1" presId="urn:microsoft.com/office/officeart/2005/8/layout/cycle2"/>
    <dgm:cxn modelId="{875B6A94-66C2-4C85-93C1-ED4F39A22E3F}" type="presOf" srcId="{D1F069AE-AA83-40E5-8FC9-71446AAF9E23}" destId="{A62C3CBD-97A1-4011-9216-8171B3507965}" srcOrd="0" destOrd="0" presId="urn:microsoft.com/office/officeart/2005/8/layout/cycle2"/>
    <dgm:cxn modelId="{5BEBDD0E-5DDD-4CC8-91E2-CF40536CDB37}" type="presOf" srcId="{D3605700-EB02-4C3D-A57F-D3BD800AEDB5}" destId="{10457B1B-F97B-4A6F-A6C9-F656A4721C3E}" srcOrd="0" destOrd="0" presId="urn:microsoft.com/office/officeart/2005/8/layout/cycle2"/>
    <dgm:cxn modelId="{2E9D0757-D532-4E8D-A3B2-24A0B39733E5}" type="presParOf" srcId="{3FB1E1E9-D74A-47A4-8876-C60B2B36D854}" destId="{DC5FAB17-AEE9-432D-9F56-F33CE9C13AC6}" srcOrd="0" destOrd="0" presId="urn:microsoft.com/office/officeart/2005/8/layout/cycle2"/>
    <dgm:cxn modelId="{FBD43AA2-89D4-4C0F-9521-70C88D911721}" type="presParOf" srcId="{3FB1E1E9-D74A-47A4-8876-C60B2B36D854}" destId="{390F19D8-792B-4BD2-8C8E-C59D0AE034F2}" srcOrd="1" destOrd="0" presId="urn:microsoft.com/office/officeart/2005/8/layout/cycle2"/>
    <dgm:cxn modelId="{04A3F7F1-A0E2-43AD-AB75-B033041A1860}" type="presParOf" srcId="{390F19D8-792B-4BD2-8C8E-C59D0AE034F2}" destId="{4D91E4C4-D40B-46D7-A7CE-003203A85235}" srcOrd="0" destOrd="0" presId="urn:microsoft.com/office/officeart/2005/8/layout/cycle2"/>
    <dgm:cxn modelId="{30583DDC-C4B5-4DB2-8498-3975A4DF9EE7}" type="presParOf" srcId="{3FB1E1E9-D74A-47A4-8876-C60B2B36D854}" destId="{7390AF69-C33F-46BF-BDF0-7960CB66C566}" srcOrd="2" destOrd="0" presId="urn:microsoft.com/office/officeart/2005/8/layout/cycle2"/>
    <dgm:cxn modelId="{D13014EF-541F-4EBD-8950-5A6B129E2C87}" type="presParOf" srcId="{3FB1E1E9-D74A-47A4-8876-C60B2B36D854}" destId="{A62C3CBD-97A1-4011-9216-8171B3507965}" srcOrd="3" destOrd="0" presId="urn:microsoft.com/office/officeart/2005/8/layout/cycle2"/>
    <dgm:cxn modelId="{69C1F99C-1E7A-4D9B-964B-233C01B766C6}" type="presParOf" srcId="{A62C3CBD-97A1-4011-9216-8171B3507965}" destId="{A830A311-D6AB-407F-A920-55AEAEE94942}" srcOrd="0" destOrd="0" presId="urn:microsoft.com/office/officeart/2005/8/layout/cycle2"/>
    <dgm:cxn modelId="{05F5FA9F-41D2-4E47-B0B3-82C88D5B6E7F}" type="presParOf" srcId="{3FB1E1E9-D74A-47A4-8876-C60B2B36D854}" destId="{20D0FC91-C6DF-48FD-AB8B-BFDDD45E3C29}" srcOrd="4" destOrd="0" presId="urn:microsoft.com/office/officeart/2005/8/layout/cycle2"/>
    <dgm:cxn modelId="{96900A92-30D6-4D97-BBB8-249C14A017BA}" type="presParOf" srcId="{3FB1E1E9-D74A-47A4-8876-C60B2B36D854}" destId="{C819040F-29B4-433A-BE59-A45A31FF5741}" srcOrd="5" destOrd="0" presId="urn:microsoft.com/office/officeart/2005/8/layout/cycle2"/>
    <dgm:cxn modelId="{72A9FFAC-C94B-4227-B4F0-C728D7739F34}" type="presParOf" srcId="{C819040F-29B4-433A-BE59-A45A31FF5741}" destId="{45BBF821-6869-46AC-90A5-7E1E399A5194}" srcOrd="0" destOrd="0" presId="urn:microsoft.com/office/officeart/2005/8/layout/cycle2"/>
    <dgm:cxn modelId="{D4F56130-0706-40F4-A2C1-271868EBAD5C}" type="presParOf" srcId="{3FB1E1E9-D74A-47A4-8876-C60B2B36D854}" destId="{E5B9CCDF-F5C2-4054-AAA7-A6D3E3554CEF}" srcOrd="6" destOrd="0" presId="urn:microsoft.com/office/officeart/2005/8/layout/cycle2"/>
    <dgm:cxn modelId="{CEF21B40-7D4F-4722-8870-50E87FFE9B8C}" type="presParOf" srcId="{3FB1E1E9-D74A-47A4-8876-C60B2B36D854}" destId="{5913AF3F-7C50-4EBE-B545-6EBB68AF1041}" srcOrd="7" destOrd="0" presId="urn:microsoft.com/office/officeart/2005/8/layout/cycle2"/>
    <dgm:cxn modelId="{60010A12-A06A-4D7F-84D7-5ACCCA3B674E}" type="presParOf" srcId="{5913AF3F-7C50-4EBE-B545-6EBB68AF1041}" destId="{3EF8B73B-1256-43B3-A8A9-74D7109B75B8}" srcOrd="0" destOrd="0" presId="urn:microsoft.com/office/officeart/2005/8/layout/cycle2"/>
    <dgm:cxn modelId="{CE585499-7759-44B8-A30E-7BAE6FDF89F0}" type="presParOf" srcId="{3FB1E1E9-D74A-47A4-8876-C60B2B36D854}" destId="{10457B1B-F97B-4A6F-A6C9-F656A4721C3E}" srcOrd="8" destOrd="0" presId="urn:microsoft.com/office/officeart/2005/8/layout/cycle2"/>
    <dgm:cxn modelId="{D70A5277-5471-4645-86A7-BEDB372EC198}" type="presParOf" srcId="{3FB1E1E9-D74A-47A4-8876-C60B2B36D854}" destId="{60F60AA9-5C09-45C1-B20C-F3ED18204944}" srcOrd="9" destOrd="0" presId="urn:microsoft.com/office/officeart/2005/8/layout/cycle2"/>
    <dgm:cxn modelId="{0444FBED-7703-4F67-82EC-B934C5C8D23D}" type="presParOf" srcId="{60F60AA9-5C09-45C1-B20C-F3ED18204944}" destId="{51C6BECF-A4B7-45AA-B3D7-B786FEFB888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FAB17-AEE9-432D-9F56-F33CE9C13AC6}">
      <dsp:nvSpPr>
        <dsp:cNvPr id="0" name=""/>
        <dsp:cNvSpPr/>
      </dsp:nvSpPr>
      <dsp:spPr>
        <a:xfrm>
          <a:off x="2522817" y="522"/>
          <a:ext cx="1309506" cy="13095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CERN requirements push the limit</a:t>
          </a:r>
          <a:endParaRPr lang="en-GB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High service availability</a:t>
          </a:r>
          <a:endParaRPr lang="en-GB" sz="800" kern="1200" dirty="0"/>
        </a:p>
      </dsp:txBody>
      <dsp:txXfrm>
        <a:off x="2714590" y="192295"/>
        <a:ext cx="925960" cy="925960"/>
      </dsp:txXfrm>
    </dsp:sp>
    <dsp:sp modelId="{390F19D8-792B-4BD2-8C8E-C59D0AE034F2}">
      <dsp:nvSpPr>
        <dsp:cNvPr id="0" name=""/>
        <dsp:cNvSpPr/>
      </dsp:nvSpPr>
      <dsp:spPr>
        <a:xfrm rot="1842351">
          <a:off x="3881143" y="997736"/>
          <a:ext cx="490294" cy="44195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3890437" y="1052277"/>
        <a:ext cx="357707" cy="265174"/>
      </dsp:txXfrm>
    </dsp:sp>
    <dsp:sp modelId="{7390AF69-C33F-46BF-BDF0-7960CB66C566}">
      <dsp:nvSpPr>
        <dsp:cNvPr id="0" name=""/>
        <dsp:cNvSpPr/>
      </dsp:nvSpPr>
      <dsp:spPr>
        <a:xfrm>
          <a:off x="4444118" y="1141573"/>
          <a:ext cx="1309506" cy="13095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Apply new techniques and technologies</a:t>
          </a:r>
          <a:endParaRPr lang="en-GB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latin typeface="Arial" pitchFamily="34" charset="0"/>
              <a:cs typeface="Arial" pitchFamily="34" charset="0"/>
            </a:rPr>
            <a:t>SDN / </a:t>
          </a:r>
          <a:r>
            <a:rPr lang="en-US" sz="800" b="1" kern="1200" dirty="0" err="1" smtClean="0">
              <a:latin typeface="Arial" pitchFamily="34" charset="0"/>
              <a:cs typeface="Arial" pitchFamily="34" charset="0"/>
            </a:rPr>
            <a:t>OpenFlow</a:t>
          </a:r>
          <a:endParaRPr lang="en-GB" sz="800" b="1" kern="1200" dirty="0">
            <a:latin typeface="Arial" pitchFamily="34" charset="0"/>
            <a:cs typeface="Arial" pitchFamily="34" charset="0"/>
          </a:endParaRPr>
        </a:p>
      </dsp:txBody>
      <dsp:txXfrm>
        <a:off x="4635891" y="1333346"/>
        <a:ext cx="925960" cy="925960"/>
      </dsp:txXfrm>
    </dsp:sp>
    <dsp:sp modelId="{A62C3CBD-97A1-4011-9216-8171B3507965}">
      <dsp:nvSpPr>
        <dsp:cNvPr id="0" name=""/>
        <dsp:cNvSpPr/>
      </dsp:nvSpPr>
      <dsp:spPr>
        <a:xfrm rot="7374333">
          <a:off x="4511159" y="2303822"/>
          <a:ext cx="232682" cy="44195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 rot="10800000">
        <a:off x="4565022" y="2362911"/>
        <a:ext cx="162877" cy="265174"/>
      </dsp:txXfrm>
    </dsp:sp>
    <dsp:sp modelId="{20D0FC91-C6DF-48FD-AB8B-BFDDD45E3C29}">
      <dsp:nvSpPr>
        <dsp:cNvPr id="0" name=""/>
        <dsp:cNvSpPr/>
      </dsp:nvSpPr>
      <dsp:spPr>
        <a:xfrm>
          <a:off x="3494220" y="2609581"/>
          <a:ext cx="1309506" cy="13095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Joint development in rapid cycles</a:t>
          </a:r>
          <a:endParaRPr lang="en-GB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latin typeface="Arial" pitchFamily="34" charset="0"/>
              <a:cs typeface="Arial" pitchFamily="34" charset="0"/>
            </a:rPr>
            <a:t>Brocade Flow Optimizer project</a:t>
          </a:r>
          <a:endParaRPr lang="en-GB" sz="800" b="1" kern="1200" dirty="0">
            <a:latin typeface="Arial" pitchFamily="34" charset="0"/>
            <a:cs typeface="Arial" pitchFamily="34" charset="0"/>
          </a:endParaRPr>
        </a:p>
      </dsp:txBody>
      <dsp:txXfrm>
        <a:off x="3685993" y="2801354"/>
        <a:ext cx="925960" cy="925960"/>
      </dsp:txXfrm>
    </dsp:sp>
    <dsp:sp modelId="{C819040F-29B4-433A-BE59-A45A31FF5741}">
      <dsp:nvSpPr>
        <dsp:cNvPr id="0" name=""/>
        <dsp:cNvSpPr/>
      </dsp:nvSpPr>
      <dsp:spPr>
        <a:xfrm rot="10800000">
          <a:off x="3051519" y="3043355"/>
          <a:ext cx="312841" cy="44195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 rot="10800000">
        <a:off x="3145371" y="3131747"/>
        <a:ext cx="218989" cy="265174"/>
      </dsp:txXfrm>
    </dsp:sp>
    <dsp:sp modelId="{E5B9CCDF-F5C2-4054-AAA7-A6D3E3554CEF}">
      <dsp:nvSpPr>
        <dsp:cNvPr id="0" name=""/>
        <dsp:cNvSpPr/>
      </dsp:nvSpPr>
      <dsp:spPr>
        <a:xfrm>
          <a:off x="1594446" y="2609581"/>
          <a:ext cx="1309506" cy="13095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Test prototypes in CERN environment</a:t>
          </a:r>
          <a:endParaRPr lang="en-GB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latin typeface="Arial" pitchFamily="34" charset="0"/>
              <a:cs typeface="Arial" pitchFamily="34" charset="0"/>
            </a:rPr>
            <a:t>Brocade switches lab setup</a:t>
          </a:r>
          <a:endParaRPr lang="en-GB" sz="800" b="1" kern="1200" dirty="0">
            <a:latin typeface="Arial" pitchFamily="34" charset="0"/>
            <a:cs typeface="Arial" pitchFamily="34" charset="0"/>
          </a:endParaRPr>
        </a:p>
      </dsp:txBody>
      <dsp:txXfrm>
        <a:off x="1786219" y="2801354"/>
        <a:ext cx="925960" cy="925960"/>
      </dsp:txXfrm>
    </dsp:sp>
    <dsp:sp modelId="{5913AF3F-7C50-4EBE-B545-6EBB68AF1041}">
      <dsp:nvSpPr>
        <dsp:cNvPr id="0" name=""/>
        <dsp:cNvSpPr/>
      </dsp:nvSpPr>
      <dsp:spPr>
        <a:xfrm rot="14086939">
          <a:off x="1606132" y="2315323"/>
          <a:ext cx="258319" cy="44195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 rot="10800000">
        <a:off x="1667225" y="2435371"/>
        <a:ext cx="180823" cy="265174"/>
      </dsp:txXfrm>
    </dsp:sp>
    <dsp:sp modelId="{10457B1B-F97B-4A6F-A6C9-F656A4721C3E}">
      <dsp:nvSpPr>
        <dsp:cNvPr id="0" name=""/>
        <dsp:cNvSpPr/>
      </dsp:nvSpPr>
      <dsp:spPr>
        <a:xfrm>
          <a:off x="558200" y="1141571"/>
          <a:ext cx="1309506" cy="13095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Produce advanced products and services</a:t>
          </a:r>
          <a:endParaRPr lang="en-GB" sz="1000" b="1" kern="1200" dirty="0">
            <a:latin typeface="Arial" pitchFamily="34" charset="0"/>
            <a:cs typeface="Arial" pitchFamily="34" charset="0"/>
          </a:endParaRPr>
        </a:p>
      </dsp:txBody>
      <dsp:txXfrm>
        <a:off x="749973" y="1333344"/>
        <a:ext cx="925960" cy="925960"/>
      </dsp:txXfrm>
    </dsp:sp>
    <dsp:sp modelId="{60F60AA9-5C09-45C1-B20C-F3ED18204944}">
      <dsp:nvSpPr>
        <dsp:cNvPr id="0" name=""/>
        <dsp:cNvSpPr/>
      </dsp:nvSpPr>
      <dsp:spPr>
        <a:xfrm rot="19791120">
          <a:off x="1927733" y="1012071"/>
          <a:ext cx="510089" cy="44195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1936700" y="1133758"/>
        <a:ext cx="377502" cy="265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709E4-6072-4206-A09D-57447F962C5E}" type="datetimeFigureOut">
              <a:rPr lang="en-GB" smtClean="0"/>
              <a:t>20/10/2015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327B0-3277-4758-B25E-AA3FDEA5C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9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38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64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53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7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5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76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3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327B0-3277-4758-B25E-AA3FDEA5C6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47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rn.ch/openlab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8024" y="2346450"/>
            <a:ext cx="3888432" cy="1658614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 dirty="0" smtClean="0"/>
              <a:t>Title of the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8024" y="4149080"/>
            <a:ext cx="3888432" cy="1968219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Conference/Meeting Name</a:t>
            </a:r>
            <a:br>
              <a:rPr lang="en-US" dirty="0" smtClean="0"/>
            </a:br>
            <a:r>
              <a:rPr lang="en-US" dirty="0" smtClean="0"/>
              <a:t>Author 1 First and Family Names</a:t>
            </a:r>
            <a:br>
              <a:rPr lang="en-US" dirty="0" smtClean="0"/>
            </a:br>
            <a:r>
              <a:rPr lang="en-US" dirty="0" smtClean="0"/>
              <a:t>Author 2 First and Family Names</a:t>
            </a:r>
            <a:br>
              <a:rPr lang="en-US" dirty="0" smtClean="0"/>
            </a:br>
            <a:r>
              <a:rPr lang="en-US" dirty="0" smtClean="0"/>
              <a:t>Etc.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403350" y="4149079"/>
            <a:ext cx="2376488" cy="18728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xx/xx/2014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29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1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67544" y="1548714"/>
            <a:ext cx="3959994" cy="456845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8314" y="1604434"/>
            <a:ext cx="3959225" cy="451273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9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3560" y="1535113"/>
            <a:ext cx="3135400" cy="74176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Pictures/Diagrams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9873" y="1535113"/>
            <a:ext cx="5266929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19873" y="2174875"/>
            <a:ext cx="5266929" cy="3951288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0" y="2512641"/>
            <a:ext cx="3131840" cy="74176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Pictures/Diagrams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-20535" y="3490169"/>
            <a:ext cx="3135400" cy="74176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Pictures/Diagrams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0" y="4467697"/>
            <a:ext cx="3131840" cy="74176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Pictures/Diagrams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2496" y="5445224"/>
            <a:ext cx="3109345" cy="74176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Pictures/Diagrams</a:t>
            </a:r>
          </a:p>
        </p:txBody>
      </p:sp>
    </p:spTree>
    <p:extLst>
      <p:ext uri="{BB962C8B-B14F-4D97-AF65-F5344CB8AC3E}">
        <p14:creationId xmlns:p14="http://schemas.microsoft.com/office/powerpoint/2010/main" val="214081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78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84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70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555776" y="285293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0" dirty="0" smtClean="0"/>
              <a:t>Questions?</a:t>
            </a:r>
            <a:endParaRPr lang="en-GB" sz="4400" b="0" dirty="0"/>
          </a:p>
        </p:txBody>
      </p:sp>
    </p:spTree>
    <p:extLst>
      <p:ext uri="{BB962C8B-B14F-4D97-AF65-F5344CB8AC3E}">
        <p14:creationId xmlns:p14="http://schemas.microsoft.com/office/powerpoint/2010/main" val="170628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30689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hlinkClick r:id="rId2"/>
              </a:rPr>
              <a:t>www.cern.ch/openlab</a:t>
            </a:r>
            <a:r>
              <a:rPr lang="fr-CH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13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2" descr="\\cern.ch\dfs\Departments\IT\Projects\openlab\03 Communication\Templates\NEW-TEMPLATE\NEW\Contac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" y="0"/>
            <a:ext cx="551756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3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047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156176" y="6672169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H" sz="800" i="1" dirty="0" smtClean="0">
                <a:solidFill>
                  <a:schemeClr val="bg2"/>
                </a:solidFill>
              </a:rPr>
              <a:t>Background image: Shutterstock</a:t>
            </a:r>
            <a:endParaRPr lang="en-GB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04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156176" y="6672169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H" sz="800" i="1" dirty="0" smtClean="0">
                <a:solidFill>
                  <a:schemeClr val="bg2"/>
                </a:solidFill>
              </a:rPr>
              <a:t>Background image: Shutterstock</a:t>
            </a:r>
            <a:endParaRPr lang="en-GB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86000" y="1524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CERN: A UNIQUE ENVIRONMENT</a:t>
            </a:r>
          </a:p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PUSH TECHNOLOGIES </a:t>
            </a:r>
          </a:p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THEIR LIMITS</a:t>
            </a:r>
            <a:endParaRPr lang="en-GB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55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80010605"/>
              </p:ext>
            </p:extLst>
          </p:nvPr>
        </p:nvGraphicFramePr>
        <p:xfrm>
          <a:off x="1393304" y="1124744"/>
          <a:ext cx="7283152" cy="437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3982465" y="5445224"/>
            <a:ext cx="174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1" dirty="0" smtClean="0">
                <a:solidFill>
                  <a:schemeClr val="tx1"/>
                </a:solidFill>
                <a:latin typeface="+mj-lt"/>
              </a:rPr>
              <a:t>CERN openlab 10th Birthday Celebration on 3 May 2011</a:t>
            </a:r>
            <a:endParaRPr lang="en-GB" sz="1200" b="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3" descr="\\cern.ch\dfs\Users\m\MLEJEUNE\Desktop\php7OA8oqAM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18945"/>
            <a:ext cx="1393553" cy="210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403648" y="285264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200" b="1" dirty="0" smtClean="0"/>
              <a:t>CERN openlab History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37276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554037" y="1704277"/>
            <a:ext cx="1399373" cy="3308899"/>
            <a:chOff x="7554037" y="1704277"/>
            <a:chExt cx="1399373" cy="3308899"/>
          </a:xfrm>
        </p:grpSpPr>
        <p:pic>
          <p:nvPicPr>
            <p:cNvPr id="11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81301" b="5544"/>
            <a:stretch/>
          </p:blipFill>
          <p:spPr bwMode="auto">
            <a:xfrm>
              <a:off x="7554037" y="4473822"/>
              <a:ext cx="1399373" cy="53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 userDrawn="1"/>
          </p:nvGrpSpPr>
          <p:grpSpPr>
            <a:xfrm>
              <a:off x="7554037" y="1704277"/>
              <a:ext cx="1399373" cy="2090789"/>
              <a:chOff x="7565115" y="1187115"/>
              <a:chExt cx="1171913" cy="1917286"/>
            </a:xfrm>
          </p:grpSpPr>
          <p:pic>
            <p:nvPicPr>
              <p:cNvPr id="14" name="Picture 2" descr="\\cern.ch\dfs\Departments\IT\Projects\openlab\03 Communication\Print\Posters\Sponsors and contributors poster\July2013\CERN_openlab_poster_July_2013.jpg"/>
              <p:cNvPicPr>
                <a:picLocks noChangeAspect="1" noChangeArrowheads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10" t="26635" b="30471"/>
              <a:stretch/>
            </p:blipFill>
            <p:spPr bwMode="auto">
              <a:xfrm>
                <a:off x="7565115" y="1491631"/>
                <a:ext cx="1171913" cy="1612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\\cern.ch\dfs\Departments\IT\Projects\openlab\03 Communication\Print\Posters\Sponsors and contributors poster\July2013\CERN_openlab_poster_July_2013.jpg"/>
              <p:cNvPicPr>
                <a:picLocks noChangeAspect="1" noChangeArrowheads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10" t="5844" b="86499"/>
              <a:stretch/>
            </p:blipFill>
            <p:spPr bwMode="auto">
              <a:xfrm>
                <a:off x="7565115" y="1187115"/>
                <a:ext cx="1171913" cy="2878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2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0" t="67825" b="17075"/>
            <a:stretch/>
          </p:blipFill>
          <p:spPr bwMode="auto">
            <a:xfrm>
              <a:off x="7554037" y="3818308"/>
              <a:ext cx="1399373" cy="61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 userDrawn="1"/>
        </p:nvSpPr>
        <p:spPr>
          <a:xfrm>
            <a:off x="1403648" y="289223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200" b="1" dirty="0" smtClean="0"/>
              <a:t>CERN openlab in a Nutshell</a:t>
            </a:r>
            <a:endParaRPr lang="en-GB" sz="32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03648" y="1596276"/>
            <a:ext cx="604867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science – industry partnership to drive R&amp;D and innovation with over a decade of success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Evaluate state-of-the-art technologies in a challenging environment and improve them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Test in a research environment today what will be used in many business sectors tomorrow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 next generation of engineers/employees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Disseminate results and outreach to new audiences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08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1847877318"/>
              </p:ext>
            </p:extLst>
          </p:nvPr>
        </p:nvGraphicFramePr>
        <p:xfrm>
          <a:off x="1524000" y="1052736"/>
          <a:ext cx="6000328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403648" y="5590981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A public-private partnership between 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the research community and industry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03648" y="289223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200" b="1" dirty="0" smtClean="0"/>
              <a:t>Virtuous Cycle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32189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3236978"/>
            <a:ext cx="7283152" cy="288918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403350" y="1701800"/>
            <a:ext cx="7272338" cy="12467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21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58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7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1600201"/>
            <a:ext cx="72831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15/10/2015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3808" y="6356351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4EB1264-2DC2-4921-94A1-13F831F55EA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12" y="6296013"/>
            <a:ext cx="485800" cy="4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78" y="5915397"/>
            <a:ext cx="1232354" cy="46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73" r:id="rId4"/>
    <p:sldLayoutId id="2147483670" r:id="rId5"/>
    <p:sldLayoutId id="2147483674" r:id="rId6"/>
    <p:sldLayoutId id="2147483661" r:id="rId7"/>
    <p:sldLayoutId id="2147483651" r:id="rId8"/>
    <p:sldLayoutId id="2147483652" r:id="rId9"/>
    <p:sldLayoutId id="2147483653" r:id="rId10"/>
    <p:sldLayoutId id="2147483660" r:id="rId11"/>
    <p:sldLayoutId id="2147483671" r:id="rId12"/>
    <p:sldLayoutId id="2147483669" r:id="rId13"/>
    <p:sldLayoutId id="2147483654" r:id="rId14"/>
    <p:sldLayoutId id="2147483655" r:id="rId15"/>
    <p:sldLayoutId id="2147483657" r:id="rId16"/>
    <p:sldLayoutId id="2147483662" r:id="rId17"/>
    <p:sldLayoutId id="2147483664" r:id="rId18"/>
    <p:sldLayoutId id="2147483663" r:id="rId19"/>
    <p:sldLayoutId id="2147483665" r:id="rId20"/>
    <p:sldLayoutId id="2147483666" r:id="rId21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rgbClr val="22226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150000"/>
        <a:buFont typeface="Arial" panose="020B0604020202020204" pitchFamily="34" charset="0"/>
        <a:buChar char="›"/>
        <a:defRPr sz="2800" b="1" kern="1200">
          <a:solidFill>
            <a:srgbClr val="22226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rgbClr val="22226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̵"/>
        <a:defRPr sz="2400" kern="1200">
          <a:solidFill>
            <a:srgbClr val="22226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rgbClr val="22226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∙"/>
        <a:defRPr sz="1600" kern="1200">
          <a:solidFill>
            <a:srgbClr val="2222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jpe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41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wmf"/><Relationship Id="rId37" Type="http://schemas.openxmlformats.org/officeDocument/2006/relationships/image" Target="../media/image54.jpeg"/><Relationship Id="rId40" Type="http://schemas.openxmlformats.org/officeDocument/2006/relationships/image" Target="../media/image57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28" Type="http://schemas.openxmlformats.org/officeDocument/2006/relationships/image" Target="../media/image45.png"/><Relationship Id="rId36" Type="http://schemas.openxmlformats.org/officeDocument/2006/relationships/image" Target="../media/image53.jpe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31" Type="http://schemas.openxmlformats.org/officeDocument/2006/relationships/image" Target="../media/image48.jpeg"/><Relationship Id="rId44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jpeg"/><Relationship Id="rId35" Type="http://schemas.openxmlformats.org/officeDocument/2006/relationships/image" Target="../media/image52.jpeg"/><Relationship Id="rId4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7.jpe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tiff"/><Relationship Id="rId9" Type="http://schemas.openxmlformats.org/officeDocument/2006/relationships/image" Target="../media/image6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2346450"/>
            <a:ext cx="5040560" cy="1658614"/>
          </a:xfrm>
        </p:spPr>
        <p:txBody>
          <a:bodyPr/>
          <a:lstStyle/>
          <a:p>
            <a:r>
              <a:rPr lang="en-US" dirty="0"/>
              <a:t>Brocade Flow Optimizer </a:t>
            </a:r>
            <a:br>
              <a:rPr lang="en-US" dirty="0"/>
            </a:br>
            <a:r>
              <a:rPr lang="en-US" dirty="0"/>
              <a:t>CERN openlab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Layer 123</a:t>
            </a:r>
            <a:br>
              <a:rPr lang="en-GB" dirty="0"/>
            </a:br>
            <a:r>
              <a:rPr lang="en-GB" dirty="0"/>
              <a:t>SDN &amp; OpenFlow World Congress</a:t>
            </a:r>
          </a:p>
          <a:p>
            <a:endParaRPr lang="en-US" dirty="0"/>
          </a:p>
          <a:p>
            <a:r>
              <a:rPr lang="en-US" dirty="0"/>
              <a:t>Stefan </a:t>
            </a:r>
            <a:r>
              <a:rPr lang="en-US" dirty="0" smtClean="0"/>
              <a:t>Stancu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15/10/2015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967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CERN’s interest in SDN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600201"/>
            <a:ext cx="7560840" cy="377301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CERN openlab is an environment optimal for research and collaboration</a:t>
            </a:r>
          </a:p>
          <a:p>
            <a:endParaRPr lang="en-US" dirty="0" smtClean="0"/>
          </a:p>
          <a:p>
            <a:endParaRPr lang="en-GB" dirty="0"/>
          </a:p>
          <a:p>
            <a:r>
              <a:rPr lang="en-GB" dirty="0"/>
              <a:t>CERN is interested in SDN for increasing network performance and agility:</a:t>
            </a:r>
            <a:endParaRPr lang="en-US" dirty="0"/>
          </a:p>
          <a:p>
            <a:pPr lvl="1"/>
            <a:r>
              <a:rPr lang="en-US" dirty="0"/>
              <a:t>Intelligent bandwidth optimization</a:t>
            </a:r>
          </a:p>
          <a:p>
            <a:pPr lvl="1"/>
            <a:r>
              <a:rPr lang="en-US" dirty="0"/>
              <a:t>Ability to send specific data to specific locations</a:t>
            </a:r>
            <a:endParaRPr lang="en-GB" dirty="0"/>
          </a:p>
          <a:p>
            <a:pPr lvl="2"/>
            <a:r>
              <a:rPr lang="en-US" dirty="0"/>
              <a:t>Proactive Bandwidth Monitoring</a:t>
            </a:r>
          </a:p>
          <a:p>
            <a:pPr lvl="2"/>
            <a:r>
              <a:rPr lang="en-US" dirty="0"/>
              <a:t>DDoS mitigation</a:t>
            </a:r>
          </a:p>
          <a:p>
            <a:pPr lvl="2"/>
            <a:r>
              <a:rPr lang="en-US" dirty="0"/>
              <a:t>Policy based Flow Mirroring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case </a:t>
            </a:r>
            <a:r>
              <a:rPr lang="en-US" sz="2800" dirty="0" smtClean="0"/>
              <a:t>1:</a:t>
            </a:r>
            <a:br>
              <a:rPr lang="en-US" sz="2800" dirty="0" smtClean="0"/>
            </a:br>
            <a:r>
              <a:rPr lang="en-US" sz="2800" dirty="0" smtClean="0"/>
              <a:t>Intelligent </a:t>
            </a:r>
            <a:r>
              <a:rPr lang="en-US" sz="2800" dirty="0"/>
              <a:t>Dynamic Policy Based Routing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369" y="2034574"/>
            <a:ext cx="5019632" cy="35278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Two distinct external networks</a:t>
            </a:r>
          </a:p>
          <a:p>
            <a:pPr lvl="1"/>
            <a:r>
              <a:rPr lang="en-US" dirty="0"/>
              <a:t>Internet</a:t>
            </a:r>
          </a:p>
          <a:p>
            <a:pPr lvl="1"/>
            <a:r>
              <a:rPr lang="en-US" dirty="0"/>
              <a:t>LHC dedicated (physics data)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Brocade Flow Optimizer to ensure that:</a:t>
            </a:r>
          </a:p>
          <a:p>
            <a:pPr lvl="1"/>
            <a:r>
              <a:rPr lang="en-US" dirty="0"/>
              <a:t>Physics data stays on the physics network</a:t>
            </a:r>
          </a:p>
          <a:p>
            <a:pPr lvl="1"/>
            <a:r>
              <a:rPr lang="en-US" dirty="0"/>
              <a:t>Internet data stays on the campus network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11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79512" y="1319348"/>
            <a:ext cx="4392488" cy="4921909"/>
            <a:chOff x="422562" y="548667"/>
            <a:chExt cx="3657600" cy="4435777"/>
          </a:xfrm>
        </p:grpSpPr>
        <p:pic>
          <p:nvPicPr>
            <p:cNvPr id="8" name="Content Placeholder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562" y="847431"/>
              <a:ext cx="3657600" cy="316447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54643" y="4151969"/>
              <a:ext cx="1740327" cy="832475"/>
              <a:chOff x="8460432" y="6748214"/>
              <a:chExt cx="2445573" cy="1149408"/>
            </a:xfrm>
          </p:grpSpPr>
          <p:sp>
            <p:nvSpPr>
              <p:cNvPr id="17" name="Rounded Rectangle 16"/>
              <p:cNvSpPr/>
              <p:nvPr/>
            </p:nvSpPr>
            <p:spPr bwMode="gray">
              <a:xfrm>
                <a:off x="9156864" y="7388418"/>
                <a:ext cx="1084907" cy="404290"/>
              </a:xfrm>
              <a:prstGeom prst="roundRect">
                <a:avLst>
                  <a:gd name="adj" fmla="val 13846"/>
                </a:avLst>
              </a:prstGeom>
              <a:solidFill>
                <a:srgbClr val="AF0007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145459" y="7322918"/>
                <a:ext cx="493791" cy="574704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0158733" y="7383555"/>
                <a:ext cx="365100" cy="426345"/>
                <a:chOff x="8185294" y="302047"/>
                <a:chExt cx="684213" cy="686497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8189710" y="565777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2766476">
                  <a:off x="8186281" y="568286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 rot="18898088" flipH="1">
                  <a:off x="8194366" y="559746"/>
                  <a:ext cx="673228" cy="167288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 rot="16200000">
                  <a:off x="8191246" y="562905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218"/>
                <p:cNvSpPr>
                  <a:spLocks noEditPoints="1"/>
                </p:cNvSpPr>
                <p:nvPr/>
              </p:nvSpPr>
              <p:spPr bwMode="auto">
                <a:xfrm>
                  <a:off x="8185294" y="302047"/>
                  <a:ext cx="684213" cy="685800"/>
                </a:xfrm>
                <a:custGeom>
                  <a:avLst/>
                  <a:gdLst>
                    <a:gd name="T0" fmla="*/ 5685 w 6034"/>
                    <a:gd name="T1" fmla="*/ 1416 h 6048"/>
                    <a:gd name="T2" fmla="*/ 3773 w 6034"/>
                    <a:gd name="T3" fmla="*/ 1242 h 6048"/>
                    <a:gd name="T4" fmla="*/ 2304 w 6034"/>
                    <a:gd name="T5" fmla="*/ 0 h 6048"/>
                    <a:gd name="T6" fmla="*/ 1441 w 6034"/>
                    <a:gd name="T7" fmla="*/ 395 h 6048"/>
                    <a:gd name="T8" fmla="*/ 368 w 6034"/>
                    <a:gd name="T9" fmla="*/ 1432 h 6048"/>
                    <a:gd name="T10" fmla="*/ 19 w 6034"/>
                    <a:gd name="T11" fmla="*/ 2294 h 6048"/>
                    <a:gd name="T12" fmla="*/ 19 w 6034"/>
                    <a:gd name="T13" fmla="*/ 3793 h 6048"/>
                    <a:gd name="T14" fmla="*/ 394 w 6034"/>
                    <a:gd name="T15" fmla="*/ 4655 h 6048"/>
                    <a:gd name="T16" fmla="*/ 1460 w 6034"/>
                    <a:gd name="T17" fmla="*/ 5695 h 6048"/>
                    <a:gd name="T18" fmla="*/ 2296 w 6034"/>
                    <a:gd name="T19" fmla="*/ 6047 h 6048"/>
                    <a:gd name="T20" fmla="*/ 3773 w 6034"/>
                    <a:gd name="T21" fmla="*/ 4871 h 6048"/>
                    <a:gd name="T22" fmla="*/ 5653 w 6034"/>
                    <a:gd name="T23" fmla="*/ 4677 h 6048"/>
                    <a:gd name="T24" fmla="*/ 5990 w 6034"/>
                    <a:gd name="T25" fmla="*/ 3801 h 6048"/>
                    <a:gd name="T26" fmla="*/ 6030 w 6034"/>
                    <a:gd name="T27" fmla="*/ 2313 h 6048"/>
                    <a:gd name="T28" fmla="*/ 4209 w 6034"/>
                    <a:gd name="T29" fmla="*/ 3701 h 6048"/>
                    <a:gd name="T30" fmla="*/ 3836 w 6034"/>
                    <a:gd name="T31" fmla="*/ 3394 h 6048"/>
                    <a:gd name="T32" fmla="*/ 4406 w 6034"/>
                    <a:gd name="T33" fmla="*/ 3502 h 6048"/>
                    <a:gd name="T34" fmla="*/ 1932 w 6034"/>
                    <a:gd name="T35" fmla="*/ 3253 h 6048"/>
                    <a:gd name="T36" fmla="*/ 2212 w 6034"/>
                    <a:gd name="T37" fmla="*/ 3678 h 6048"/>
                    <a:gd name="T38" fmla="*/ 1669 w 6034"/>
                    <a:gd name="T39" fmla="*/ 2373 h 6048"/>
                    <a:gd name="T40" fmla="*/ 2207 w 6034"/>
                    <a:gd name="T41" fmla="*/ 2580 h 6048"/>
                    <a:gd name="T42" fmla="*/ 1851 w 6034"/>
                    <a:gd name="T43" fmla="*/ 2789 h 6048"/>
                    <a:gd name="T44" fmla="*/ 3569 w 6034"/>
                    <a:gd name="T45" fmla="*/ 3667 h 6048"/>
                    <a:gd name="T46" fmla="*/ 2895 w 6034"/>
                    <a:gd name="T47" fmla="*/ 3658 h 6048"/>
                    <a:gd name="T48" fmla="*/ 2402 w 6034"/>
                    <a:gd name="T49" fmla="*/ 2940 h 6048"/>
                    <a:gd name="T50" fmla="*/ 3269 w 6034"/>
                    <a:gd name="T51" fmla="*/ 2432 h 6048"/>
                    <a:gd name="T52" fmla="*/ 3626 w 6034"/>
                    <a:gd name="T53" fmla="*/ 3326 h 6048"/>
                    <a:gd name="T54" fmla="*/ 2201 w 6034"/>
                    <a:gd name="T55" fmla="*/ 3109 h 6048"/>
                    <a:gd name="T56" fmla="*/ 3597 w 6034"/>
                    <a:gd name="T57" fmla="*/ 2478 h 6048"/>
                    <a:gd name="T58" fmla="*/ 3078 w 6034"/>
                    <a:gd name="T59" fmla="*/ 2230 h 6048"/>
                    <a:gd name="T60" fmla="*/ 2510 w 6034"/>
                    <a:gd name="T61" fmla="*/ 2424 h 6048"/>
                    <a:gd name="T62" fmla="*/ 2394 w 6034"/>
                    <a:gd name="T63" fmla="*/ 3577 h 6048"/>
                    <a:gd name="T64" fmla="*/ 3018 w 6034"/>
                    <a:gd name="T65" fmla="*/ 3933 h 6048"/>
                    <a:gd name="T66" fmla="*/ 3685 w 6034"/>
                    <a:gd name="T67" fmla="*/ 1452 h 6048"/>
                    <a:gd name="T68" fmla="*/ 3507 w 6034"/>
                    <a:gd name="T69" fmla="*/ 2236 h 6048"/>
                    <a:gd name="T70" fmla="*/ 3271 w 6034"/>
                    <a:gd name="T71" fmla="*/ 1907 h 6048"/>
                    <a:gd name="T72" fmla="*/ 2820 w 6034"/>
                    <a:gd name="T73" fmla="*/ 1949 h 6048"/>
                    <a:gd name="T74" fmla="*/ 2412 w 6034"/>
                    <a:gd name="T75" fmla="*/ 2243 h 6048"/>
                    <a:gd name="T76" fmla="*/ 2514 w 6034"/>
                    <a:gd name="T77" fmla="*/ 1592 h 6048"/>
                    <a:gd name="T78" fmla="*/ 2376 w 6034"/>
                    <a:gd name="T79" fmla="*/ 3994 h 6048"/>
                    <a:gd name="T80" fmla="*/ 2893 w 6034"/>
                    <a:gd name="T81" fmla="*/ 4060 h 6048"/>
                    <a:gd name="T82" fmla="*/ 2348 w 6034"/>
                    <a:gd name="T83" fmla="*/ 4688 h 6048"/>
                    <a:gd name="T84" fmla="*/ 3375 w 6034"/>
                    <a:gd name="T85" fmla="*/ 3858 h 6048"/>
                    <a:gd name="T86" fmla="*/ 3667 w 6034"/>
                    <a:gd name="T87" fmla="*/ 4257 h 6048"/>
                    <a:gd name="T88" fmla="*/ 4146 w 6034"/>
                    <a:gd name="T89" fmla="*/ 2839 h 6048"/>
                    <a:gd name="T90" fmla="*/ 3814 w 6034"/>
                    <a:gd name="T91" fmla="*/ 2436 h 6048"/>
                    <a:gd name="T92" fmla="*/ 4658 w 6034"/>
                    <a:gd name="T93" fmla="*/ 2373 h 6048"/>
                    <a:gd name="T94" fmla="*/ 4232 w 6034"/>
                    <a:gd name="T95" fmla="*/ 2273 h 6048"/>
                    <a:gd name="T96" fmla="*/ 3783 w 6034"/>
                    <a:gd name="T97" fmla="*/ 1883 h 6048"/>
                    <a:gd name="T98" fmla="*/ 3313 w 6034"/>
                    <a:gd name="T99" fmla="*/ 1680 h 6048"/>
                    <a:gd name="T100" fmla="*/ 2730 w 6034"/>
                    <a:gd name="T101" fmla="*/ 1669 h 6048"/>
                    <a:gd name="T102" fmla="*/ 2234 w 6034"/>
                    <a:gd name="T103" fmla="*/ 2001 h 6048"/>
                    <a:gd name="T104" fmla="*/ 1778 w 6034"/>
                    <a:gd name="T105" fmla="*/ 2280 h 6048"/>
                    <a:gd name="T106" fmla="*/ 1706 w 6034"/>
                    <a:gd name="T107" fmla="*/ 2840 h 6048"/>
                    <a:gd name="T108" fmla="*/ 1594 w 6034"/>
                    <a:gd name="T109" fmla="*/ 3414 h 6048"/>
                    <a:gd name="T110" fmla="*/ 1979 w 6034"/>
                    <a:gd name="T111" fmla="*/ 3826 h 6048"/>
                    <a:gd name="T112" fmla="*/ 2252 w 6034"/>
                    <a:gd name="T113" fmla="*/ 4364 h 6048"/>
                    <a:gd name="T114" fmla="*/ 2824 w 6034"/>
                    <a:gd name="T115" fmla="*/ 4366 h 6048"/>
                    <a:gd name="T116" fmla="*/ 3391 w 6034"/>
                    <a:gd name="T117" fmla="*/ 4502 h 6048"/>
                    <a:gd name="T118" fmla="*/ 3793 w 6034"/>
                    <a:gd name="T119" fmla="*/ 4131 h 6048"/>
                    <a:gd name="T120" fmla="*/ 4307 w 6034"/>
                    <a:gd name="T121" fmla="*/ 3809 h 6048"/>
                    <a:gd name="T122" fmla="*/ 4232 w 6034"/>
                    <a:gd name="T123" fmla="*/ 3151 h 6048"/>
                    <a:gd name="T124" fmla="*/ 4780 w 6034"/>
                    <a:gd name="T125" fmla="*/ 2373 h 6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034" h="6048">
                      <a:moveTo>
                        <a:pt x="5990" y="2287"/>
                      </a:moveTo>
                      <a:lnTo>
                        <a:pt x="4866" y="2287"/>
                      </a:lnTo>
                      <a:lnTo>
                        <a:pt x="5679" y="1472"/>
                      </a:lnTo>
                      <a:lnTo>
                        <a:pt x="5679" y="1472"/>
                      </a:lnTo>
                      <a:lnTo>
                        <a:pt x="5685" y="1464"/>
                      </a:lnTo>
                      <a:lnTo>
                        <a:pt x="5689" y="1457"/>
                      </a:lnTo>
                      <a:lnTo>
                        <a:pt x="5692" y="1449"/>
                      </a:lnTo>
                      <a:lnTo>
                        <a:pt x="5693" y="1440"/>
                      </a:lnTo>
                      <a:lnTo>
                        <a:pt x="5693" y="1440"/>
                      </a:lnTo>
                      <a:lnTo>
                        <a:pt x="5692" y="1432"/>
                      </a:lnTo>
                      <a:lnTo>
                        <a:pt x="5689" y="1424"/>
                      </a:lnTo>
                      <a:lnTo>
                        <a:pt x="5685" y="1416"/>
                      </a:lnTo>
                      <a:lnTo>
                        <a:pt x="5679" y="1410"/>
                      </a:lnTo>
                      <a:lnTo>
                        <a:pt x="4673" y="401"/>
                      </a:lnTo>
                      <a:lnTo>
                        <a:pt x="4673" y="401"/>
                      </a:lnTo>
                      <a:lnTo>
                        <a:pt x="4666" y="395"/>
                      </a:lnTo>
                      <a:lnTo>
                        <a:pt x="4659" y="391"/>
                      </a:lnTo>
                      <a:lnTo>
                        <a:pt x="4650" y="389"/>
                      </a:lnTo>
                      <a:lnTo>
                        <a:pt x="4642" y="388"/>
                      </a:lnTo>
                      <a:lnTo>
                        <a:pt x="4634" y="389"/>
                      </a:lnTo>
                      <a:lnTo>
                        <a:pt x="4626" y="391"/>
                      </a:lnTo>
                      <a:lnTo>
                        <a:pt x="4618" y="395"/>
                      </a:lnTo>
                      <a:lnTo>
                        <a:pt x="4612" y="401"/>
                      </a:lnTo>
                      <a:lnTo>
                        <a:pt x="3773" y="1242"/>
                      </a:lnTo>
                      <a:lnTo>
                        <a:pt x="3773" y="43"/>
                      </a:lnTo>
                      <a:lnTo>
                        <a:pt x="3773" y="43"/>
                      </a:lnTo>
                      <a:lnTo>
                        <a:pt x="3772" y="35"/>
                      </a:lnTo>
                      <a:lnTo>
                        <a:pt x="3768" y="26"/>
                      </a:lnTo>
                      <a:lnTo>
                        <a:pt x="3764" y="19"/>
                      </a:lnTo>
                      <a:lnTo>
                        <a:pt x="3759" y="13"/>
                      </a:lnTo>
                      <a:lnTo>
                        <a:pt x="3753" y="7"/>
                      </a:lnTo>
                      <a:lnTo>
                        <a:pt x="3745" y="3"/>
                      </a:lnTo>
                      <a:lnTo>
                        <a:pt x="3737" y="1"/>
                      </a:lnTo>
                      <a:lnTo>
                        <a:pt x="3729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296" y="1"/>
                      </a:lnTo>
                      <a:lnTo>
                        <a:pt x="2288" y="3"/>
                      </a:lnTo>
                      <a:lnTo>
                        <a:pt x="2280" y="7"/>
                      </a:lnTo>
                      <a:lnTo>
                        <a:pt x="2274" y="13"/>
                      </a:lnTo>
                      <a:lnTo>
                        <a:pt x="2269" y="19"/>
                      </a:lnTo>
                      <a:lnTo>
                        <a:pt x="2265" y="26"/>
                      </a:lnTo>
                      <a:lnTo>
                        <a:pt x="2262" y="35"/>
                      </a:lnTo>
                      <a:lnTo>
                        <a:pt x="2261" y="43"/>
                      </a:lnTo>
                      <a:lnTo>
                        <a:pt x="2261" y="1215"/>
                      </a:lnTo>
                      <a:lnTo>
                        <a:pt x="1448" y="401"/>
                      </a:lnTo>
                      <a:lnTo>
                        <a:pt x="1448" y="401"/>
                      </a:lnTo>
                      <a:lnTo>
                        <a:pt x="1441" y="395"/>
                      </a:lnTo>
                      <a:lnTo>
                        <a:pt x="1434" y="391"/>
                      </a:lnTo>
                      <a:lnTo>
                        <a:pt x="1426" y="389"/>
                      </a:lnTo>
                      <a:lnTo>
                        <a:pt x="1417" y="388"/>
                      </a:lnTo>
                      <a:lnTo>
                        <a:pt x="1409" y="389"/>
                      </a:lnTo>
                      <a:lnTo>
                        <a:pt x="1402" y="391"/>
                      </a:lnTo>
                      <a:lnTo>
                        <a:pt x="1393" y="395"/>
                      </a:lnTo>
                      <a:lnTo>
                        <a:pt x="1387" y="401"/>
                      </a:lnTo>
                      <a:lnTo>
                        <a:pt x="380" y="1410"/>
                      </a:lnTo>
                      <a:lnTo>
                        <a:pt x="380" y="1410"/>
                      </a:lnTo>
                      <a:lnTo>
                        <a:pt x="375" y="1416"/>
                      </a:lnTo>
                      <a:lnTo>
                        <a:pt x="370" y="1424"/>
                      </a:lnTo>
                      <a:lnTo>
                        <a:pt x="368" y="1432"/>
                      </a:lnTo>
                      <a:lnTo>
                        <a:pt x="367" y="1440"/>
                      </a:lnTo>
                      <a:lnTo>
                        <a:pt x="367" y="1440"/>
                      </a:lnTo>
                      <a:lnTo>
                        <a:pt x="368" y="1449"/>
                      </a:lnTo>
                      <a:lnTo>
                        <a:pt x="370" y="1457"/>
                      </a:lnTo>
                      <a:lnTo>
                        <a:pt x="375" y="1464"/>
                      </a:lnTo>
                      <a:lnTo>
                        <a:pt x="380" y="1472"/>
                      </a:lnTo>
                      <a:lnTo>
                        <a:pt x="1193" y="2287"/>
                      </a:lnTo>
                      <a:lnTo>
                        <a:pt x="43" y="2287"/>
                      </a:lnTo>
                      <a:lnTo>
                        <a:pt x="43" y="2287"/>
                      </a:lnTo>
                      <a:lnTo>
                        <a:pt x="34" y="2288"/>
                      </a:lnTo>
                      <a:lnTo>
                        <a:pt x="26" y="2290"/>
                      </a:lnTo>
                      <a:lnTo>
                        <a:pt x="19" y="2294"/>
                      </a:lnTo>
                      <a:lnTo>
                        <a:pt x="13" y="2299"/>
                      </a:lnTo>
                      <a:lnTo>
                        <a:pt x="7" y="2305"/>
                      </a:lnTo>
                      <a:lnTo>
                        <a:pt x="3" y="2313"/>
                      </a:lnTo>
                      <a:lnTo>
                        <a:pt x="1" y="2321"/>
                      </a:lnTo>
                      <a:lnTo>
                        <a:pt x="0" y="2329"/>
                      </a:lnTo>
                      <a:lnTo>
                        <a:pt x="0" y="3757"/>
                      </a:lnTo>
                      <a:lnTo>
                        <a:pt x="0" y="3757"/>
                      </a:lnTo>
                      <a:lnTo>
                        <a:pt x="1" y="3766"/>
                      </a:lnTo>
                      <a:lnTo>
                        <a:pt x="3" y="3774"/>
                      </a:lnTo>
                      <a:lnTo>
                        <a:pt x="7" y="3781"/>
                      </a:lnTo>
                      <a:lnTo>
                        <a:pt x="13" y="3788"/>
                      </a:lnTo>
                      <a:lnTo>
                        <a:pt x="19" y="3793"/>
                      </a:lnTo>
                      <a:lnTo>
                        <a:pt x="26" y="3797"/>
                      </a:lnTo>
                      <a:lnTo>
                        <a:pt x="34" y="3800"/>
                      </a:lnTo>
                      <a:lnTo>
                        <a:pt x="43" y="3801"/>
                      </a:lnTo>
                      <a:lnTo>
                        <a:pt x="1219" y="3801"/>
                      </a:lnTo>
                      <a:lnTo>
                        <a:pt x="406" y="4616"/>
                      </a:lnTo>
                      <a:lnTo>
                        <a:pt x="406" y="4616"/>
                      </a:lnTo>
                      <a:lnTo>
                        <a:pt x="401" y="4622"/>
                      </a:lnTo>
                      <a:lnTo>
                        <a:pt x="397" y="4630"/>
                      </a:lnTo>
                      <a:lnTo>
                        <a:pt x="394" y="4638"/>
                      </a:lnTo>
                      <a:lnTo>
                        <a:pt x="393" y="4646"/>
                      </a:lnTo>
                      <a:lnTo>
                        <a:pt x="393" y="4646"/>
                      </a:lnTo>
                      <a:lnTo>
                        <a:pt x="394" y="4655"/>
                      </a:lnTo>
                      <a:lnTo>
                        <a:pt x="397" y="4663"/>
                      </a:lnTo>
                      <a:lnTo>
                        <a:pt x="401" y="4670"/>
                      </a:lnTo>
                      <a:lnTo>
                        <a:pt x="406" y="4677"/>
                      </a:lnTo>
                      <a:lnTo>
                        <a:pt x="1413" y="5686"/>
                      </a:lnTo>
                      <a:lnTo>
                        <a:pt x="1413" y="5686"/>
                      </a:lnTo>
                      <a:lnTo>
                        <a:pt x="1419" y="5692"/>
                      </a:lnTo>
                      <a:lnTo>
                        <a:pt x="1428" y="5695"/>
                      </a:lnTo>
                      <a:lnTo>
                        <a:pt x="1435" y="5699"/>
                      </a:lnTo>
                      <a:lnTo>
                        <a:pt x="1443" y="5700"/>
                      </a:lnTo>
                      <a:lnTo>
                        <a:pt x="1443" y="5700"/>
                      </a:lnTo>
                      <a:lnTo>
                        <a:pt x="1453" y="5699"/>
                      </a:lnTo>
                      <a:lnTo>
                        <a:pt x="1460" y="5695"/>
                      </a:lnTo>
                      <a:lnTo>
                        <a:pt x="1467" y="5692"/>
                      </a:lnTo>
                      <a:lnTo>
                        <a:pt x="1475" y="5686"/>
                      </a:lnTo>
                      <a:lnTo>
                        <a:pt x="2261" y="4897"/>
                      </a:lnTo>
                      <a:lnTo>
                        <a:pt x="2261" y="6004"/>
                      </a:lnTo>
                      <a:lnTo>
                        <a:pt x="2261" y="6004"/>
                      </a:lnTo>
                      <a:lnTo>
                        <a:pt x="2262" y="6012"/>
                      </a:lnTo>
                      <a:lnTo>
                        <a:pt x="2265" y="6021"/>
                      </a:lnTo>
                      <a:lnTo>
                        <a:pt x="2269" y="6028"/>
                      </a:lnTo>
                      <a:lnTo>
                        <a:pt x="2274" y="6034"/>
                      </a:lnTo>
                      <a:lnTo>
                        <a:pt x="2280" y="6041"/>
                      </a:lnTo>
                      <a:lnTo>
                        <a:pt x="2288" y="6044"/>
                      </a:lnTo>
                      <a:lnTo>
                        <a:pt x="2296" y="6047"/>
                      </a:lnTo>
                      <a:lnTo>
                        <a:pt x="2304" y="6048"/>
                      </a:lnTo>
                      <a:lnTo>
                        <a:pt x="3729" y="6048"/>
                      </a:lnTo>
                      <a:lnTo>
                        <a:pt x="3729" y="6048"/>
                      </a:lnTo>
                      <a:lnTo>
                        <a:pt x="3737" y="6047"/>
                      </a:lnTo>
                      <a:lnTo>
                        <a:pt x="3745" y="6044"/>
                      </a:lnTo>
                      <a:lnTo>
                        <a:pt x="3753" y="6041"/>
                      </a:lnTo>
                      <a:lnTo>
                        <a:pt x="3759" y="6034"/>
                      </a:lnTo>
                      <a:lnTo>
                        <a:pt x="3764" y="6028"/>
                      </a:lnTo>
                      <a:lnTo>
                        <a:pt x="3768" y="6021"/>
                      </a:lnTo>
                      <a:lnTo>
                        <a:pt x="3772" y="6012"/>
                      </a:lnTo>
                      <a:lnTo>
                        <a:pt x="3773" y="6004"/>
                      </a:lnTo>
                      <a:lnTo>
                        <a:pt x="3773" y="4871"/>
                      </a:lnTo>
                      <a:lnTo>
                        <a:pt x="4586" y="5686"/>
                      </a:lnTo>
                      <a:lnTo>
                        <a:pt x="4586" y="5686"/>
                      </a:lnTo>
                      <a:lnTo>
                        <a:pt x="4592" y="5692"/>
                      </a:lnTo>
                      <a:lnTo>
                        <a:pt x="4599" y="5695"/>
                      </a:lnTo>
                      <a:lnTo>
                        <a:pt x="4607" y="5699"/>
                      </a:lnTo>
                      <a:lnTo>
                        <a:pt x="4616" y="5700"/>
                      </a:lnTo>
                      <a:lnTo>
                        <a:pt x="4616" y="5700"/>
                      </a:lnTo>
                      <a:lnTo>
                        <a:pt x="4624" y="5699"/>
                      </a:lnTo>
                      <a:lnTo>
                        <a:pt x="4632" y="5695"/>
                      </a:lnTo>
                      <a:lnTo>
                        <a:pt x="4640" y="5692"/>
                      </a:lnTo>
                      <a:lnTo>
                        <a:pt x="4646" y="5686"/>
                      </a:lnTo>
                      <a:lnTo>
                        <a:pt x="5653" y="4677"/>
                      </a:lnTo>
                      <a:lnTo>
                        <a:pt x="5653" y="4677"/>
                      </a:lnTo>
                      <a:lnTo>
                        <a:pt x="5659" y="4670"/>
                      </a:lnTo>
                      <a:lnTo>
                        <a:pt x="5662" y="4663"/>
                      </a:lnTo>
                      <a:lnTo>
                        <a:pt x="5666" y="4655"/>
                      </a:lnTo>
                      <a:lnTo>
                        <a:pt x="5667" y="4646"/>
                      </a:lnTo>
                      <a:lnTo>
                        <a:pt x="5666" y="4638"/>
                      </a:lnTo>
                      <a:lnTo>
                        <a:pt x="5662" y="4630"/>
                      </a:lnTo>
                      <a:lnTo>
                        <a:pt x="5659" y="4622"/>
                      </a:lnTo>
                      <a:lnTo>
                        <a:pt x="5653" y="4616"/>
                      </a:lnTo>
                      <a:lnTo>
                        <a:pt x="4840" y="3801"/>
                      </a:lnTo>
                      <a:lnTo>
                        <a:pt x="5990" y="3801"/>
                      </a:lnTo>
                      <a:lnTo>
                        <a:pt x="5990" y="3801"/>
                      </a:lnTo>
                      <a:lnTo>
                        <a:pt x="5999" y="3800"/>
                      </a:lnTo>
                      <a:lnTo>
                        <a:pt x="6007" y="3797"/>
                      </a:lnTo>
                      <a:lnTo>
                        <a:pt x="6014" y="3793"/>
                      </a:lnTo>
                      <a:lnTo>
                        <a:pt x="6020" y="3788"/>
                      </a:lnTo>
                      <a:lnTo>
                        <a:pt x="6027" y="3781"/>
                      </a:lnTo>
                      <a:lnTo>
                        <a:pt x="6030" y="3774"/>
                      </a:lnTo>
                      <a:lnTo>
                        <a:pt x="6033" y="3766"/>
                      </a:lnTo>
                      <a:lnTo>
                        <a:pt x="6034" y="3757"/>
                      </a:lnTo>
                      <a:lnTo>
                        <a:pt x="6034" y="2329"/>
                      </a:lnTo>
                      <a:lnTo>
                        <a:pt x="6034" y="2329"/>
                      </a:lnTo>
                      <a:lnTo>
                        <a:pt x="6033" y="2321"/>
                      </a:lnTo>
                      <a:lnTo>
                        <a:pt x="6030" y="2313"/>
                      </a:lnTo>
                      <a:lnTo>
                        <a:pt x="6027" y="2305"/>
                      </a:lnTo>
                      <a:lnTo>
                        <a:pt x="6020" y="2299"/>
                      </a:lnTo>
                      <a:lnTo>
                        <a:pt x="6014" y="2294"/>
                      </a:lnTo>
                      <a:lnTo>
                        <a:pt x="6007" y="2290"/>
                      </a:lnTo>
                      <a:lnTo>
                        <a:pt x="5999" y="2288"/>
                      </a:lnTo>
                      <a:lnTo>
                        <a:pt x="5990" y="2287"/>
                      </a:lnTo>
                      <a:lnTo>
                        <a:pt x="5990" y="2287"/>
                      </a:lnTo>
                      <a:close/>
                      <a:moveTo>
                        <a:pt x="4631" y="3713"/>
                      </a:moveTo>
                      <a:lnTo>
                        <a:pt x="4362" y="3713"/>
                      </a:lnTo>
                      <a:lnTo>
                        <a:pt x="4362" y="3713"/>
                      </a:lnTo>
                      <a:lnTo>
                        <a:pt x="4288" y="3707"/>
                      </a:lnTo>
                      <a:lnTo>
                        <a:pt x="4209" y="3701"/>
                      </a:lnTo>
                      <a:lnTo>
                        <a:pt x="4209" y="3701"/>
                      </a:lnTo>
                      <a:lnTo>
                        <a:pt x="4084" y="3691"/>
                      </a:lnTo>
                      <a:lnTo>
                        <a:pt x="4017" y="3687"/>
                      </a:lnTo>
                      <a:lnTo>
                        <a:pt x="3949" y="3683"/>
                      </a:lnTo>
                      <a:lnTo>
                        <a:pt x="3949" y="3683"/>
                      </a:lnTo>
                      <a:lnTo>
                        <a:pt x="3815" y="3676"/>
                      </a:lnTo>
                      <a:lnTo>
                        <a:pt x="3815" y="3676"/>
                      </a:lnTo>
                      <a:lnTo>
                        <a:pt x="3820" y="3544"/>
                      </a:lnTo>
                      <a:lnTo>
                        <a:pt x="3822" y="3476"/>
                      </a:lnTo>
                      <a:lnTo>
                        <a:pt x="3824" y="3408"/>
                      </a:lnTo>
                      <a:lnTo>
                        <a:pt x="3824" y="3408"/>
                      </a:lnTo>
                      <a:lnTo>
                        <a:pt x="3836" y="3394"/>
                      </a:lnTo>
                      <a:lnTo>
                        <a:pt x="3836" y="3394"/>
                      </a:lnTo>
                      <a:lnTo>
                        <a:pt x="3888" y="3341"/>
                      </a:lnTo>
                      <a:lnTo>
                        <a:pt x="3940" y="3287"/>
                      </a:lnTo>
                      <a:lnTo>
                        <a:pt x="4039" y="3180"/>
                      </a:lnTo>
                      <a:lnTo>
                        <a:pt x="4039" y="3180"/>
                      </a:lnTo>
                      <a:lnTo>
                        <a:pt x="4125" y="3257"/>
                      </a:lnTo>
                      <a:lnTo>
                        <a:pt x="4125" y="3257"/>
                      </a:lnTo>
                      <a:lnTo>
                        <a:pt x="4176" y="3303"/>
                      </a:lnTo>
                      <a:lnTo>
                        <a:pt x="4227" y="3347"/>
                      </a:lnTo>
                      <a:lnTo>
                        <a:pt x="4323" y="3430"/>
                      </a:lnTo>
                      <a:lnTo>
                        <a:pt x="4323" y="3430"/>
                      </a:lnTo>
                      <a:lnTo>
                        <a:pt x="4406" y="3502"/>
                      </a:lnTo>
                      <a:lnTo>
                        <a:pt x="4483" y="3566"/>
                      </a:lnTo>
                      <a:lnTo>
                        <a:pt x="4631" y="3713"/>
                      </a:lnTo>
                      <a:close/>
                      <a:moveTo>
                        <a:pt x="1429" y="3713"/>
                      </a:moveTo>
                      <a:lnTo>
                        <a:pt x="1615" y="3526"/>
                      </a:lnTo>
                      <a:lnTo>
                        <a:pt x="1615" y="3526"/>
                      </a:lnTo>
                      <a:lnTo>
                        <a:pt x="1675" y="3477"/>
                      </a:lnTo>
                      <a:lnTo>
                        <a:pt x="1738" y="3424"/>
                      </a:lnTo>
                      <a:lnTo>
                        <a:pt x="1738" y="3424"/>
                      </a:lnTo>
                      <a:lnTo>
                        <a:pt x="1831" y="3342"/>
                      </a:lnTo>
                      <a:lnTo>
                        <a:pt x="1882" y="3298"/>
                      </a:lnTo>
                      <a:lnTo>
                        <a:pt x="1932" y="3253"/>
                      </a:lnTo>
                      <a:lnTo>
                        <a:pt x="1932" y="3253"/>
                      </a:lnTo>
                      <a:lnTo>
                        <a:pt x="2013" y="3180"/>
                      </a:lnTo>
                      <a:lnTo>
                        <a:pt x="2013" y="3180"/>
                      </a:lnTo>
                      <a:lnTo>
                        <a:pt x="2107" y="3280"/>
                      </a:lnTo>
                      <a:lnTo>
                        <a:pt x="2155" y="3330"/>
                      </a:lnTo>
                      <a:lnTo>
                        <a:pt x="2203" y="3382"/>
                      </a:lnTo>
                      <a:lnTo>
                        <a:pt x="2203" y="3382"/>
                      </a:lnTo>
                      <a:lnTo>
                        <a:pt x="2203" y="3388"/>
                      </a:lnTo>
                      <a:lnTo>
                        <a:pt x="2203" y="3388"/>
                      </a:lnTo>
                      <a:lnTo>
                        <a:pt x="2205" y="3461"/>
                      </a:lnTo>
                      <a:lnTo>
                        <a:pt x="2207" y="3534"/>
                      </a:lnTo>
                      <a:lnTo>
                        <a:pt x="2212" y="3678"/>
                      </a:lnTo>
                      <a:lnTo>
                        <a:pt x="2212" y="3678"/>
                      </a:lnTo>
                      <a:lnTo>
                        <a:pt x="2112" y="3683"/>
                      </a:lnTo>
                      <a:lnTo>
                        <a:pt x="2112" y="3683"/>
                      </a:lnTo>
                      <a:lnTo>
                        <a:pt x="2044" y="3687"/>
                      </a:lnTo>
                      <a:lnTo>
                        <a:pt x="1979" y="3691"/>
                      </a:lnTo>
                      <a:lnTo>
                        <a:pt x="1853" y="3701"/>
                      </a:lnTo>
                      <a:lnTo>
                        <a:pt x="1853" y="3701"/>
                      </a:lnTo>
                      <a:lnTo>
                        <a:pt x="1773" y="3707"/>
                      </a:lnTo>
                      <a:lnTo>
                        <a:pt x="1697" y="3713"/>
                      </a:lnTo>
                      <a:lnTo>
                        <a:pt x="1429" y="3713"/>
                      </a:lnTo>
                      <a:close/>
                      <a:moveTo>
                        <a:pt x="1403" y="2373"/>
                      </a:moveTo>
                      <a:lnTo>
                        <a:pt x="1669" y="2373"/>
                      </a:lnTo>
                      <a:lnTo>
                        <a:pt x="1669" y="2373"/>
                      </a:lnTo>
                      <a:lnTo>
                        <a:pt x="1759" y="2382"/>
                      </a:lnTo>
                      <a:lnTo>
                        <a:pt x="1859" y="2389"/>
                      </a:lnTo>
                      <a:lnTo>
                        <a:pt x="1859" y="2389"/>
                      </a:lnTo>
                      <a:lnTo>
                        <a:pt x="1985" y="2398"/>
                      </a:lnTo>
                      <a:lnTo>
                        <a:pt x="2052" y="2404"/>
                      </a:lnTo>
                      <a:lnTo>
                        <a:pt x="2120" y="2407"/>
                      </a:lnTo>
                      <a:lnTo>
                        <a:pt x="2120" y="2407"/>
                      </a:lnTo>
                      <a:lnTo>
                        <a:pt x="2212" y="2412"/>
                      </a:lnTo>
                      <a:lnTo>
                        <a:pt x="2212" y="2412"/>
                      </a:lnTo>
                      <a:lnTo>
                        <a:pt x="2212" y="2429"/>
                      </a:lnTo>
                      <a:lnTo>
                        <a:pt x="2212" y="2429"/>
                      </a:lnTo>
                      <a:lnTo>
                        <a:pt x="2207" y="2580"/>
                      </a:lnTo>
                      <a:lnTo>
                        <a:pt x="2205" y="2658"/>
                      </a:lnTo>
                      <a:lnTo>
                        <a:pt x="2203" y="2736"/>
                      </a:lnTo>
                      <a:lnTo>
                        <a:pt x="2203" y="2736"/>
                      </a:lnTo>
                      <a:lnTo>
                        <a:pt x="2156" y="2786"/>
                      </a:lnTo>
                      <a:lnTo>
                        <a:pt x="2110" y="2836"/>
                      </a:lnTo>
                      <a:lnTo>
                        <a:pt x="2019" y="2933"/>
                      </a:lnTo>
                      <a:lnTo>
                        <a:pt x="2019" y="2933"/>
                      </a:lnTo>
                      <a:lnTo>
                        <a:pt x="2016" y="2936"/>
                      </a:lnTo>
                      <a:lnTo>
                        <a:pt x="2016" y="2936"/>
                      </a:lnTo>
                      <a:lnTo>
                        <a:pt x="1902" y="2835"/>
                      </a:lnTo>
                      <a:lnTo>
                        <a:pt x="1902" y="2835"/>
                      </a:lnTo>
                      <a:lnTo>
                        <a:pt x="1851" y="2789"/>
                      </a:lnTo>
                      <a:lnTo>
                        <a:pt x="1801" y="2744"/>
                      </a:lnTo>
                      <a:lnTo>
                        <a:pt x="1705" y="2661"/>
                      </a:lnTo>
                      <a:lnTo>
                        <a:pt x="1705" y="2661"/>
                      </a:lnTo>
                      <a:lnTo>
                        <a:pt x="1600" y="2571"/>
                      </a:lnTo>
                      <a:lnTo>
                        <a:pt x="1403" y="2373"/>
                      </a:lnTo>
                      <a:close/>
                      <a:moveTo>
                        <a:pt x="3608" y="3629"/>
                      </a:moveTo>
                      <a:lnTo>
                        <a:pt x="3608" y="3629"/>
                      </a:lnTo>
                      <a:lnTo>
                        <a:pt x="3633" y="3602"/>
                      </a:lnTo>
                      <a:lnTo>
                        <a:pt x="3633" y="3602"/>
                      </a:lnTo>
                      <a:lnTo>
                        <a:pt x="3636" y="3669"/>
                      </a:lnTo>
                      <a:lnTo>
                        <a:pt x="3636" y="3669"/>
                      </a:lnTo>
                      <a:lnTo>
                        <a:pt x="3569" y="3667"/>
                      </a:lnTo>
                      <a:lnTo>
                        <a:pt x="3569" y="3667"/>
                      </a:lnTo>
                      <a:lnTo>
                        <a:pt x="3608" y="3629"/>
                      </a:lnTo>
                      <a:lnTo>
                        <a:pt x="3608" y="3629"/>
                      </a:lnTo>
                      <a:close/>
                      <a:moveTo>
                        <a:pt x="3465" y="3485"/>
                      </a:moveTo>
                      <a:lnTo>
                        <a:pt x="3465" y="3485"/>
                      </a:lnTo>
                      <a:lnTo>
                        <a:pt x="3378" y="3572"/>
                      </a:lnTo>
                      <a:lnTo>
                        <a:pt x="3293" y="3660"/>
                      </a:lnTo>
                      <a:lnTo>
                        <a:pt x="3293" y="3660"/>
                      </a:lnTo>
                      <a:lnTo>
                        <a:pt x="3162" y="3658"/>
                      </a:lnTo>
                      <a:lnTo>
                        <a:pt x="3031" y="3658"/>
                      </a:lnTo>
                      <a:lnTo>
                        <a:pt x="3031" y="3658"/>
                      </a:lnTo>
                      <a:lnTo>
                        <a:pt x="2895" y="3658"/>
                      </a:lnTo>
                      <a:lnTo>
                        <a:pt x="2759" y="3660"/>
                      </a:lnTo>
                      <a:lnTo>
                        <a:pt x="2759" y="3660"/>
                      </a:lnTo>
                      <a:lnTo>
                        <a:pt x="2669" y="3567"/>
                      </a:lnTo>
                      <a:lnTo>
                        <a:pt x="2578" y="3474"/>
                      </a:lnTo>
                      <a:lnTo>
                        <a:pt x="2578" y="3474"/>
                      </a:lnTo>
                      <a:lnTo>
                        <a:pt x="2489" y="3387"/>
                      </a:lnTo>
                      <a:lnTo>
                        <a:pt x="2401" y="3299"/>
                      </a:lnTo>
                      <a:lnTo>
                        <a:pt x="2401" y="3299"/>
                      </a:lnTo>
                      <a:lnTo>
                        <a:pt x="2402" y="3183"/>
                      </a:lnTo>
                      <a:lnTo>
                        <a:pt x="2402" y="3065"/>
                      </a:lnTo>
                      <a:lnTo>
                        <a:pt x="2402" y="3065"/>
                      </a:lnTo>
                      <a:lnTo>
                        <a:pt x="2402" y="2940"/>
                      </a:lnTo>
                      <a:lnTo>
                        <a:pt x="2401" y="2816"/>
                      </a:lnTo>
                      <a:lnTo>
                        <a:pt x="2401" y="2816"/>
                      </a:lnTo>
                      <a:lnTo>
                        <a:pt x="2498" y="2721"/>
                      </a:lnTo>
                      <a:lnTo>
                        <a:pt x="2596" y="2623"/>
                      </a:lnTo>
                      <a:lnTo>
                        <a:pt x="2596" y="2623"/>
                      </a:lnTo>
                      <a:lnTo>
                        <a:pt x="2691" y="2527"/>
                      </a:lnTo>
                      <a:lnTo>
                        <a:pt x="2785" y="2431"/>
                      </a:lnTo>
                      <a:lnTo>
                        <a:pt x="2785" y="2431"/>
                      </a:lnTo>
                      <a:lnTo>
                        <a:pt x="2915" y="2432"/>
                      </a:lnTo>
                      <a:lnTo>
                        <a:pt x="3045" y="2433"/>
                      </a:lnTo>
                      <a:lnTo>
                        <a:pt x="3045" y="2433"/>
                      </a:lnTo>
                      <a:lnTo>
                        <a:pt x="3269" y="2432"/>
                      </a:lnTo>
                      <a:lnTo>
                        <a:pt x="3269" y="2432"/>
                      </a:lnTo>
                      <a:lnTo>
                        <a:pt x="3360" y="2526"/>
                      </a:lnTo>
                      <a:lnTo>
                        <a:pt x="3454" y="2621"/>
                      </a:lnTo>
                      <a:lnTo>
                        <a:pt x="3454" y="2621"/>
                      </a:lnTo>
                      <a:lnTo>
                        <a:pt x="3541" y="2707"/>
                      </a:lnTo>
                      <a:lnTo>
                        <a:pt x="3626" y="2792"/>
                      </a:lnTo>
                      <a:lnTo>
                        <a:pt x="3626" y="2792"/>
                      </a:lnTo>
                      <a:lnTo>
                        <a:pt x="3625" y="2930"/>
                      </a:lnTo>
                      <a:lnTo>
                        <a:pt x="3624" y="3070"/>
                      </a:lnTo>
                      <a:lnTo>
                        <a:pt x="3624" y="3070"/>
                      </a:lnTo>
                      <a:lnTo>
                        <a:pt x="3625" y="3199"/>
                      </a:lnTo>
                      <a:lnTo>
                        <a:pt x="3626" y="3326"/>
                      </a:lnTo>
                      <a:lnTo>
                        <a:pt x="3626" y="3326"/>
                      </a:lnTo>
                      <a:lnTo>
                        <a:pt x="3465" y="3485"/>
                      </a:lnTo>
                      <a:lnTo>
                        <a:pt x="3465" y="3485"/>
                      </a:lnTo>
                      <a:close/>
                      <a:moveTo>
                        <a:pt x="2201" y="3109"/>
                      </a:moveTo>
                      <a:lnTo>
                        <a:pt x="2201" y="3109"/>
                      </a:lnTo>
                      <a:lnTo>
                        <a:pt x="2147" y="3057"/>
                      </a:lnTo>
                      <a:lnTo>
                        <a:pt x="2147" y="3057"/>
                      </a:lnTo>
                      <a:lnTo>
                        <a:pt x="2201" y="3006"/>
                      </a:lnTo>
                      <a:lnTo>
                        <a:pt x="2201" y="3006"/>
                      </a:lnTo>
                      <a:lnTo>
                        <a:pt x="2200" y="3065"/>
                      </a:lnTo>
                      <a:lnTo>
                        <a:pt x="2200" y="3065"/>
                      </a:lnTo>
                      <a:lnTo>
                        <a:pt x="2201" y="3109"/>
                      </a:lnTo>
                      <a:lnTo>
                        <a:pt x="2201" y="3109"/>
                      </a:lnTo>
                      <a:close/>
                      <a:moveTo>
                        <a:pt x="3826" y="2982"/>
                      </a:moveTo>
                      <a:lnTo>
                        <a:pt x="3826" y="2982"/>
                      </a:lnTo>
                      <a:lnTo>
                        <a:pt x="3907" y="3057"/>
                      </a:lnTo>
                      <a:lnTo>
                        <a:pt x="3907" y="3057"/>
                      </a:lnTo>
                      <a:lnTo>
                        <a:pt x="3827" y="3134"/>
                      </a:lnTo>
                      <a:lnTo>
                        <a:pt x="3827" y="3134"/>
                      </a:lnTo>
                      <a:lnTo>
                        <a:pt x="3827" y="3070"/>
                      </a:lnTo>
                      <a:lnTo>
                        <a:pt x="3827" y="3070"/>
                      </a:lnTo>
                      <a:lnTo>
                        <a:pt x="3826" y="2982"/>
                      </a:lnTo>
                      <a:lnTo>
                        <a:pt x="3826" y="2982"/>
                      </a:lnTo>
                      <a:close/>
                      <a:moveTo>
                        <a:pt x="3597" y="2478"/>
                      </a:moveTo>
                      <a:lnTo>
                        <a:pt x="3597" y="2478"/>
                      </a:lnTo>
                      <a:lnTo>
                        <a:pt x="3544" y="2426"/>
                      </a:lnTo>
                      <a:lnTo>
                        <a:pt x="3544" y="2426"/>
                      </a:lnTo>
                      <a:lnTo>
                        <a:pt x="3637" y="2423"/>
                      </a:lnTo>
                      <a:lnTo>
                        <a:pt x="3637" y="2423"/>
                      </a:lnTo>
                      <a:lnTo>
                        <a:pt x="3637" y="2436"/>
                      </a:lnTo>
                      <a:lnTo>
                        <a:pt x="3637" y="2436"/>
                      </a:lnTo>
                      <a:lnTo>
                        <a:pt x="3634" y="2515"/>
                      </a:lnTo>
                      <a:lnTo>
                        <a:pt x="3634" y="2515"/>
                      </a:lnTo>
                      <a:lnTo>
                        <a:pt x="3597" y="2478"/>
                      </a:lnTo>
                      <a:lnTo>
                        <a:pt x="3597" y="2478"/>
                      </a:lnTo>
                      <a:close/>
                      <a:moveTo>
                        <a:pt x="3078" y="2230"/>
                      </a:moveTo>
                      <a:lnTo>
                        <a:pt x="3078" y="2230"/>
                      </a:lnTo>
                      <a:lnTo>
                        <a:pt x="3045" y="2230"/>
                      </a:lnTo>
                      <a:lnTo>
                        <a:pt x="3045" y="2230"/>
                      </a:lnTo>
                      <a:lnTo>
                        <a:pt x="2975" y="2230"/>
                      </a:lnTo>
                      <a:lnTo>
                        <a:pt x="2975" y="2230"/>
                      </a:lnTo>
                      <a:lnTo>
                        <a:pt x="3026" y="2176"/>
                      </a:lnTo>
                      <a:lnTo>
                        <a:pt x="3026" y="2176"/>
                      </a:lnTo>
                      <a:lnTo>
                        <a:pt x="3078" y="2230"/>
                      </a:lnTo>
                      <a:lnTo>
                        <a:pt x="3078" y="2230"/>
                      </a:lnTo>
                      <a:close/>
                      <a:moveTo>
                        <a:pt x="2412" y="2420"/>
                      </a:moveTo>
                      <a:lnTo>
                        <a:pt x="2412" y="2420"/>
                      </a:lnTo>
                      <a:lnTo>
                        <a:pt x="2510" y="2424"/>
                      </a:lnTo>
                      <a:lnTo>
                        <a:pt x="2510" y="2424"/>
                      </a:lnTo>
                      <a:lnTo>
                        <a:pt x="2453" y="2480"/>
                      </a:lnTo>
                      <a:lnTo>
                        <a:pt x="2453" y="2480"/>
                      </a:lnTo>
                      <a:lnTo>
                        <a:pt x="2394" y="2540"/>
                      </a:lnTo>
                      <a:lnTo>
                        <a:pt x="2394" y="2540"/>
                      </a:lnTo>
                      <a:lnTo>
                        <a:pt x="2391" y="2429"/>
                      </a:lnTo>
                      <a:lnTo>
                        <a:pt x="2391" y="2429"/>
                      </a:lnTo>
                      <a:lnTo>
                        <a:pt x="2390" y="2420"/>
                      </a:lnTo>
                      <a:lnTo>
                        <a:pt x="2390" y="2420"/>
                      </a:lnTo>
                      <a:lnTo>
                        <a:pt x="2412" y="2420"/>
                      </a:lnTo>
                      <a:lnTo>
                        <a:pt x="2412" y="2420"/>
                      </a:lnTo>
                      <a:close/>
                      <a:moveTo>
                        <a:pt x="2394" y="3577"/>
                      </a:moveTo>
                      <a:lnTo>
                        <a:pt x="2394" y="3577"/>
                      </a:lnTo>
                      <a:lnTo>
                        <a:pt x="2435" y="3617"/>
                      </a:lnTo>
                      <a:lnTo>
                        <a:pt x="2435" y="3617"/>
                      </a:lnTo>
                      <a:lnTo>
                        <a:pt x="2485" y="3667"/>
                      </a:lnTo>
                      <a:lnTo>
                        <a:pt x="2485" y="3667"/>
                      </a:lnTo>
                      <a:lnTo>
                        <a:pt x="2402" y="3669"/>
                      </a:lnTo>
                      <a:lnTo>
                        <a:pt x="2402" y="3669"/>
                      </a:lnTo>
                      <a:lnTo>
                        <a:pt x="2391" y="3670"/>
                      </a:lnTo>
                      <a:lnTo>
                        <a:pt x="2391" y="3670"/>
                      </a:lnTo>
                      <a:lnTo>
                        <a:pt x="2394" y="3577"/>
                      </a:lnTo>
                      <a:lnTo>
                        <a:pt x="2394" y="3577"/>
                      </a:lnTo>
                      <a:close/>
                      <a:moveTo>
                        <a:pt x="3018" y="3933"/>
                      </a:moveTo>
                      <a:lnTo>
                        <a:pt x="3018" y="3933"/>
                      </a:lnTo>
                      <a:lnTo>
                        <a:pt x="2949" y="3860"/>
                      </a:lnTo>
                      <a:lnTo>
                        <a:pt x="2949" y="3860"/>
                      </a:lnTo>
                      <a:lnTo>
                        <a:pt x="3031" y="3860"/>
                      </a:lnTo>
                      <a:lnTo>
                        <a:pt x="3031" y="3860"/>
                      </a:lnTo>
                      <a:lnTo>
                        <a:pt x="3103" y="3860"/>
                      </a:lnTo>
                      <a:lnTo>
                        <a:pt x="3103" y="3860"/>
                      </a:lnTo>
                      <a:lnTo>
                        <a:pt x="3026" y="3941"/>
                      </a:lnTo>
                      <a:lnTo>
                        <a:pt x="3026" y="3941"/>
                      </a:lnTo>
                      <a:lnTo>
                        <a:pt x="3018" y="3933"/>
                      </a:lnTo>
                      <a:lnTo>
                        <a:pt x="3018" y="3933"/>
                      </a:lnTo>
                      <a:close/>
                      <a:moveTo>
                        <a:pt x="3685" y="1452"/>
                      </a:moveTo>
                      <a:lnTo>
                        <a:pt x="3685" y="1677"/>
                      </a:lnTo>
                      <a:lnTo>
                        <a:pt x="3685" y="1677"/>
                      </a:lnTo>
                      <a:lnTo>
                        <a:pt x="3677" y="1775"/>
                      </a:lnTo>
                      <a:lnTo>
                        <a:pt x="3667" y="1883"/>
                      </a:lnTo>
                      <a:lnTo>
                        <a:pt x="3667" y="1883"/>
                      </a:lnTo>
                      <a:lnTo>
                        <a:pt x="3658" y="2009"/>
                      </a:lnTo>
                      <a:lnTo>
                        <a:pt x="3654" y="2075"/>
                      </a:lnTo>
                      <a:lnTo>
                        <a:pt x="3650" y="2144"/>
                      </a:lnTo>
                      <a:lnTo>
                        <a:pt x="3650" y="2144"/>
                      </a:lnTo>
                      <a:lnTo>
                        <a:pt x="3645" y="2242"/>
                      </a:lnTo>
                      <a:lnTo>
                        <a:pt x="3645" y="2242"/>
                      </a:lnTo>
                      <a:lnTo>
                        <a:pt x="3507" y="2236"/>
                      </a:lnTo>
                      <a:lnTo>
                        <a:pt x="3438" y="2234"/>
                      </a:lnTo>
                      <a:lnTo>
                        <a:pt x="3367" y="2233"/>
                      </a:lnTo>
                      <a:lnTo>
                        <a:pt x="3367" y="2233"/>
                      </a:lnTo>
                      <a:lnTo>
                        <a:pt x="3348" y="2233"/>
                      </a:lnTo>
                      <a:lnTo>
                        <a:pt x="3348" y="2233"/>
                      </a:lnTo>
                      <a:lnTo>
                        <a:pt x="3298" y="2185"/>
                      </a:lnTo>
                      <a:lnTo>
                        <a:pt x="3247" y="2137"/>
                      </a:lnTo>
                      <a:lnTo>
                        <a:pt x="3147" y="2044"/>
                      </a:lnTo>
                      <a:lnTo>
                        <a:pt x="3147" y="2044"/>
                      </a:lnTo>
                      <a:lnTo>
                        <a:pt x="3225" y="1957"/>
                      </a:lnTo>
                      <a:lnTo>
                        <a:pt x="3225" y="1957"/>
                      </a:lnTo>
                      <a:lnTo>
                        <a:pt x="3271" y="1907"/>
                      </a:lnTo>
                      <a:lnTo>
                        <a:pt x="3313" y="1857"/>
                      </a:lnTo>
                      <a:lnTo>
                        <a:pt x="3395" y="1763"/>
                      </a:lnTo>
                      <a:lnTo>
                        <a:pt x="3395" y="1763"/>
                      </a:lnTo>
                      <a:lnTo>
                        <a:pt x="3449" y="1699"/>
                      </a:lnTo>
                      <a:lnTo>
                        <a:pt x="3499" y="1638"/>
                      </a:lnTo>
                      <a:lnTo>
                        <a:pt x="3685" y="1452"/>
                      </a:lnTo>
                      <a:close/>
                      <a:moveTo>
                        <a:pt x="2648" y="1752"/>
                      </a:moveTo>
                      <a:lnTo>
                        <a:pt x="2648" y="1752"/>
                      </a:lnTo>
                      <a:lnTo>
                        <a:pt x="2730" y="1847"/>
                      </a:lnTo>
                      <a:lnTo>
                        <a:pt x="2774" y="1897"/>
                      </a:lnTo>
                      <a:lnTo>
                        <a:pt x="2820" y="1949"/>
                      </a:lnTo>
                      <a:lnTo>
                        <a:pt x="2820" y="1949"/>
                      </a:lnTo>
                      <a:lnTo>
                        <a:pt x="2905" y="2044"/>
                      </a:lnTo>
                      <a:lnTo>
                        <a:pt x="2905" y="2044"/>
                      </a:lnTo>
                      <a:lnTo>
                        <a:pt x="2904" y="2045"/>
                      </a:lnTo>
                      <a:lnTo>
                        <a:pt x="2904" y="2045"/>
                      </a:lnTo>
                      <a:lnTo>
                        <a:pt x="2805" y="2138"/>
                      </a:lnTo>
                      <a:lnTo>
                        <a:pt x="2755" y="2185"/>
                      </a:lnTo>
                      <a:lnTo>
                        <a:pt x="2704" y="2233"/>
                      </a:lnTo>
                      <a:lnTo>
                        <a:pt x="2704" y="2233"/>
                      </a:lnTo>
                      <a:lnTo>
                        <a:pt x="2630" y="2235"/>
                      </a:lnTo>
                      <a:lnTo>
                        <a:pt x="2556" y="2237"/>
                      </a:lnTo>
                      <a:lnTo>
                        <a:pt x="2412" y="2243"/>
                      </a:lnTo>
                      <a:lnTo>
                        <a:pt x="2412" y="2243"/>
                      </a:lnTo>
                      <a:lnTo>
                        <a:pt x="2383" y="2244"/>
                      </a:lnTo>
                      <a:lnTo>
                        <a:pt x="2383" y="2244"/>
                      </a:lnTo>
                      <a:lnTo>
                        <a:pt x="2377" y="2136"/>
                      </a:lnTo>
                      <a:lnTo>
                        <a:pt x="2377" y="2136"/>
                      </a:lnTo>
                      <a:lnTo>
                        <a:pt x="2373" y="2068"/>
                      </a:lnTo>
                      <a:lnTo>
                        <a:pt x="2369" y="2001"/>
                      </a:lnTo>
                      <a:lnTo>
                        <a:pt x="2360" y="1874"/>
                      </a:lnTo>
                      <a:lnTo>
                        <a:pt x="2360" y="1874"/>
                      </a:lnTo>
                      <a:lnTo>
                        <a:pt x="2354" y="1802"/>
                      </a:lnTo>
                      <a:lnTo>
                        <a:pt x="2348" y="1734"/>
                      </a:lnTo>
                      <a:lnTo>
                        <a:pt x="2348" y="1426"/>
                      </a:lnTo>
                      <a:lnTo>
                        <a:pt x="2514" y="1592"/>
                      </a:lnTo>
                      <a:lnTo>
                        <a:pt x="2514" y="1592"/>
                      </a:lnTo>
                      <a:lnTo>
                        <a:pt x="2578" y="1668"/>
                      </a:lnTo>
                      <a:lnTo>
                        <a:pt x="2648" y="1752"/>
                      </a:lnTo>
                      <a:lnTo>
                        <a:pt x="2648" y="1752"/>
                      </a:lnTo>
                      <a:close/>
                      <a:moveTo>
                        <a:pt x="2348" y="4688"/>
                      </a:moveTo>
                      <a:lnTo>
                        <a:pt x="2348" y="4393"/>
                      </a:lnTo>
                      <a:lnTo>
                        <a:pt x="2348" y="4393"/>
                      </a:lnTo>
                      <a:lnTo>
                        <a:pt x="2360" y="4255"/>
                      </a:lnTo>
                      <a:lnTo>
                        <a:pt x="2360" y="4255"/>
                      </a:lnTo>
                      <a:lnTo>
                        <a:pt x="2369" y="4129"/>
                      </a:lnTo>
                      <a:lnTo>
                        <a:pt x="2373" y="4062"/>
                      </a:lnTo>
                      <a:lnTo>
                        <a:pt x="2376" y="3994"/>
                      </a:lnTo>
                      <a:lnTo>
                        <a:pt x="2376" y="3994"/>
                      </a:lnTo>
                      <a:lnTo>
                        <a:pt x="2385" y="3847"/>
                      </a:lnTo>
                      <a:lnTo>
                        <a:pt x="2385" y="3847"/>
                      </a:lnTo>
                      <a:lnTo>
                        <a:pt x="2402" y="3848"/>
                      </a:lnTo>
                      <a:lnTo>
                        <a:pt x="2402" y="3848"/>
                      </a:lnTo>
                      <a:lnTo>
                        <a:pt x="2538" y="3852"/>
                      </a:lnTo>
                      <a:lnTo>
                        <a:pt x="2608" y="3856"/>
                      </a:lnTo>
                      <a:lnTo>
                        <a:pt x="2678" y="3857"/>
                      </a:lnTo>
                      <a:lnTo>
                        <a:pt x="2678" y="3857"/>
                      </a:lnTo>
                      <a:lnTo>
                        <a:pt x="2732" y="3909"/>
                      </a:lnTo>
                      <a:lnTo>
                        <a:pt x="2786" y="3959"/>
                      </a:lnTo>
                      <a:lnTo>
                        <a:pt x="2893" y="4060"/>
                      </a:lnTo>
                      <a:lnTo>
                        <a:pt x="2893" y="4060"/>
                      </a:lnTo>
                      <a:lnTo>
                        <a:pt x="2905" y="4072"/>
                      </a:lnTo>
                      <a:lnTo>
                        <a:pt x="2905" y="4072"/>
                      </a:lnTo>
                      <a:lnTo>
                        <a:pt x="2820" y="4168"/>
                      </a:lnTo>
                      <a:lnTo>
                        <a:pt x="2820" y="4168"/>
                      </a:lnTo>
                      <a:lnTo>
                        <a:pt x="2773" y="4220"/>
                      </a:lnTo>
                      <a:lnTo>
                        <a:pt x="2729" y="4271"/>
                      </a:lnTo>
                      <a:lnTo>
                        <a:pt x="2644" y="4368"/>
                      </a:lnTo>
                      <a:lnTo>
                        <a:pt x="2644" y="4368"/>
                      </a:lnTo>
                      <a:lnTo>
                        <a:pt x="2581" y="4443"/>
                      </a:lnTo>
                      <a:lnTo>
                        <a:pt x="2522" y="4514"/>
                      </a:lnTo>
                      <a:lnTo>
                        <a:pt x="2348" y="4688"/>
                      </a:lnTo>
                      <a:close/>
                      <a:moveTo>
                        <a:pt x="3389" y="4348"/>
                      </a:moveTo>
                      <a:lnTo>
                        <a:pt x="3389" y="4348"/>
                      </a:lnTo>
                      <a:lnTo>
                        <a:pt x="3306" y="4252"/>
                      </a:lnTo>
                      <a:lnTo>
                        <a:pt x="3261" y="4202"/>
                      </a:lnTo>
                      <a:lnTo>
                        <a:pt x="3215" y="4151"/>
                      </a:lnTo>
                      <a:lnTo>
                        <a:pt x="3215" y="4151"/>
                      </a:lnTo>
                      <a:lnTo>
                        <a:pt x="3146" y="4073"/>
                      </a:lnTo>
                      <a:lnTo>
                        <a:pt x="3146" y="4073"/>
                      </a:lnTo>
                      <a:lnTo>
                        <a:pt x="3260" y="3967"/>
                      </a:lnTo>
                      <a:lnTo>
                        <a:pt x="3318" y="3913"/>
                      </a:lnTo>
                      <a:lnTo>
                        <a:pt x="3375" y="3858"/>
                      </a:lnTo>
                      <a:lnTo>
                        <a:pt x="3375" y="3858"/>
                      </a:lnTo>
                      <a:lnTo>
                        <a:pt x="3376" y="3857"/>
                      </a:lnTo>
                      <a:lnTo>
                        <a:pt x="3376" y="3857"/>
                      </a:lnTo>
                      <a:lnTo>
                        <a:pt x="3444" y="3856"/>
                      </a:lnTo>
                      <a:lnTo>
                        <a:pt x="3511" y="3853"/>
                      </a:lnTo>
                      <a:lnTo>
                        <a:pt x="3642" y="3848"/>
                      </a:lnTo>
                      <a:lnTo>
                        <a:pt x="3642" y="3848"/>
                      </a:lnTo>
                      <a:lnTo>
                        <a:pt x="3650" y="3996"/>
                      </a:lnTo>
                      <a:lnTo>
                        <a:pt x="3650" y="3996"/>
                      </a:lnTo>
                      <a:lnTo>
                        <a:pt x="3654" y="4064"/>
                      </a:lnTo>
                      <a:lnTo>
                        <a:pt x="3658" y="4131"/>
                      </a:lnTo>
                      <a:lnTo>
                        <a:pt x="3667" y="4257"/>
                      </a:lnTo>
                      <a:lnTo>
                        <a:pt x="3667" y="4257"/>
                      </a:lnTo>
                      <a:lnTo>
                        <a:pt x="3677" y="4366"/>
                      </a:lnTo>
                      <a:lnTo>
                        <a:pt x="3685" y="4465"/>
                      </a:lnTo>
                      <a:lnTo>
                        <a:pt x="3685" y="4662"/>
                      </a:lnTo>
                      <a:lnTo>
                        <a:pt x="3476" y="4453"/>
                      </a:lnTo>
                      <a:lnTo>
                        <a:pt x="3476" y="4453"/>
                      </a:lnTo>
                      <a:lnTo>
                        <a:pt x="3389" y="4348"/>
                      </a:lnTo>
                      <a:lnTo>
                        <a:pt x="3389" y="4348"/>
                      </a:lnTo>
                      <a:close/>
                      <a:moveTo>
                        <a:pt x="4347" y="2663"/>
                      </a:moveTo>
                      <a:lnTo>
                        <a:pt x="4347" y="2663"/>
                      </a:lnTo>
                      <a:lnTo>
                        <a:pt x="4248" y="2747"/>
                      </a:lnTo>
                      <a:lnTo>
                        <a:pt x="4198" y="2792"/>
                      </a:lnTo>
                      <a:lnTo>
                        <a:pt x="4146" y="2839"/>
                      </a:lnTo>
                      <a:lnTo>
                        <a:pt x="4146" y="2839"/>
                      </a:lnTo>
                      <a:lnTo>
                        <a:pt x="4038" y="2936"/>
                      </a:lnTo>
                      <a:lnTo>
                        <a:pt x="4038" y="2936"/>
                      </a:lnTo>
                      <a:lnTo>
                        <a:pt x="4037" y="2935"/>
                      </a:lnTo>
                      <a:lnTo>
                        <a:pt x="4037" y="2935"/>
                      </a:lnTo>
                      <a:lnTo>
                        <a:pt x="3931" y="2822"/>
                      </a:lnTo>
                      <a:lnTo>
                        <a:pt x="3878" y="2766"/>
                      </a:lnTo>
                      <a:lnTo>
                        <a:pt x="3823" y="2708"/>
                      </a:lnTo>
                      <a:lnTo>
                        <a:pt x="3823" y="2708"/>
                      </a:lnTo>
                      <a:lnTo>
                        <a:pt x="3822" y="2639"/>
                      </a:lnTo>
                      <a:lnTo>
                        <a:pt x="3818" y="2570"/>
                      </a:lnTo>
                      <a:lnTo>
                        <a:pt x="3814" y="2436"/>
                      </a:lnTo>
                      <a:lnTo>
                        <a:pt x="3814" y="2436"/>
                      </a:lnTo>
                      <a:lnTo>
                        <a:pt x="3813" y="2415"/>
                      </a:lnTo>
                      <a:lnTo>
                        <a:pt x="3813" y="2415"/>
                      </a:lnTo>
                      <a:lnTo>
                        <a:pt x="3971" y="2407"/>
                      </a:lnTo>
                      <a:lnTo>
                        <a:pt x="3971" y="2407"/>
                      </a:lnTo>
                      <a:lnTo>
                        <a:pt x="4039" y="2404"/>
                      </a:lnTo>
                      <a:lnTo>
                        <a:pt x="4105" y="2400"/>
                      </a:lnTo>
                      <a:lnTo>
                        <a:pt x="4232" y="2390"/>
                      </a:lnTo>
                      <a:lnTo>
                        <a:pt x="4232" y="2390"/>
                      </a:lnTo>
                      <a:lnTo>
                        <a:pt x="4332" y="2382"/>
                      </a:lnTo>
                      <a:lnTo>
                        <a:pt x="4424" y="2373"/>
                      </a:lnTo>
                      <a:lnTo>
                        <a:pt x="4658" y="2373"/>
                      </a:lnTo>
                      <a:lnTo>
                        <a:pt x="4489" y="2542"/>
                      </a:lnTo>
                      <a:lnTo>
                        <a:pt x="4489" y="2542"/>
                      </a:lnTo>
                      <a:lnTo>
                        <a:pt x="4421" y="2599"/>
                      </a:lnTo>
                      <a:lnTo>
                        <a:pt x="4347" y="2663"/>
                      </a:lnTo>
                      <a:lnTo>
                        <a:pt x="4347" y="2663"/>
                      </a:lnTo>
                      <a:close/>
                      <a:moveTo>
                        <a:pt x="4642" y="493"/>
                      </a:moveTo>
                      <a:lnTo>
                        <a:pt x="5587" y="1440"/>
                      </a:lnTo>
                      <a:lnTo>
                        <a:pt x="4744" y="2287"/>
                      </a:lnTo>
                      <a:lnTo>
                        <a:pt x="4389" y="2287"/>
                      </a:lnTo>
                      <a:lnTo>
                        <a:pt x="4389" y="2287"/>
                      </a:lnTo>
                      <a:lnTo>
                        <a:pt x="4313" y="2279"/>
                      </a:lnTo>
                      <a:lnTo>
                        <a:pt x="4232" y="2273"/>
                      </a:lnTo>
                      <a:lnTo>
                        <a:pt x="4232" y="2273"/>
                      </a:lnTo>
                      <a:lnTo>
                        <a:pt x="4105" y="2264"/>
                      </a:lnTo>
                      <a:lnTo>
                        <a:pt x="4039" y="2259"/>
                      </a:lnTo>
                      <a:lnTo>
                        <a:pt x="3971" y="2256"/>
                      </a:lnTo>
                      <a:lnTo>
                        <a:pt x="3971" y="2256"/>
                      </a:lnTo>
                      <a:lnTo>
                        <a:pt x="3806" y="2247"/>
                      </a:lnTo>
                      <a:lnTo>
                        <a:pt x="3806" y="2247"/>
                      </a:lnTo>
                      <a:lnTo>
                        <a:pt x="3801" y="2144"/>
                      </a:lnTo>
                      <a:lnTo>
                        <a:pt x="3801" y="2144"/>
                      </a:lnTo>
                      <a:lnTo>
                        <a:pt x="3797" y="2075"/>
                      </a:lnTo>
                      <a:lnTo>
                        <a:pt x="3792" y="2009"/>
                      </a:lnTo>
                      <a:lnTo>
                        <a:pt x="3783" y="1883"/>
                      </a:lnTo>
                      <a:lnTo>
                        <a:pt x="3783" y="1883"/>
                      </a:lnTo>
                      <a:lnTo>
                        <a:pt x="3773" y="1745"/>
                      </a:lnTo>
                      <a:lnTo>
                        <a:pt x="3773" y="1365"/>
                      </a:lnTo>
                      <a:lnTo>
                        <a:pt x="4642" y="493"/>
                      </a:lnTo>
                      <a:close/>
                      <a:moveTo>
                        <a:pt x="2348" y="87"/>
                      </a:moveTo>
                      <a:lnTo>
                        <a:pt x="3685" y="87"/>
                      </a:lnTo>
                      <a:lnTo>
                        <a:pt x="3685" y="1328"/>
                      </a:lnTo>
                      <a:lnTo>
                        <a:pt x="3454" y="1561"/>
                      </a:lnTo>
                      <a:lnTo>
                        <a:pt x="3454" y="1561"/>
                      </a:lnTo>
                      <a:lnTo>
                        <a:pt x="3386" y="1617"/>
                      </a:lnTo>
                      <a:lnTo>
                        <a:pt x="3313" y="1680"/>
                      </a:lnTo>
                      <a:lnTo>
                        <a:pt x="3313" y="1680"/>
                      </a:lnTo>
                      <a:lnTo>
                        <a:pt x="3218" y="1761"/>
                      </a:lnTo>
                      <a:lnTo>
                        <a:pt x="3168" y="1805"/>
                      </a:lnTo>
                      <a:lnTo>
                        <a:pt x="3118" y="1850"/>
                      </a:lnTo>
                      <a:lnTo>
                        <a:pt x="3118" y="1850"/>
                      </a:lnTo>
                      <a:lnTo>
                        <a:pt x="3026" y="1932"/>
                      </a:lnTo>
                      <a:lnTo>
                        <a:pt x="3026" y="1932"/>
                      </a:lnTo>
                      <a:lnTo>
                        <a:pt x="2926" y="1842"/>
                      </a:lnTo>
                      <a:lnTo>
                        <a:pt x="2926" y="1842"/>
                      </a:lnTo>
                      <a:lnTo>
                        <a:pt x="2875" y="1796"/>
                      </a:lnTo>
                      <a:lnTo>
                        <a:pt x="2825" y="1752"/>
                      </a:lnTo>
                      <a:lnTo>
                        <a:pt x="2730" y="1669"/>
                      </a:lnTo>
                      <a:lnTo>
                        <a:pt x="2730" y="1669"/>
                      </a:lnTo>
                      <a:lnTo>
                        <a:pt x="2627" y="1582"/>
                      </a:lnTo>
                      <a:lnTo>
                        <a:pt x="2348" y="1302"/>
                      </a:lnTo>
                      <a:lnTo>
                        <a:pt x="2348" y="87"/>
                      </a:lnTo>
                      <a:close/>
                      <a:moveTo>
                        <a:pt x="472" y="1440"/>
                      </a:moveTo>
                      <a:lnTo>
                        <a:pt x="1417" y="493"/>
                      </a:lnTo>
                      <a:lnTo>
                        <a:pt x="2261" y="1339"/>
                      </a:lnTo>
                      <a:lnTo>
                        <a:pt x="2261" y="1665"/>
                      </a:lnTo>
                      <a:lnTo>
                        <a:pt x="2261" y="1665"/>
                      </a:lnTo>
                      <a:lnTo>
                        <a:pt x="2252" y="1765"/>
                      </a:lnTo>
                      <a:lnTo>
                        <a:pt x="2244" y="1874"/>
                      </a:lnTo>
                      <a:lnTo>
                        <a:pt x="2244" y="1874"/>
                      </a:lnTo>
                      <a:lnTo>
                        <a:pt x="2234" y="2001"/>
                      </a:lnTo>
                      <a:lnTo>
                        <a:pt x="2230" y="2068"/>
                      </a:lnTo>
                      <a:lnTo>
                        <a:pt x="2226" y="2136"/>
                      </a:lnTo>
                      <a:lnTo>
                        <a:pt x="2226" y="2136"/>
                      </a:lnTo>
                      <a:lnTo>
                        <a:pt x="2220" y="2251"/>
                      </a:lnTo>
                      <a:lnTo>
                        <a:pt x="2220" y="2251"/>
                      </a:lnTo>
                      <a:lnTo>
                        <a:pt x="2120" y="2256"/>
                      </a:lnTo>
                      <a:lnTo>
                        <a:pt x="2120" y="2256"/>
                      </a:lnTo>
                      <a:lnTo>
                        <a:pt x="2052" y="2259"/>
                      </a:lnTo>
                      <a:lnTo>
                        <a:pt x="1985" y="2265"/>
                      </a:lnTo>
                      <a:lnTo>
                        <a:pt x="1859" y="2274"/>
                      </a:lnTo>
                      <a:lnTo>
                        <a:pt x="1859" y="2274"/>
                      </a:lnTo>
                      <a:lnTo>
                        <a:pt x="1778" y="2280"/>
                      </a:lnTo>
                      <a:lnTo>
                        <a:pt x="1704" y="2287"/>
                      </a:lnTo>
                      <a:lnTo>
                        <a:pt x="1316" y="2287"/>
                      </a:lnTo>
                      <a:lnTo>
                        <a:pt x="472" y="1440"/>
                      </a:lnTo>
                      <a:close/>
                      <a:moveTo>
                        <a:pt x="87" y="3713"/>
                      </a:moveTo>
                      <a:lnTo>
                        <a:pt x="87" y="2373"/>
                      </a:lnTo>
                      <a:lnTo>
                        <a:pt x="1279" y="2373"/>
                      </a:lnTo>
                      <a:lnTo>
                        <a:pt x="1487" y="2580"/>
                      </a:lnTo>
                      <a:lnTo>
                        <a:pt x="1487" y="2580"/>
                      </a:lnTo>
                      <a:lnTo>
                        <a:pt x="1551" y="2659"/>
                      </a:lnTo>
                      <a:lnTo>
                        <a:pt x="1623" y="2744"/>
                      </a:lnTo>
                      <a:lnTo>
                        <a:pt x="1623" y="2744"/>
                      </a:lnTo>
                      <a:lnTo>
                        <a:pt x="1706" y="2840"/>
                      </a:lnTo>
                      <a:lnTo>
                        <a:pt x="1750" y="2890"/>
                      </a:lnTo>
                      <a:lnTo>
                        <a:pt x="1796" y="2941"/>
                      </a:lnTo>
                      <a:lnTo>
                        <a:pt x="1796" y="2941"/>
                      </a:lnTo>
                      <a:lnTo>
                        <a:pt x="1902" y="3060"/>
                      </a:lnTo>
                      <a:lnTo>
                        <a:pt x="1902" y="3060"/>
                      </a:lnTo>
                      <a:lnTo>
                        <a:pt x="1825" y="3146"/>
                      </a:lnTo>
                      <a:lnTo>
                        <a:pt x="1825" y="3146"/>
                      </a:lnTo>
                      <a:lnTo>
                        <a:pt x="1780" y="3197"/>
                      </a:lnTo>
                      <a:lnTo>
                        <a:pt x="1737" y="3247"/>
                      </a:lnTo>
                      <a:lnTo>
                        <a:pt x="1655" y="3342"/>
                      </a:lnTo>
                      <a:lnTo>
                        <a:pt x="1655" y="3342"/>
                      </a:lnTo>
                      <a:lnTo>
                        <a:pt x="1594" y="3414"/>
                      </a:lnTo>
                      <a:lnTo>
                        <a:pt x="1537" y="3482"/>
                      </a:lnTo>
                      <a:lnTo>
                        <a:pt x="1306" y="3713"/>
                      </a:lnTo>
                      <a:lnTo>
                        <a:pt x="87" y="3713"/>
                      </a:lnTo>
                      <a:close/>
                      <a:moveTo>
                        <a:pt x="1443" y="5594"/>
                      </a:moveTo>
                      <a:lnTo>
                        <a:pt x="498" y="4646"/>
                      </a:lnTo>
                      <a:lnTo>
                        <a:pt x="1342" y="3801"/>
                      </a:lnTo>
                      <a:lnTo>
                        <a:pt x="1662" y="3801"/>
                      </a:lnTo>
                      <a:lnTo>
                        <a:pt x="1662" y="3801"/>
                      </a:lnTo>
                      <a:lnTo>
                        <a:pt x="1754" y="3810"/>
                      </a:lnTo>
                      <a:lnTo>
                        <a:pt x="1853" y="3817"/>
                      </a:lnTo>
                      <a:lnTo>
                        <a:pt x="1853" y="3817"/>
                      </a:lnTo>
                      <a:lnTo>
                        <a:pt x="1979" y="3826"/>
                      </a:lnTo>
                      <a:lnTo>
                        <a:pt x="2044" y="3830"/>
                      </a:lnTo>
                      <a:lnTo>
                        <a:pt x="2112" y="3835"/>
                      </a:lnTo>
                      <a:lnTo>
                        <a:pt x="2112" y="3835"/>
                      </a:lnTo>
                      <a:lnTo>
                        <a:pt x="2218" y="3841"/>
                      </a:lnTo>
                      <a:lnTo>
                        <a:pt x="2218" y="3841"/>
                      </a:lnTo>
                      <a:lnTo>
                        <a:pt x="2226" y="3994"/>
                      </a:lnTo>
                      <a:lnTo>
                        <a:pt x="2226" y="3994"/>
                      </a:lnTo>
                      <a:lnTo>
                        <a:pt x="2230" y="4062"/>
                      </a:lnTo>
                      <a:lnTo>
                        <a:pt x="2234" y="4129"/>
                      </a:lnTo>
                      <a:lnTo>
                        <a:pt x="2244" y="4255"/>
                      </a:lnTo>
                      <a:lnTo>
                        <a:pt x="2244" y="4255"/>
                      </a:lnTo>
                      <a:lnTo>
                        <a:pt x="2252" y="4364"/>
                      </a:lnTo>
                      <a:lnTo>
                        <a:pt x="2261" y="4462"/>
                      </a:lnTo>
                      <a:lnTo>
                        <a:pt x="2261" y="4775"/>
                      </a:lnTo>
                      <a:lnTo>
                        <a:pt x="1443" y="5594"/>
                      </a:lnTo>
                      <a:close/>
                      <a:moveTo>
                        <a:pt x="3685" y="5961"/>
                      </a:moveTo>
                      <a:lnTo>
                        <a:pt x="2348" y="5961"/>
                      </a:lnTo>
                      <a:lnTo>
                        <a:pt x="2348" y="4811"/>
                      </a:lnTo>
                      <a:lnTo>
                        <a:pt x="2601" y="4557"/>
                      </a:lnTo>
                      <a:lnTo>
                        <a:pt x="2601" y="4557"/>
                      </a:lnTo>
                      <a:lnTo>
                        <a:pt x="2662" y="4506"/>
                      </a:lnTo>
                      <a:lnTo>
                        <a:pt x="2727" y="4451"/>
                      </a:lnTo>
                      <a:lnTo>
                        <a:pt x="2727" y="4451"/>
                      </a:lnTo>
                      <a:lnTo>
                        <a:pt x="2824" y="4366"/>
                      </a:lnTo>
                      <a:lnTo>
                        <a:pt x="2875" y="4321"/>
                      </a:lnTo>
                      <a:lnTo>
                        <a:pt x="2926" y="4275"/>
                      </a:lnTo>
                      <a:lnTo>
                        <a:pt x="2926" y="4275"/>
                      </a:lnTo>
                      <a:lnTo>
                        <a:pt x="3027" y="4184"/>
                      </a:lnTo>
                      <a:lnTo>
                        <a:pt x="3027" y="4184"/>
                      </a:lnTo>
                      <a:lnTo>
                        <a:pt x="3109" y="4257"/>
                      </a:lnTo>
                      <a:lnTo>
                        <a:pt x="3109" y="4257"/>
                      </a:lnTo>
                      <a:lnTo>
                        <a:pt x="3160" y="4303"/>
                      </a:lnTo>
                      <a:lnTo>
                        <a:pt x="3211" y="4347"/>
                      </a:lnTo>
                      <a:lnTo>
                        <a:pt x="3307" y="4431"/>
                      </a:lnTo>
                      <a:lnTo>
                        <a:pt x="3307" y="4431"/>
                      </a:lnTo>
                      <a:lnTo>
                        <a:pt x="3391" y="4502"/>
                      </a:lnTo>
                      <a:lnTo>
                        <a:pt x="3467" y="4566"/>
                      </a:lnTo>
                      <a:lnTo>
                        <a:pt x="3685" y="4784"/>
                      </a:lnTo>
                      <a:lnTo>
                        <a:pt x="3685" y="5961"/>
                      </a:lnTo>
                      <a:close/>
                      <a:moveTo>
                        <a:pt x="5561" y="4646"/>
                      </a:moveTo>
                      <a:lnTo>
                        <a:pt x="4616" y="5594"/>
                      </a:lnTo>
                      <a:lnTo>
                        <a:pt x="3773" y="4749"/>
                      </a:lnTo>
                      <a:lnTo>
                        <a:pt x="3773" y="4397"/>
                      </a:lnTo>
                      <a:lnTo>
                        <a:pt x="3773" y="4397"/>
                      </a:lnTo>
                      <a:lnTo>
                        <a:pt x="3778" y="4329"/>
                      </a:lnTo>
                      <a:lnTo>
                        <a:pt x="3784" y="4257"/>
                      </a:lnTo>
                      <a:lnTo>
                        <a:pt x="3784" y="4257"/>
                      </a:lnTo>
                      <a:lnTo>
                        <a:pt x="3793" y="4131"/>
                      </a:lnTo>
                      <a:lnTo>
                        <a:pt x="3798" y="4064"/>
                      </a:lnTo>
                      <a:lnTo>
                        <a:pt x="3801" y="3996"/>
                      </a:lnTo>
                      <a:lnTo>
                        <a:pt x="3801" y="3996"/>
                      </a:lnTo>
                      <a:lnTo>
                        <a:pt x="3809" y="3842"/>
                      </a:lnTo>
                      <a:lnTo>
                        <a:pt x="3809" y="3842"/>
                      </a:lnTo>
                      <a:lnTo>
                        <a:pt x="3949" y="3835"/>
                      </a:lnTo>
                      <a:lnTo>
                        <a:pt x="3949" y="3835"/>
                      </a:lnTo>
                      <a:lnTo>
                        <a:pt x="4017" y="3830"/>
                      </a:lnTo>
                      <a:lnTo>
                        <a:pt x="4084" y="3826"/>
                      </a:lnTo>
                      <a:lnTo>
                        <a:pt x="4209" y="3817"/>
                      </a:lnTo>
                      <a:lnTo>
                        <a:pt x="4209" y="3817"/>
                      </a:lnTo>
                      <a:lnTo>
                        <a:pt x="4307" y="3809"/>
                      </a:lnTo>
                      <a:lnTo>
                        <a:pt x="4397" y="3801"/>
                      </a:lnTo>
                      <a:lnTo>
                        <a:pt x="4718" y="3801"/>
                      </a:lnTo>
                      <a:lnTo>
                        <a:pt x="5561" y="4646"/>
                      </a:lnTo>
                      <a:close/>
                      <a:moveTo>
                        <a:pt x="5947" y="3713"/>
                      </a:moveTo>
                      <a:lnTo>
                        <a:pt x="4754" y="3713"/>
                      </a:lnTo>
                      <a:lnTo>
                        <a:pt x="4494" y="3453"/>
                      </a:lnTo>
                      <a:lnTo>
                        <a:pt x="4494" y="3453"/>
                      </a:lnTo>
                      <a:lnTo>
                        <a:pt x="4404" y="3347"/>
                      </a:lnTo>
                      <a:lnTo>
                        <a:pt x="4404" y="3347"/>
                      </a:lnTo>
                      <a:lnTo>
                        <a:pt x="4321" y="3252"/>
                      </a:lnTo>
                      <a:lnTo>
                        <a:pt x="4278" y="3202"/>
                      </a:lnTo>
                      <a:lnTo>
                        <a:pt x="4232" y="3151"/>
                      </a:lnTo>
                      <a:lnTo>
                        <a:pt x="4232" y="3151"/>
                      </a:lnTo>
                      <a:lnTo>
                        <a:pt x="4150" y="3060"/>
                      </a:lnTo>
                      <a:lnTo>
                        <a:pt x="4150" y="3060"/>
                      </a:lnTo>
                      <a:lnTo>
                        <a:pt x="4253" y="2946"/>
                      </a:lnTo>
                      <a:lnTo>
                        <a:pt x="4253" y="2946"/>
                      </a:lnTo>
                      <a:lnTo>
                        <a:pt x="4300" y="2893"/>
                      </a:lnTo>
                      <a:lnTo>
                        <a:pt x="4344" y="2842"/>
                      </a:lnTo>
                      <a:lnTo>
                        <a:pt x="4428" y="2745"/>
                      </a:lnTo>
                      <a:lnTo>
                        <a:pt x="4428" y="2745"/>
                      </a:lnTo>
                      <a:lnTo>
                        <a:pt x="4482" y="2681"/>
                      </a:lnTo>
                      <a:lnTo>
                        <a:pt x="4533" y="2620"/>
                      </a:lnTo>
                      <a:lnTo>
                        <a:pt x="4780" y="2373"/>
                      </a:lnTo>
                      <a:lnTo>
                        <a:pt x="5947" y="2373"/>
                      </a:lnTo>
                      <a:lnTo>
                        <a:pt x="5947" y="3713"/>
                      </a:lnTo>
                      <a:close/>
                    </a:path>
                  </a:pathLst>
                </a:custGeom>
                <a:solidFill>
                  <a:srgbClr val="E1530E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 bwMode="gray">
              <a:xfrm>
                <a:off x="8460432" y="7387958"/>
                <a:ext cx="1668097" cy="363480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32500" lnSpcReduction="20000"/>
              </a:bodyPr>
              <a:lstStyle/>
              <a:p>
                <a:pPr marL="0" marR="0" lvl="0" indent="0" algn="r" defTabSz="91427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Open </a:t>
                </a:r>
                <a:br>
                  <a:rPr kumimoji="0" lang="en-US" sz="28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</a:br>
                <a:r>
                  <a:rPr kumimoji="0" lang="en-US" sz="28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Daylight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 bwMode="gray">
              <a:xfrm>
                <a:off x="8864048" y="6819100"/>
                <a:ext cx="2041957" cy="404290"/>
              </a:xfrm>
              <a:prstGeom prst="roundRect">
                <a:avLst>
                  <a:gd name="adj" fmla="val 13846"/>
                </a:avLst>
              </a:prstGeom>
              <a:solidFill>
                <a:srgbClr val="1A559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 bwMode="gray">
              <a:xfrm>
                <a:off x="8962098" y="6892233"/>
                <a:ext cx="1943907" cy="23250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Brocade Flow Optimizer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489647" y="6748214"/>
                <a:ext cx="493791" cy="574704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grpSp>
            <p:nvGrpSpPr>
              <p:cNvPr id="24" name="Group 479"/>
              <p:cNvGrpSpPr>
                <a:grpSpLocks noChangeAspect="1"/>
              </p:cNvGrpSpPr>
              <p:nvPr/>
            </p:nvGrpSpPr>
            <p:grpSpPr bwMode="auto">
              <a:xfrm>
                <a:off x="8460432" y="6804278"/>
                <a:ext cx="437123" cy="459800"/>
                <a:chOff x="-1051" y="-2707"/>
                <a:chExt cx="9011" cy="8144"/>
              </a:xfrm>
              <a:solidFill>
                <a:srgbClr val="1A5590"/>
              </a:solidFill>
            </p:grpSpPr>
            <p:sp>
              <p:nvSpPr>
                <p:cNvPr id="27" name="Freeform 480"/>
                <p:cNvSpPr>
                  <a:spLocks/>
                </p:cNvSpPr>
                <p:nvPr/>
              </p:nvSpPr>
              <p:spPr bwMode="auto">
                <a:xfrm>
                  <a:off x="3808" y="-2707"/>
                  <a:ext cx="47" cy="4"/>
                </a:xfrm>
                <a:custGeom>
                  <a:avLst/>
                  <a:gdLst>
                    <a:gd name="T0" fmla="*/ 0 w 20"/>
                    <a:gd name="T1" fmla="*/ 0 h 2"/>
                    <a:gd name="T2" fmla="*/ 19 w 20"/>
                    <a:gd name="T3" fmla="*/ 0 h 2"/>
                    <a:gd name="T4" fmla="*/ 20 w 20"/>
                    <a:gd name="T5" fmla="*/ 1 h 2"/>
                    <a:gd name="T6" fmla="*/ 19 w 20"/>
                    <a:gd name="T7" fmla="*/ 2 h 2"/>
                    <a:gd name="T8" fmla="*/ 19 w 20"/>
                    <a:gd name="T9" fmla="*/ 2 h 2"/>
                    <a:gd name="T10" fmla="*/ 0 w 20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2">
                      <a:moveTo>
                        <a:pt x="0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20" y="0"/>
                        <a:pt x="20" y="1"/>
                      </a:cubicBezTo>
                      <a:cubicBezTo>
                        <a:pt x="20" y="1"/>
                        <a:pt x="19" y="2"/>
                        <a:pt x="19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8" name="Freeform 481"/>
                <p:cNvSpPr>
                  <a:spLocks/>
                </p:cNvSpPr>
                <p:nvPr/>
              </p:nvSpPr>
              <p:spPr bwMode="auto">
                <a:xfrm>
                  <a:off x="4363" y="-2705"/>
                  <a:ext cx="144" cy="64"/>
                </a:xfrm>
                <a:custGeom>
                  <a:avLst/>
                  <a:gdLst>
                    <a:gd name="T0" fmla="*/ 12 w 61"/>
                    <a:gd name="T1" fmla="*/ 1 h 27"/>
                    <a:gd name="T2" fmla="*/ 48 w 61"/>
                    <a:gd name="T3" fmla="*/ 2 h 27"/>
                    <a:gd name="T4" fmla="*/ 60 w 61"/>
                    <a:gd name="T5" fmla="*/ 15 h 27"/>
                    <a:gd name="T6" fmla="*/ 47 w 61"/>
                    <a:gd name="T7" fmla="*/ 27 h 27"/>
                    <a:gd name="T8" fmla="*/ 46 w 61"/>
                    <a:gd name="T9" fmla="*/ 27 h 27"/>
                    <a:gd name="T10" fmla="*/ 10 w 61"/>
                    <a:gd name="T11" fmla="*/ 23 h 27"/>
                    <a:gd name="T12" fmla="*/ 0 w 61"/>
                    <a:gd name="T13" fmla="*/ 10 h 27"/>
                    <a:gd name="T14" fmla="*/ 12 w 61"/>
                    <a:gd name="T1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27">
                      <a:moveTo>
                        <a:pt x="12" y="1"/>
                      </a:move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55" y="2"/>
                        <a:pt x="61" y="8"/>
                        <a:pt x="60" y="15"/>
                      </a:cubicBezTo>
                      <a:cubicBezTo>
                        <a:pt x="60" y="22"/>
                        <a:pt x="54" y="27"/>
                        <a:pt x="47" y="27"/>
                      </a:cubicBezTo>
                      <a:cubicBezTo>
                        <a:pt x="47" y="27"/>
                        <a:pt x="47" y="27"/>
                        <a:pt x="46" y="27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4" y="22"/>
                        <a:pt x="0" y="16"/>
                        <a:pt x="0" y="10"/>
                      </a:cubicBezTo>
                      <a:cubicBezTo>
                        <a:pt x="1" y="5"/>
                        <a:pt x="6" y="0"/>
                        <a:pt x="12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9" name="Freeform 482"/>
                <p:cNvSpPr>
                  <a:spLocks/>
                </p:cNvSpPr>
                <p:nvPr/>
              </p:nvSpPr>
              <p:spPr bwMode="auto">
                <a:xfrm>
                  <a:off x="4958" y="-2665"/>
                  <a:ext cx="194" cy="118"/>
                </a:xfrm>
                <a:custGeom>
                  <a:avLst/>
                  <a:gdLst>
                    <a:gd name="T0" fmla="*/ 24 w 82"/>
                    <a:gd name="T1" fmla="*/ 1 h 50"/>
                    <a:gd name="T2" fmla="*/ 61 w 82"/>
                    <a:gd name="T3" fmla="*/ 4 h 50"/>
                    <a:gd name="T4" fmla="*/ 81 w 82"/>
                    <a:gd name="T5" fmla="*/ 29 h 50"/>
                    <a:gd name="T6" fmla="*/ 57 w 82"/>
                    <a:gd name="T7" fmla="*/ 49 h 50"/>
                    <a:gd name="T8" fmla="*/ 55 w 82"/>
                    <a:gd name="T9" fmla="*/ 48 h 50"/>
                    <a:gd name="T10" fmla="*/ 55 w 82"/>
                    <a:gd name="T11" fmla="*/ 48 h 50"/>
                    <a:gd name="T12" fmla="*/ 19 w 82"/>
                    <a:gd name="T13" fmla="*/ 42 h 50"/>
                    <a:gd name="T14" fmla="*/ 19 w 82"/>
                    <a:gd name="T15" fmla="*/ 42 h 50"/>
                    <a:gd name="T16" fmla="*/ 2 w 82"/>
                    <a:gd name="T17" fmla="*/ 18 h 50"/>
                    <a:gd name="T18" fmla="*/ 24 w 82"/>
                    <a:gd name="T19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50">
                      <a:moveTo>
                        <a:pt x="24" y="1"/>
                      </a:moveTo>
                      <a:cubicBezTo>
                        <a:pt x="61" y="4"/>
                        <a:pt x="61" y="4"/>
                        <a:pt x="61" y="4"/>
                      </a:cubicBezTo>
                      <a:cubicBezTo>
                        <a:pt x="73" y="5"/>
                        <a:pt x="82" y="16"/>
                        <a:pt x="81" y="29"/>
                      </a:cubicBezTo>
                      <a:cubicBezTo>
                        <a:pt x="80" y="41"/>
                        <a:pt x="69" y="50"/>
                        <a:pt x="57" y="49"/>
                      </a:cubicBezTo>
                      <a:cubicBezTo>
                        <a:pt x="56" y="48"/>
                        <a:pt x="55" y="48"/>
                        <a:pt x="55" y="48"/>
                      </a:cubicBezTo>
                      <a:cubicBezTo>
                        <a:pt x="55" y="48"/>
                        <a:pt x="55" y="48"/>
                        <a:pt x="55" y="48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8" y="40"/>
                        <a:pt x="0" y="29"/>
                        <a:pt x="2" y="18"/>
                      </a:cubicBezTo>
                      <a:cubicBezTo>
                        <a:pt x="4" y="7"/>
                        <a:pt x="14" y="0"/>
                        <a:pt x="24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0" name="Freeform 483"/>
                <p:cNvSpPr>
                  <a:spLocks/>
                </p:cNvSpPr>
                <p:nvPr/>
              </p:nvSpPr>
              <p:spPr bwMode="auto">
                <a:xfrm>
                  <a:off x="5551" y="-2589"/>
                  <a:ext cx="239" cy="170"/>
                </a:xfrm>
                <a:custGeom>
                  <a:avLst/>
                  <a:gdLst>
                    <a:gd name="T0" fmla="*/ 37 w 101"/>
                    <a:gd name="T1" fmla="*/ 3 h 72"/>
                    <a:gd name="T2" fmla="*/ 73 w 101"/>
                    <a:gd name="T3" fmla="*/ 9 h 72"/>
                    <a:gd name="T4" fmla="*/ 98 w 101"/>
                    <a:gd name="T5" fmla="*/ 44 h 72"/>
                    <a:gd name="T6" fmla="*/ 63 w 101"/>
                    <a:gd name="T7" fmla="*/ 69 h 72"/>
                    <a:gd name="T8" fmla="*/ 61 w 101"/>
                    <a:gd name="T9" fmla="*/ 69 h 72"/>
                    <a:gd name="T10" fmla="*/ 61 w 101"/>
                    <a:gd name="T11" fmla="*/ 69 h 72"/>
                    <a:gd name="T12" fmla="*/ 26 w 101"/>
                    <a:gd name="T13" fmla="*/ 60 h 72"/>
                    <a:gd name="T14" fmla="*/ 25 w 101"/>
                    <a:gd name="T15" fmla="*/ 60 h 72"/>
                    <a:gd name="T16" fmla="*/ 4 w 101"/>
                    <a:gd name="T17" fmla="*/ 25 h 72"/>
                    <a:gd name="T18" fmla="*/ 37 w 101"/>
                    <a:gd name="T19" fmla="*/ 3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72">
                      <a:moveTo>
                        <a:pt x="37" y="3"/>
                      </a:move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90" y="12"/>
                        <a:pt x="101" y="28"/>
                        <a:pt x="98" y="44"/>
                      </a:cubicBezTo>
                      <a:cubicBezTo>
                        <a:pt x="95" y="61"/>
                        <a:pt x="80" y="72"/>
                        <a:pt x="63" y="69"/>
                      </a:cubicBezTo>
                      <a:cubicBezTo>
                        <a:pt x="62" y="69"/>
                        <a:pt x="62" y="69"/>
                        <a:pt x="61" y="69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5" y="60"/>
                        <a:pt x="25" y="60"/>
                        <a:pt x="25" y="60"/>
                      </a:cubicBezTo>
                      <a:cubicBezTo>
                        <a:pt x="10" y="57"/>
                        <a:pt x="0" y="41"/>
                        <a:pt x="4" y="25"/>
                      </a:cubicBezTo>
                      <a:cubicBezTo>
                        <a:pt x="7" y="10"/>
                        <a:pt x="22" y="0"/>
                        <a:pt x="37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1" name="Freeform 484"/>
                <p:cNvSpPr>
                  <a:spLocks/>
                </p:cNvSpPr>
                <p:nvPr/>
              </p:nvSpPr>
              <p:spPr bwMode="auto">
                <a:xfrm>
                  <a:off x="6134" y="-2466"/>
                  <a:ext cx="284" cy="222"/>
                </a:xfrm>
                <a:custGeom>
                  <a:avLst/>
                  <a:gdLst>
                    <a:gd name="T0" fmla="*/ 52 w 120"/>
                    <a:gd name="T1" fmla="*/ 5 h 94"/>
                    <a:gd name="T2" fmla="*/ 87 w 120"/>
                    <a:gd name="T3" fmla="*/ 14 h 94"/>
                    <a:gd name="T4" fmla="*/ 114 w 120"/>
                    <a:gd name="T5" fmla="*/ 61 h 94"/>
                    <a:gd name="T6" fmla="*/ 68 w 120"/>
                    <a:gd name="T7" fmla="*/ 88 h 94"/>
                    <a:gd name="T8" fmla="*/ 66 w 120"/>
                    <a:gd name="T9" fmla="*/ 88 h 94"/>
                    <a:gd name="T10" fmla="*/ 65 w 120"/>
                    <a:gd name="T11" fmla="*/ 87 h 94"/>
                    <a:gd name="T12" fmla="*/ 31 w 120"/>
                    <a:gd name="T13" fmla="*/ 77 h 94"/>
                    <a:gd name="T14" fmla="*/ 31 w 120"/>
                    <a:gd name="T15" fmla="*/ 76 h 94"/>
                    <a:gd name="T16" fmla="*/ 6 w 120"/>
                    <a:gd name="T17" fmla="*/ 30 h 94"/>
                    <a:gd name="T18" fmla="*/ 52 w 120"/>
                    <a:gd name="T19" fmla="*/ 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" h="94">
                      <a:moveTo>
                        <a:pt x="52" y="5"/>
                      </a:moveTo>
                      <a:cubicBezTo>
                        <a:pt x="87" y="14"/>
                        <a:pt x="87" y="14"/>
                        <a:pt x="87" y="14"/>
                      </a:cubicBezTo>
                      <a:cubicBezTo>
                        <a:pt x="107" y="20"/>
                        <a:pt x="120" y="41"/>
                        <a:pt x="114" y="61"/>
                      </a:cubicBezTo>
                      <a:cubicBezTo>
                        <a:pt x="109" y="81"/>
                        <a:pt x="88" y="94"/>
                        <a:pt x="68" y="88"/>
                      </a:cubicBezTo>
                      <a:cubicBezTo>
                        <a:pt x="67" y="88"/>
                        <a:pt x="67" y="88"/>
                        <a:pt x="66" y="88"/>
                      </a:cubicBezTo>
                      <a:cubicBezTo>
                        <a:pt x="65" y="87"/>
                        <a:pt x="65" y="87"/>
                        <a:pt x="65" y="87"/>
                      </a:cubicBezTo>
                      <a:cubicBezTo>
                        <a:pt x="31" y="77"/>
                        <a:pt x="31" y="77"/>
                        <a:pt x="31" y="77"/>
                      </a:cubicBezTo>
                      <a:cubicBezTo>
                        <a:pt x="31" y="76"/>
                        <a:pt x="31" y="76"/>
                        <a:pt x="31" y="76"/>
                      </a:cubicBezTo>
                      <a:cubicBezTo>
                        <a:pt x="11" y="70"/>
                        <a:pt x="0" y="49"/>
                        <a:pt x="6" y="30"/>
                      </a:cubicBezTo>
                      <a:cubicBezTo>
                        <a:pt x="12" y="11"/>
                        <a:pt x="32" y="0"/>
                        <a:pt x="5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2" name="Freeform 485"/>
                <p:cNvSpPr>
                  <a:spLocks/>
                </p:cNvSpPr>
                <p:nvPr/>
              </p:nvSpPr>
              <p:spPr bwMode="auto">
                <a:xfrm>
                  <a:off x="6706" y="-2282"/>
                  <a:ext cx="317" cy="269"/>
                </a:xfrm>
                <a:custGeom>
                  <a:avLst/>
                  <a:gdLst>
                    <a:gd name="T0" fmla="*/ 66 w 134"/>
                    <a:gd name="T1" fmla="*/ 8 h 114"/>
                    <a:gd name="T2" fmla="*/ 83 w 134"/>
                    <a:gd name="T3" fmla="*/ 15 h 114"/>
                    <a:gd name="T4" fmla="*/ 100 w 134"/>
                    <a:gd name="T5" fmla="*/ 22 h 114"/>
                    <a:gd name="T6" fmla="*/ 125 w 134"/>
                    <a:gd name="T7" fmla="*/ 80 h 114"/>
                    <a:gd name="T8" fmla="*/ 67 w 134"/>
                    <a:gd name="T9" fmla="*/ 104 h 114"/>
                    <a:gd name="T10" fmla="*/ 65 w 134"/>
                    <a:gd name="T11" fmla="*/ 104 h 114"/>
                    <a:gd name="T12" fmla="*/ 64 w 134"/>
                    <a:gd name="T13" fmla="*/ 103 h 114"/>
                    <a:gd name="T14" fmla="*/ 49 w 134"/>
                    <a:gd name="T15" fmla="*/ 96 h 114"/>
                    <a:gd name="T16" fmla="*/ 32 w 134"/>
                    <a:gd name="T17" fmla="*/ 89 h 114"/>
                    <a:gd name="T18" fmla="*/ 10 w 134"/>
                    <a:gd name="T19" fmla="*/ 31 h 114"/>
                    <a:gd name="T20" fmla="*/ 66 w 134"/>
                    <a:gd name="T21" fmla="*/ 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4" h="114">
                      <a:moveTo>
                        <a:pt x="66" y="8"/>
                      </a:move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100" y="22"/>
                        <a:pt x="100" y="22"/>
                        <a:pt x="100" y="22"/>
                      </a:cubicBezTo>
                      <a:cubicBezTo>
                        <a:pt x="123" y="31"/>
                        <a:pt x="134" y="57"/>
                        <a:pt x="125" y="80"/>
                      </a:cubicBezTo>
                      <a:cubicBezTo>
                        <a:pt x="116" y="103"/>
                        <a:pt x="90" y="114"/>
                        <a:pt x="67" y="104"/>
                      </a:cubicBezTo>
                      <a:cubicBezTo>
                        <a:pt x="66" y="104"/>
                        <a:pt x="66" y="104"/>
                        <a:pt x="65" y="104"/>
                      </a:cubicBezTo>
                      <a:cubicBezTo>
                        <a:pt x="64" y="103"/>
                        <a:pt x="64" y="103"/>
                        <a:pt x="64" y="103"/>
                      </a:cubicBezTo>
                      <a:cubicBezTo>
                        <a:pt x="49" y="96"/>
                        <a:pt x="49" y="96"/>
                        <a:pt x="49" y="96"/>
                      </a:cubicBezTo>
                      <a:cubicBezTo>
                        <a:pt x="32" y="89"/>
                        <a:pt x="32" y="89"/>
                        <a:pt x="32" y="89"/>
                      </a:cubicBezTo>
                      <a:cubicBezTo>
                        <a:pt x="10" y="79"/>
                        <a:pt x="0" y="53"/>
                        <a:pt x="10" y="31"/>
                      </a:cubicBezTo>
                      <a:cubicBezTo>
                        <a:pt x="20" y="10"/>
                        <a:pt x="44" y="0"/>
                        <a:pt x="6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3" name="Freeform 486"/>
                <p:cNvSpPr>
                  <a:spLocks/>
                </p:cNvSpPr>
                <p:nvPr/>
              </p:nvSpPr>
              <p:spPr bwMode="auto">
                <a:xfrm>
                  <a:off x="7240" y="-2006"/>
                  <a:ext cx="340" cy="322"/>
                </a:xfrm>
                <a:custGeom>
                  <a:avLst/>
                  <a:gdLst>
                    <a:gd name="T0" fmla="*/ 85 w 144"/>
                    <a:gd name="T1" fmla="*/ 15 h 136"/>
                    <a:gd name="T2" fmla="*/ 92 w 144"/>
                    <a:gd name="T3" fmla="*/ 20 h 136"/>
                    <a:gd name="T4" fmla="*/ 100 w 144"/>
                    <a:gd name="T5" fmla="*/ 26 h 136"/>
                    <a:gd name="T6" fmla="*/ 116 w 144"/>
                    <a:gd name="T7" fmla="*/ 37 h 136"/>
                    <a:gd name="T8" fmla="*/ 127 w 144"/>
                    <a:gd name="T9" fmla="*/ 108 h 136"/>
                    <a:gd name="T10" fmla="*/ 56 w 144"/>
                    <a:gd name="T11" fmla="*/ 119 h 136"/>
                    <a:gd name="T12" fmla="*/ 55 w 144"/>
                    <a:gd name="T13" fmla="*/ 118 h 136"/>
                    <a:gd name="T14" fmla="*/ 54 w 144"/>
                    <a:gd name="T15" fmla="*/ 117 h 136"/>
                    <a:gd name="T16" fmla="*/ 40 w 144"/>
                    <a:gd name="T17" fmla="*/ 107 h 136"/>
                    <a:gd name="T18" fmla="*/ 26 w 144"/>
                    <a:gd name="T19" fmla="*/ 96 h 136"/>
                    <a:gd name="T20" fmla="*/ 26 w 144"/>
                    <a:gd name="T21" fmla="*/ 96 h 136"/>
                    <a:gd name="T22" fmla="*/ 17 w 144"/>
                    <a:gd name="T23" fmla="*/ 26 h 136"/>
                    <a:gd name="T24" fmla="*/ 85 w 144"/>
                    <a:gd name="T25" fmla="*/ 1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4" h="136">
                      <a:moveTo>
                        <a:pt x="85" y="15"/>
                      </a:moveTo>
                      <a:cubicBezTo>
                        <a:pt x="92" y="20"/>
                        <a:pt x="92" y="20"/>
                        <a:pt x="92" y="20"/>
                      </a:cubicBezTo>
                      <a:cubicBezTo>
                        <a:pt x="100" y="26"/>
                        <a:pt x="100" y="26"/>
                        <a:pt x="100" y="26"/>
                      </a:cubicBezTo>
                      <a:cubicBezTo>
                        <a:pt x="116" y="37"/>
                        <a:pt x="116" y="37"/>
                        <a:pt x="116" y="37"/>
                      </a:cubicBezTo>
                      <a:cubicBezTo>
                        <a:pt x="139" y="54"/>
                        <a:pt x="144" y="85"/>
                        <a:pt x="127" y="108"/>
                      </a:cubicBezTo>
                      <a:cubicBezTo>
                        <a:pt x="110" y="131"/>
                        <a:pt x="79" y="136"/>
                        <a:pt x="56" y="119"/>
                      </a:cubicBezTo>
                      <a:cubicBezTo>
                        <a:pt x="56" y="119"/>
                        <a:pt x="55" y="118"/>
                        <a:pt x="55" y="118"/>
                      </a:cubicBezTo>
                      <a:cubicBezTo>
                        <a:pt x="54" y="117"/>
                        <a:pt x="54" y="117"/>
                        <a:pt x="54" y="117"/>
                      </a:cubicBezTo>
                      <a:cubicBezTo>
                        <a:pt x="40" y="107"/>
                        <a:pt x="40" y="107"/>
                        <a:pt x="40" y="107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4" y="79"/>
                        <a:pt x="0" y="48"/>
                        <a:pt x="17" y="26"/>
                      </a:cubicBezTo>
                      <a:cubicBezTo>
                        <a:pt x="33" y="5"/>
                        <a:pt x="63" y="0"/>
                        <a:pt x="85" y="1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4" name="Freeform 487"/>
                <p:cNvSpPr>
                  <a:spLocks/>
                </p:cNvSpPr>
                <p:nvPr/>
              </p:nvSpPr>
              <p:spPr bwMode="auto">
                <a:xfrm>
                  <a:off x="7625" y="-1550"/>
                  <a:ext cx="312" cy="371"/>
                </a:xfrm>
                <a:custGeom>
                  <a:avLst/>
                  <a:gdLst>
                    <a:gd name="T0" fmla="*/ 114 w 132"/>
                    <a:gd name="T1" fmla="*/ 43 h 157"/>
                    <a:gd name="T2" fmla="*/ 117 w 132"/>
                    <a:gd name="T3" fmla="*/ 52 h 157"/>
                    <a:gd name="T4" fmla="*/ 121 w 132"/>
                    <a:gd name="T5" fmla="*/ 63 h 157"/>
                    <a:gd name="T6" fmla="*/ 126 w 132"/>
                    <a:gd name="T7" fmla="*/ 85 h 157"/>
                    <a:gd name="T8" fmla="*/ 82 w 132"/>
                    <a:gd name="T9" fmla="*/ 151 h 157"/>
                    <a:gd name="T10" fmla="*/ 16 w 132"/>
                    <a:gd name="T11" fmla="*/ 107 h 157"/>
                    <a:gd name="T12" fmla="*/ 16 w 132"/>
                    <a:gd name="T13" fmla="*/ 106 h 157"/>
                    <a:gd name="T14" fmla="*/ 16 w 132"/>
                    <a:gd name="T15" fmla="*/ 105 h 157"/>
                    <a:gd name="T16" fmla="*/ 13 w 132"/>
                    <a:gd name="T17" fmla="*/ 92 h 157"/>
                    <a:gd name="T18" fmla="*/ 12 w 132"/>
                    <a:gd name="T19" fmla="*/ 86 h 157"/>
                    <a:gd name="T20" fmla="*/ 9 w 132"/>
                    <a:gd name="T21" fmla="*/ 77 h 157"/>
                    <a:gd name="T22" fmla="*/ 46 w 132"/>
                    <a:gd name="T23" fmla="*/ 8 h 157"/>
                    <a:gd name="T24" fmla="*/ 114 w 132"/>
                    <a:gd name="T25" fmla="*/ 4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2" h="157">
                      <a:moveTo>
                        <a:pt x="114" y="43"/>
                      </a:moveTo>
                      <a:cubicBezTo>
                        <a:pt x="117" y="52"/>
                        <a:pt x="117" y="52"/>
                        <a:pt x="117" y="52"/>
                      </a:cubicBezTo>
                      <a:cubicBezTo>
                        <a:pt x="121" y="63"/>
                        <a:pt x="121" y="63"/>
                        <a:pt x="121" y="63"/>
                      </a:cubicBezTo>
                      <a:cubicBezTo>
                        <a:pt x="123" y="71"/>
                        <a:pt x="124" y="78"/>
                        <a:pt x="126" y="85"/>
                      </a:cubicBezTo>
                      <a:cubicBezTo>
                        <a:pt x="132" y="116"/>
                        <a:pt x="112" y="145"/>
                        <a:pt x="82" y="151"/>
                      </a:cubicBezTo>
                      <a:cubicBezTo>
                        <a:pt x="52" y="157"/>
                        <a:pt x="22" y="138"/>
                        <a:pt x="16" y="107"/>
                      </a:cubicBezTo>
                      <a:cubicBezTo>
                        <a:pt x="16" y="107"/>
                        <a:pt x="16" y="106"/>
                        <a:pt x="16" y="106"/>
                      </a:cubicBezTo>
                      <a:cubicBezTo>
                        <a:pt x="16" y="105"/>
                        <a:pt x="16" y="105"/>
                        <a:pt x="16" y="105"/>
                      </a:cubicBezTo>
                      <a:cubicBezTo>
                        <a:pt x="15" y="101"/>
                        <a:pt x="14" y="96"/>
                        <a:pt x="13" y="92"/>
                      </a:cubicBezTo>
                      <a:cubicBezTo>
                        <a:pt x="12" y="86"/>
                        <a:pt x="12" y="86"/>
                        <a:pt x="12" y="86"/>
                      </a:cubicBezTo>
                      <a:cubicBezTo>
                        <a:pt x="9" y="77"/>
                        <a:pt x="9" y="77"/>
                        <a:pt x="9" y="77"/>
                      </a:cubicBezTo>
                      <a:cubicBezTo>
                        <a:pt x="0" y="48"/>
                        <a:pt x="17" y="17"/>
                        <a:pt x="46" y="8"/>
                      </a:cubicBezTo>
                      <a:cubicBezTo>
                        <a:pt x="74" y="0"/>
                        <a:pt x="104" y="15"/>
                        <a:pt x="114" y="4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5" name="Freeform 488"/>
                <p:cNvSpPr>
                  <a:spLocks/>
                </p:cNvSpPr>
                <p:nvPr/>
              </p:nvSpPr>
              <p:spPr bwMode="auto">
                <a:xfrm>
                  <a:off x="7419" y="-985"/>
                  <a:ext cx="374" cy="378"/>
                </a:xfrm>
                <a:custGeom>
                  <a:avLst/>
                  <a:gdLst>
                    <a:gd name="T0" fmla="*/ 137 w 158"/>
                    <a:gd name="T1" fmla="*/ 105 h 160"/>
                    <a:gd name="T2" fmla="*/ 131 w 158"/>
                    <a:gd name="T3" fmla="*/ 112 h 160"/>
                    <a:gd name="T4" fmla="*/ 124 w 158"/>
                    <a:gd name="T5" fmla="*/ 120 h 160"/>
                    <a:gd name="T6" fmla="*/ 110 w 158"/>
                    <a:gd name="T7" fmla="*/ 135 h 160"/>
                    <a:gd name="T8" fmla="*/ 25 w 158"/>
                    <a:gd name="T9" fmla="*/ 138 h 160"/>
                    <a:gd name="T10" fmla="*/ 23 w 158"/>
                    <a:gd name="T11" fmla="*/ 53 h 160"/>
                    <a:gd name="T12" fmla="*/ 24 w 158"/>
                    <a:gd name="T13" fmla="*/ 51 h 160"/>
                    <a:gd name="T14" fmla="*/ 25 w 158"/>
                    <a:gd name="T15" fmla="*/ 51 h 160"/>
                    <a:gd name="T16" fmla="*/ 36 w 158"/>
                    <a:gd name="T17" fmla="*/ 40 h 160"/>
                    <a:gd name="T18" fmla="*/ 41 w 158"/>
                    <a:gd name="T19" fmla="*/ 34 h 160"/>
                    <a:gd name="T20" fmla="*/ 47 w 158"/>
                    <a:gd name="T21" fmla="*/ 28 h 160"/>
                    <a:gd name="T22" fmla="*/ 47 w 158"/>
                    <a:gd name="T23" fmla="*/ 28 h 160"/>
                    <a:gd name="T24" fmla="*/ 131 w 158"/>
                    <a:gd name="T25" fmla="*/ 22 h 160"/>
                    <a:gd name="T26" fmla="*/ 137 w 158"/>
                    <a:gd name="T27" fmla="*/ 10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60">
                      <a:moveTo>
                        <a:pt x="137" y="105"/>
                      </a:moveTo>
                      <a:cubicBezTo>
                        <a:pt x="131" y="112"/>
                        <a:pt x="131" y="112"/>
                        <a:pt x="131" y="112"/>
                      </a:cubicBezTo>
                      <a:cubicBezTo>
                        <a:pt x="124" y="120"/>
                        <a:pt x="124" y="120"/>
                        <a:pt x="124" y="120"/>
                      </a:cubicBezTo>
                      <a:cubicBezTo>
                        <a:pt x="120" y="125"/>
                        <a:pt x="115" y="130"/>
                        <a:pt x="110" y="135"/>
                      </a:cubicBezTo>
                      <a:cubicBezTo>
                        <a:pt x="88" y="159"/>
                        <a:pt x="50" y="160"/>
                        <a:pt x="25" y="138"/>
                      </a:cubicBezTo>
                      <a:cubicBezTo>
                        <a:pt x="1" y="115"/>
                        <a:pt x="0" y="77"/>
                        <a:pt x="23" y="53"/>
                      </a:cubicBezTo>
                      <a:cubicBezTo>
                        <a:pt x="23" y="52"/>
                        <a:pt x="24" y="52"/>
                        <a:pt x="24" y="51"/>
                      </a:cubicBezTo>
                      <a:cubicBezTo>
                        <a:pt x="25" y="51"/>
                        <a:pt x="25" y="51"/>
                        <a:pt x="25" y="51"/>
                      </a:cubicBezTo>
                      <a:cubicBezTo>
                        <a:pt x="28" y="47"/>
                        <a:pt x="32" y="44"/>
                        <a:pt x="36" y="40"/>
                      </a:cubicBezTo>
                      <a:cubicBezTo>
                        <a:pt x="41" y="34"/>
                        <a:pt x="41" y="34"/>
                        <a:pt x="41" y="34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68" y="3"/>
                        <a:pt x="106" y="0"/>
                        <a:pt x="131" y="22"/>
                      </a:cubicBezTo>
                      <a:cubicBezTo>
                        <a:pt x="155" y="43"/>
                        <a:pt x="158" y="80"/>
                        <a:pt x="137" y="10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6" name="Freeform 489"/>
                <p:cNvSpPr>
                  <a:spLocks/>
                </p:cNvSpPr>
                <p:nvPr/>
              </p:nvSpPr>
              <p:spPr bwMode="auto">
                <a:xfrm>
                  <a:off x="6893" y="-622"/>
                  <a:ext cx="420" cy="383"/>
                </a:xfrm>
                <a:custGeom>
                  <a:avLst/>
                  <a:gdLst>
                    <a:gd name="T0" fmla="*/ 137 w 178"/>
                    <a:gd name="T1" fmla="*/ 128 h 162"/>
                    <a:gd name="T2" fmla="*/ 120 w 178"/>
                    <a:gd name="T3" fmla="*/ 137 h 162"/>
                    <a:gd name="T4" fmla="*/ 103 w 178"/>
                    <a:gd name="T5" fmla="*/ 146 h 162"/>
                    <a:gd name="T6" fmla="*/ 17 w 178"/>
                    <a:gd name="T7" fmla="*/ 120 h 162"/>
                    <a:gd name="T8" fmla="*/ 43 w 178"/>
                    <a:gd name="T9" fmla="*/ 33 h 162"/>
                    <a:gd name="T10" fmla="*/ 45 w 178"/>
                    <a:gd name="T11" fmla="*/ 33 h 162"/>
                    <a:gd name="T12" fmla="*/ 46 w 178"/>
                    <a:gd name="T13" fmla="*/ 32 h 162"/>
                    <a:gd name="T14" fmla="*/ 61 w 178"/>
                    <a:gd name="T15" fmla="*/ 24 h 162"/>
                    <a:gd name="T16" fmla="*/ 76 w 178"/>
                    <a:gd name="T17" fmla="*/ 16 h 162"/>
                    <a:gd name="T18" fmla="*/ 77 w 178"/>
                    <a:gd name="T19" fmla="*/ 16 h 162"/>
                    <a:gd name="T20" fmla="*/ 162 w 178"/>
                    <a:gd name="T21" fmla="*/ 43 h 162"/>
                    <a:gd name="T22" fmla="*/ 137 w 178"/>
                    <a:gd name="T23" fmla="*/ 128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8" h="162">
                      <a:moveTo>
                        <a:pt x="137" y="128"/>
                      </a:moveTo>
                      <a:cubicBezTo>
                        <a:pt x="120" y="137"/>
                        <a:pt x="120" y="137"/>
                        <a:pt x="120" y="137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72" y="162"/>
                        <a:pt x="34" y="151"/>
                        <a:pt x="17" y="120"/>
                      </a:cubicBezTo>
                      <a:cubicBezTo>
                        <a:pt x="0" y="88"/>
                        <a:pt x="12" y="50"/>
                        <a:pt x="43" y="33"/>
                      </a:cubicBezTo>
                      <a:cubicBezTo>
                        <a:pt x="44" y="33"/>
                        <a:pt x="44" y="33"/>
                        <a:pt x="45" y="33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108" y="0"/>
                        <a:pt x="146" y="12"/>
                        <a:pt x="162" y="43"/>
                      </a:cubicBezTo>
                      <a:cubicBezTo>
                        <a:pt x="178" y="74"/>
                        <a:pt x="167" y="111"/>
                        <a:pt x="137" y="1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7" name="Freeform 490"/>
                <p:cNvSpPr>
                  <a:spLocks/>
                </p:cNvSpPr>
                <p:nvPr/>
              </p:nvSpPr>
              <p:spPr bwMode="auto">
                <a:xfrm>
                  <a:off x="6312" y="-378"/>
                  <a:ext cx="434" cy="382"/>
                </a:xfrm>
                <a:custGeom>
                  <a:avLst/>
                  <a:gdLst>
                    <a:gd name="T0" fmla="*/ 132 w 184"/>
                    <a:gd name="T1" fmla="*/ 137 h 162"/>
                    <a:gd name="T2" fmla="*/ 115 w 184"/>
                    <a:gd name="T3" fmla="*/ 143 h 162"/>
                    <a:gd name="T4" fmla="*/ 97 w 184"/>
                    <a:gd name="T5" fmla="*/ 150 h 162"/>
                    <a:gd name="T6" fmla="*/ 12 w 184"/>
                    <a:gd name="T7" fmla="*/ 108 h 162"/>
                    <a:gd name="T8" fmla="*/ 53 w 184"/>
                    <a:gd name="T9" fmla="*/ 23 h 162"/>
                    <a:gd name="T10" fmla="*/ 54 w 184"/>
                    <a:gd name="T11" fmla="*/ 23 h 162"/>
                    <a:gd name="T12" fmla="*/ 55 w 184"/>
                    <a:gd name="T13" fmla="*/ 22 h 162"/>
                    <a:gd name="T14" fmla="*/ 89 w 184"/>
                    <a:gd name="T15" fmla="*/ 11 h 162"/>
                    <a:gd name="T16" fmla="*/ 89 w 184"/>
                    <a:gd name="T17" fmla="*/ 11 h 162"/>
                    <a:gd name="T18" fmla="*/ 173 w 184"/>
                    <a:gd name="T19" fmla="*/ 54 h 162"/>
                    <a:gd name="T20" fmla="*/ 132 w 184"/>
                    <a:gd name="T21" fmla="*/ 137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4" h="162">
                      <a:moveTo>
                        <a:pt x="132" y="137"/>
                      </a:moveTo>
                      <a:cubicBezTo>
                        <a:pt x="115" y="143"/>
                        <a:pt x="115" y="143"/>
                        <a:pt x="115" y="143"/>
                      </a:cubicBezTo>
                      <a:cubicBezTo>
                        <a:pt x="97" y="150"/>
                        <a:pt x="97" y="150"/>
                        <a:pt x="97" y="150"/>
                      </a:cubicBezTo>
                      <a:cubicBezTo>
                        <a:pt x="62" y="162"/>
                        <a:pt x="24" y="143"/>
                        <a:pt x="12" y="108"/>
                      </a:cubicBezTo>
                      <a:cubicBezTo>
                        <a:pt x="0" y="73"/>
                        <a:pt x="18" y="35"/>
                        <a:pt x="53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124" y="0"/>
                        <a:pt x="162" y="19"/>
                        <a:pt x="173" y="54"/>
                      </a:cubicBezTo>
                      <a:cubicBezTo>
                        <a:pt x="184" y="88"/>
                        <a:pt x="166" y="125"/>
                        <a:pt x="132" y="13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8" name="Freeform 491"/>
                <p:cNvSpPr>
                  <a:spLocks/>
                </p:cNvSpPr>
                <p:nvPr/>
              </p:nvSpPr>
              <p:spPr bwMode="auto">
                <a:xfrm>
                  <a:off x="5707" y="-206"/>
                  <a:ext cx="446" cy="378"/>
                </a:xfrm>
                <a:custGeom>
                  <a:avLst/>
                  <a:gdLst>
                    <a:gd name="T0" fmla="*/ 129 w 189"/>
                    <a:gd name="T1" fmla="*/ 142 h 160"/>
                    <a:gd name="T2" fmla="*/ 93 w 189"/>
                    <a:gd name="T3" fmla="*/ 151 h 160"/>
                    <a:gd name="T4" fmla="*/ 10 w 189"/>
                    <a:gd name="T5" fmla="*/ 100 h 160"/>
                    <a:gd name="T6" fmla="*/ 60 w 189"/>
                    <a:gd name="T7" fmla="*/ 17 h 160"/>
                    <a:gd name="T8" fmla="*/ 61 w 189"/>
                    <a:gd name="T9" fmla="*/ 16 h 160"/>
                    <a:gd name="T10" fmla="*/ 62 w 189"/>
                    <a:gd name="T11" fmla="*/ 16 h 160"/>
                    <a:gd name="T12" fmla="*/ 97 w 189"/>
                    <a:gd name="T13" fmla="*/ 8 h 160"/>
                    <a:gd name="T14" fmla="*/ 98 w 189"/>
                    <a:gd name="T15" fmla="*/ 8 h 160"/>
                    <a:gd name="T16" fmla="*/ 180 w 189"/>
                    <a:gd name="T17" fmla="*/ 60 h 160"/>
                    <a:gd name="T18" fmla="*/ 129 w 189"/>
                    <a:gd name="T19" fmla="*/ 14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129" y="142"/>
                      </a:moveTo>
                      <a:cubicBezTo>
                        <a:pt x="93" y="151"/>
                        <a:pt x="93" y="151"/>
                        <a:pt x="93" y="151"/>
                      </a:cubicBezTo>
                      <a:cubicBezTo>
                        <a:pt x="56" y="160"/>
                        <a:pt x="19" y="138"/>
                        <a:pt x="10" y="100"/>
                      </a:cubicBezTo>
                      <a:cubicBezTo>
                        <a:pt x="0" y="63"/>
                        <a:pt x="23" y="26"/>
                        <a:pt x="60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2" y="16"/>
                        <a:pt x="62" y="16"/>
                        <a:pt x="62" y="16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135" y="0"/>
                        <a:pt x="172" y="23"/>
                        <a:pt x="180" y="60"/>
                      </a:cubicBezTo>
                      <a:cubicBezTo>
                        <a:pt x="189" y="97"/>
                        <a:pt x="166" y="133"/>
                        <a:pt x="129" y="14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9" name="Freeform 492"/>
                <p:cNvSpPr>
                  <a:spLocks/>
                </p:cNvSpPr>
                <p:nvPr/>
              </p:nvSpPr>
              <p:spPr bwMode="auto">
                <a:xfrm>
                  <a:off x="5095" y="-83"/>
                  <a:ext cx="446" cy="373"/>
                </a:xfrm>
                <a:custGeom>
                  <a:avLst/>
                  <a:gdLst>
                    <a:gd name="T0" fmla="*/ 125 w 189"/>
                    <a:gd name="T1" fmla="*/ 146 h 158"/>
                    <a:gd name="T2" fmla="*/ 89 w 189"/>
                    <a:gd name="T3" fmla="*/ 152 h 158"/>
                    <a:gd name="T4" fmla="*/ 7 w 189"/>
                    <a:gd name="T5" fmla="*/ 93 h 158"/>
                    <a:gd name="T6" fmla="*/ 65 w 189"/>
                    <a:gd name="T7" fmla="*/ 11 h 158"/>
                    <a:gd name="T8" fmla="*/ 66 w 189"/>
                    <a:gd name="T9" fmla="*/ 11 h 158"/>
                    <a:gd name="T10" fmla="*/ 67 w 189"/>
                    <a:gd name="T11" fmla="*/ 11 h 158"/>
                    <a:gd name="T12" fmla="*/ 102 w 189"/>
                    <a:gd name="T13" fmla="*/ 6 h 158"/>
                    <a:gd name="T14" fmla="*/ 102 w 189"/>
                    <a:gd name="T15" fmla="*/ 6 h 158"/>
                    <a:gd name="T16" fmla="*/ 184 w 189"/>
                    <a:gd name="T17" fmla="*/ 65 h 158"/>
                    <a:gd name="T18" fmla="*/ 125 w 189"/>
                    <a:gd name="T19" fmla="*/ 146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8">
                      <a:moveTo>
                        <a:pt x="125" y="146"/>
                      </a:move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50" y="158"/>
                        <a:pt x="13" y="132"/>
                        <a:pt x="7" y="93"/>
                      </a:cubicBezTo>
                      <a:cubicBezTo>
                        <a:pt x="0" y="55"/>
                        <a:pt x="26" y="18"/>
                        <a:pt x="65" y="11"/>
                      </a:cubicBezTo>
                      <a:cubicBezTo>
                        <a:pt x="65" y="11"/>
                        <a:pt x="65" y="11"/>
                        <a:pt x="66" y="11"/>
                      </a:cubicBezTo>
                      <a:cubicBezTo>
                        <a:pt x="67" y="11"/>
                        <a:pt x="67" y="11"/>
                        <a:pt x="67" y="11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41" y="0"/>
                        <a:pt x="177" y="26"/>
                        <a:pt x="184" y="65"/>
                      </a:cubicBezTo>
                      <a:cubicBezTo>
                        <a:pt x="189" y="103"/>
                        <a:pt x="163" y="139"/>
                        <a:pt x="125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0" name="Freeform 493"/>
                <p:cNvSpPr>
                  <a:spLocks/>
                </p:cNvSpPr>
                <p:nvPr/>
              </p:nvSpPr>
              <p:spPr bwMode="auto">
                <a:xfrm>
                  <a:off x="4478" y="0"/>
                  <a:ext cx="445" cy="368"/>
                </a:xfrm>
                <a:custGeom>
                  <a:avLst/>
                  <a:gdLst>
                    <a:gd name="T0" fmla="*/ 120 w 188"/>
                    <a:gd name="T1" fmla="*/ 148 h 156"/>
                    <a:gd name="T2" fmla="*/ 84 w 188"/>
                    <a:gd name="T3" fmla="*/ 152 h 156"/>
                    <a:gd name="T4" fmla="*/ 4 w 188"/>
                    <a:gd name="T5" fmla="*/ 88 h 156"/>
                    <a:gd name="T6" fmla="*/ 69 w 188"/>
                    <a:gd name="T7" fmla="*/ 8 h 156"/>
                    <a:gd name="T8" fmla="*/ 69 w 188"/>
                    <a:gd name="T9" fmla="*/ 8 h 156"/>
                    <a:gd name="T10" fmla="*/ 106 w 188"/>
                    <a:gd name="T11" fmla="*/ 4 h 156"/>
                    <a:gd name="T12" fmla="*/ 185 w 188"/>
                    <a:gd name="T13" fmla="*/ 69 h 156"/>
                    <a:gd name="T14" fmla="*/ 120 w 188"/>
                    <a:gd name="T15" fmla="*/ 148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8" h="156">
                      <a:moveTo>
                        <a:pt x="120" y="148"/>
                      </a:moveTo>
                      <a:cubicBezTo>
                        <a:pt x="84" y="152"/>
                        <a:pt x="84" y="152"/>
                        <a:pt x="84" y="152"/>
                      </a:cubicBezTo>
                      <a:cubicBezTo>
                        <a:pt x="44" y="156"/>
                        <a:pt x="8" y="127"/>
                        <a:pt x="4" y="88"/>
                      </a:cubicBezTo>
                      <a:cubicBezTo>
                        <a:pt x="0" y="48"/>
                        <a:pt x="29" y="12"/>
                        <a:pt x="6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106" y="4"/>
                        <a:pt x="106" y="4"/>
                        <a:pt x="106" y="4"/>
                      </a:cubicBezTo>
                      <a:cubicBezTo>
                        <a:pt x="145" y="0"/>
                        <a:pt x="181" y="29"/>
                        <a:pt x="185" y="69"/>
                      </a:cubicBezTo>
                      <a:cubicBezTo>
                        <a:pt x="188" y="109"/>
                        <a:pt x="160" y="144"/>
                        <a:pt x="120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1" name="Freeform 494"/>
                <p:cNvSpPr>
                  <a:spLocks/>
                </p:cNvSpPr>
                <p:nvPr/>
              </p:nvSpPr>
              <p:spPr bwMode="auto">
                <a:xfrm>
                  <a:off x="3860" y="52"/>
                  <a:ext cx="441" cy="359"/>
                </a:xfrm>
                <a:custGeom>
                  <a:avLst/>
                  <a:gdLst>
                    <a:gd name="T0" fmla="*/ 115 w 187"/>
                    <a:gd name="T1" fmla="*/ 148 h 152"/>
                    <a:gd name="T2" fmla="*/ 79 w 187"/>
                    <a:gd name="T3" fmla="*/ 150 h 152"/>
                    <a:gd name="T4" fmla="*/ 2 w 187"/>
                    <a:gd name="T5" fmla="*/ 80 h 152"/>
                    <a:gd name="T6" fmla="*/ 72 w 187"/>
                    <a:gd name="T7" fmla="*/ 4 h 152"/>
                    <a:gd name="T8" fmla="*/ 72 w 187"/>
                    <a:gd name="T9" fmla="*/ 4 h 152"/>
                    <a:gd name="T10" fmla="*/ 108 w 187"/>
                    <a:gd name="T11" fmla="*/ 2 h 152"/>
                    <a:gd name="T12" fmla="*/ 185 w 187"/>
                    <a:gd name="T13" fmla="*/ 71 h 152"/>
                    <a:gd name="T14" fmla="*/ 115 w 187"/>
                    <a:gd name="T15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52">
                      <a:moveTo>
                        <a:pt x="115" y="148"/>
                      </a:moveTo>
                      <a:cubicBezTo>
                        <a:pt x="79" y="150"/>
                        <a:pt x="79" y="150"/>
                        <a:pt x="79" y="150"/>
                      </a:cubicBezTo>
                      <a:cubicBezTo>
                        <a:pt x="39" y="152"/>
                        <a:pt x="4" y="121"/>
                        <a:pt x="2" y="80"/>
                      </a:cubicBezTo>
                      <a:cubicBezTo>
                        <a:pt x="0" y="40"/>
                        <a:pt x="31" y="6"/>
                        <a:pt x="72" y="4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108" y="2"/>
                        <a:pt x="108" y="2"/>
                        <a:pt x="108" y="2"/>
                      </a:cubicBezTo>
                      <a:cubicBezTo>
                        <a:pt x="148" y="0"/>
                        <a:pt x="183" y="31"/>
                        <a:pt x="185" y="71"/>
                      </a:cubicBezTo>
                      <a:cubicBezTo>
                        <a:pt x="187" y="112"/>
                        <a:pt x="156" y="146"/>
                        <a:pt x="115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2" name="Freeform 495"/>
                <p:cNvSpPr>
                  <a:spLocks/>
                </p:cNvSpPr>
                <p:nvPr/>
              </p:nvSpPr>
              <p:spPr bwMode="auto">
                <a:xfrm>
                  <a:off x="3238" y="73"/>
                  <a:ext cx="435" cy="347"/>
                </a:xfrm>
                <a:custGeom>
                  <a:avLst/>
                  <a:gdLst>
                    <a:gd name="T0" fmla="*/ 111 w 184"/>
                    <a:gd name="T1" fmla="*/ 147 h 147"/>
                    <a:gd name="T2" fmla="*/ 74 w 184"/>
                    <a:gd name="T3" fmla="*/ 147 h 147"/>
                    <a:gd name="T4" fmla="*/ 0 w 184"/>
                    <a:gd name="T5" fmla="*/ 73 h 147"/>
                    <a:gd name="T6" fmla="*/ 74 w 184"/>
                    <a:gd name="T7" fmla="*/ 0 h 147"/>
                    <a:gd name="T8" fmla="*/ 74 w 184"/>
                    <a:gd name="T9" fmla="*/ 0 h 147"/>
                    <a:gd name="T10" fmla="*/ 74 w 184"/>
                    <a:gd name="T11" fmla="*/ 0 h 147"/>
                    <a:gd name="T12" fmla="*/ 111 w 184"/>
                    <a:gd name="T13" fmla="*/ 0 h 147"/>
                    <a:gd name="T14" fmla="*/ 111 w 184"/>
                    <a:gd name="T15" fmla="*/ 0 h 147"/>
                    <a:gd name="T16" fmla="*/ 184 w 184"/>
                    <a:gd name="T17" fmla="*/ 73 h 147"/>
                    <a:gd name="T18" fmla="*/ 111 w 184"/>
                    <a:gd name="T19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47">
                      <a:moveTo>
                        <a:pt x="111" y="147"/>
                      </a:moveTo>
                      <a:cubicBezTo>
                        <a:pt x="74" y="147"/>
                        <a:pt x="74" y="147"/>
                        <a:pt x="74" y="147"/>
                      </a:cubicBezTo>
                      <a:cubicBezTo>
                        <a:pt x="33" y="147"/>
                        <a:pt x="0" y="114"/>
                        <a:pt x="0" y="73"/>
                      </a:cubicBez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51" y="0"/>
                        <a:pt x="184" y="33"/>
                        <a:pt x="184" y="73"/>
                      </a:cubicBezTo>
                      <a:cubicBezTo>
                        <a:pt x="184" y="114"/>
                        <a:pt x="151" y="147"/>
                        <a:pt x="111" y="1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3" name="Freeform 496"/>
                <p:cNvSpPr>
                  <a:spLocks/>
                </p:cNvSpPr>
                <p:nvPr/>
              </p:nvSpPr>
              <p:spPr bwMode="auto">
                <a:xfrm>
                  <a:off x="2612" y="52"/>
                  <a:ext cx="442" cy="359"/>
                </a:xfrm>
                <a:custGeom>
                  <a:avLst/>
                  <a:gdLst>
                    <a:gd name="T0" fmla="*/ 108 w 187"/>
                    <a:gd name="T1" fmla="*/ 150 h 152"/>
                    <a:gd name="T2" fmla="*/ 72 w 187"/>
                    <a:gd name="T3" fmla="*/ 148 h 152"/>
                    <a:gd name="T4" fmla="*/ 2 w 187"/>
                    <a:gd name="T5" fmla="*/ 71 h 152"/>
                    <a:gd name="T6" fmla="*/ 79 w 187"/>
                    <a:gd name="T7" fmla="*/ 2 h 152"/>
                    <a:gd name="T8" fmla="*/ 115 w 187"/>
                    <a:gd name="T9" fmla="*/ 4 h 152"/>
                    <a:gd name="T10" fmla="*/ 185 w 187"/>
                    <a:gd name="T11" fmla="*/ 80 h 152"/>
                    <a:gd name="T12" fmla="*/ 108 w 187"/>
                    <a:gd name="T13" fmla="*/ 15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52">
                      <a:moveTo>
                        <a:pt x="108" y="150"/>
                      </a:moveTo>
                      <a:cubicBezTo>
                        <a:pt x="72" y="148"/>
                        <a:pt x="72" y="148"/>
                        <a:pt x="72" y="148"/>
                      </a:cubicBezTo>
                      <a:cubicBezTo>
                        <a:pt x="31" y="146"/>
                        <a:pt x="0" y="112"/>
                        <a:pt x="2" y="71"/>
                      </a:cubicBezTo>
                      <a:cubicBezTo>
                        <a:pt x="4" y="31"/>
                        <a:pt x="39" y="0"/>
                        <a:pt x="79" y="2"/>
                      </a:cubicBezTo>
                      <a:cubicBezTo>
                        <a:pt x="115" y="4"/>
                        <a:pt x="115" y="4"/>
                        <a:pt x="115" y="4"/>
                      </a:cubicBezTo>
                      <a:cubicBezTo>
                        <a:pt x="156" y="6"/>
                        <a:pt x="187" y="40"/>
                        <a:pt x="185" y="80"/>
                      </a:cubicBezTo>
                      <a:cubicBezTo>
                        <a:pt x="183" y="121"/>
                        <a:pt x="149" y="152"/>
                        <a:pt x="108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4" name="Freeform 497"/>
                <p:cNvSpPr>
                  <a:spLocks/>
                </p:cNvSpPr>
                <p:nvPr/>
              </p:nvSpPr>
              <p:spPr bwMode="auto">
                <a:xfrm>
                  <a:off x="1989" y="2"/>
                  <a:ext cx="446" cy="369"/>
                </a:xfrm>
                <a:custGeom>
                  <a:avLst/>
                  <a:gdLst>
                    <a:gd name="T0" fmla="*/ 105 w 189"/>
                    <a:gd name="T1" fmla="*/ 152 h 156"/>
                    <a:gd name="T2" fmla="*/ 69 w 189"/>
                    <a:gd name="T3" fmla="*/ 148 h 156"/>
                    <a:gd name="T4" fmla="*/ 4 w 189"/>
                    <a:gd name="T5" fmla="*/ 68 h 156"/>
                    <a:gd name="T6" fmla="*/ 83 w 189"/>
                    <a:gd name="T7" fmla="*/ 3 h 156"/>
                    <a:gd name="T8" fmla="*/ 120 w 189"/>
                    <a:gd name="T9" fmla="*/ 7 h 156"/>
                    <a:gd name="T10" fmla="*/ 185 w 189"/>
                    <a:gd name="T11" fmla="*/ 86 h 156"/>
                    <a:gd name="T12" fmla="*/ 106 w 189"/>
                    <a:gd name="T13" fmla="*/ 152 h 156"/>
                    <a:gd name="T14" fmla="*/ 105 w 189"/>
                    <a:gd name="T15" fmla="*/ 152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9" h="156">
                      <a:moveTo>
                        <a:pt x="105" y="152"/>
                      </a:moveTo>
                      <a:cubicBezTo>
                        <a:pt x="69" y="148"/>
                        <a:pt x="69" y="148"/>
                        <a:pt x="69" y="148"/>
                      </a:cubicBezTo>
                      <a:cubicBezTo>
                        <a:pt x="29" y="144"/>
                        <a:pt x="0" y="108"/>
                        <a:pt x="4" y="68"/>
                      </a:cubicBezTo>
                      <a:cubicBezTo>
                        <a:pt x="8" y="28"/>
                        <a:pt x="44" y="0"/>
                        <a:pt x="83" y="3"/>
                      </a:cubicBezTo>
                      <a:cubicBezTo>
                        <a:pt x="120" y="7"/>
                        <a:pt x="120" y="7"/>
                        <a:pt x="120" y="7"/>
                      </a:cubicBezTo>
                      <a:cubicBezTo>
                        <a:pt x="159" y="11"/>
                        <a:pt x="189" y="46"/>
                        <a:pt x="185" y="86"/>
                      </a:cubicBezTo>
                      <a:cubicBezTo>
                        <a:pt x="181" y="126"/>
                        <a:pt x="146" y="156"/>
                        <a:pt x="106" y="152"/>
                      </a:cubicBezTo>
                      <a:lnTo>
                        <a:pt x="105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5" name="Freeform 498"/>
                <p:cNvSpPr>
                  <a:spLocks/>
                </p:cNvSpPr>
                <p:nvPr/>
              </p:nvSpPr>
              <p:spPr bwMode="auto">
                <a:xfrm>
                  <a:off x="1370" y="-83"/>
                  <a:ext cx="446" cy="376"/>
                </a:xfrm>
                <a:custGeom>
                  <a:avLst/>
                  <a:gdLst>
                    <a:gd name="T0" fmla="*/ 101 w 189"/>
                    <a:gd name="T1" fmla="*/ 153 h 159"/>
                    <a:gd name="T2" fmla="*/ 65 w 189"/>
                    <a:gd name="T3" fmla="*/ 147 h 159"/>
                    <a:gd name="T4" fmla="*/ 6 w 189"/>
                    <a:gd name="T5" fmla="*/ 65 h 159"/>
                    <a:gd name="T6" fmla="*/ 87 w 189"/>
                    <a:gd name="T7" fmla="*/ 6 h 159"/>
                    <a:gd name="T8" fmla="*/ 88 w 189"/>
                    <a:gd name="T9" fmla="*/ 6 h 159"/>
                    <a:gd name="T10" fmla="*/ 123 w 189"/>
                    <a:gd name="T11" fmla="*/ 12 h 159"/>
                    <a:gd name="T12" fmla="*/ 124 w 189"/>
                    <a:gd name="T13" fmla="*/ 12 h 159"/>
                    <a:gd name="T14" fmla="*/ 183 w 189"/>
                    <a:gd name="T15" fmla="*/ 93 h 159"/>
                    <a:gd name="T16" fmla="*/ 102 w 189"/>
                    <a:gd name="T17" fmla="*/ 153 h 159"/>
                    <a:gd name="T18" fmla="*/ 101 w 189"/>
                    <a:gd name="T19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9">
                      <a:moveTo>
                        <a:pt x="101" y="153"/>
                      </a:moveTo>
                      <a:cubicBezTo>
                        <a:pt x="65" y="147"/>
                        <a:pt x="65" y="147"/>
                        <a:pt x="65" y="147"/>
                      </a:cubicBezTo>
                      <a:cubicBezTo>
                        <a:pt x="26" y="140"/>
                        <a:pt x="0" y="103"/>
                        <a:pt x="6" y="65"/>
                      </a:cubicBezTo>
                      <a:cubicBezTo>
                        <a:pt x="13" y="26"/>
                        <a:pt x="49" y="0"/>
                        <a:pt x="87" y="6"/>
                      </a:cubicBezTo>
                      <a:cubicBezTo>
                        <a:pt x="88" y="6"/>
                        <a:pt x="88" y="6"/>
                        <a:pt x="88" y="6"/>
                      </a:cubicBezTo>
                      <a:cubicBezTo>
                        <a:pt x="123" y="12"/>
                        <a:pt x="123" y="12"/>
                        <a:pt x="123" y="12"/>
                      </a:cubicBezTo>
                      <a:cubicBezTo>
                        <a:pt x="124" y="12"/>
                        <a:pt x="124" y="12"/>
                        <a:pt x="124" y="12"/>
                      </a:cubicBezTo>
                      <a:cubicBezTo>
                        <a:pt x="163" y="18"/>
                        <a:pt x="189" y="54"/>
                        <a:pt x="183" y="93"/>
                      </a:cubicBezTo>
                      <a:cubicBezTo>
                        <a:pt x="177" y="132"/>
                        <a:pt x="141" y="159"/>
                        <a:pt x="102" y="153"/>
                      </a:cubicBezTo>
                      <a:cubicBezTo>
                        <a:pt x="102" y="153"/>
                        <a:pt x="101" y="153"/>
                        <a:pt x="101" y="15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6" name="Freeform 499"/>
                <p:cNvSpPr>
                  <a:spLocks/>
                </p:cNvSpPr>
                <p:nvPr/>
              </p:nvSpPr>
              <p:spPr bwMode="auto">
                <a:xfrm>
                  <a:off x="758" y="-203"/>
                  <a:ext cx="446" cy="377"/>
                </a:xfrm>
                <a:custGeom>
                  <a:avLst/>
                  <a:gdLst>
                    <a:gd name="T0" fmla="*/ 96 w 189"/>
                    <a:gd name="T1" fmla="*/ 151 h 160"/>
                    <a:gd name="T2" fmla="*/ 60 w 189"/>
                    <a:gd name="T3" fmla="*/ 142 h 160"/>
                    <a:gd name="T4" fmla="*/ 10 w 189"/>
                    <a:gd name="T5" fmla="*/ 59 h 160"/>
                    <a:gd name="T6" fmla="*/ 92 w 189"/>
                    <a:gd name="T7" fmla="*/ 8 h 160"/>
                    <a:gd name="T8" fmla="*/ 93 w 189"/>
                    <a:gd name="T9" fmla="*/ 8 h 160"/>
                    <a:gd name="T10" fmla="*/ 128 w 189"/>
                    <a:gd name="T11" fmla="*/ 16 h 160"/>
                    <a:gd name="T12" fmla="*/ 128 w 189"/>
                    <a:gd name="T13" fmla="*/ 16 h 160"/>
                    <a:gd name="T14" fmla="*/ 180 w 189"/>
                    <a:gd name="T15" fmla="*/ 99 h 160"/>
                    <a:gd name="T16" fmla="*/ 97 w 189"/>
                    <a:gd name="T17" fmla="*/ 152 h 160"/>
                    <a:gd name="T18" fmla="*/ 96 w 189"/>
                    <a:gd name="T19" fmla="*/ 151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96" y="151"/>
                      </a:moveTo>
                      <a:cubicBezTo>
                        <a:pt x="60" y="142"/>
                        <a:pt x="60" y="142"/>
                        <a:pt x="60" y="142"/>
                      </a:cubicBezTo>
                      <a:cubicBezTo>
                        <a:pt x="23" y="133"/>
                        <a:pt x="0" y="96"/>
                        <a:pt x="10" y="59"/>
                      </a:cubicBezTo>
                      <a:cubicBezTo>
                        <a:pt x="18" y="22"/>
                        <a:pt x="55" y="0"/>
                        <a:pt x="92" y="8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65" y="24"/>
                        <a:pt x="189" y="62"/>
                        <a:pt x="180" y="99"/>
                      </a:cubicBezTo>
                      <a:cubicBezTo>
                        <a:pt x="172" y="136"/>
                        <a:pt x="135" y="160"/>
                        <a:pt x="97" y="152"/>
                      </a:cubicBezTo>
                      <a:cubicBezTo>
                        <a:pt x="97" y="151"/>
                        <a:pt x="96" y="151"/>
                        <a:pt x="96" y="15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7" name="Freeform 500"/>
                <p:cNvSpPr>
                  <a:spLocks/>
                </p:cNvSpPr>
                <p:nvPr/>
              </p:nvSpPr>
              <p:spPr bwMode="auto">
                <a:xfrm>
                  <a:off x="163" y="-376"/>
                  <a:ext cx="439" cy="383"/>
                </a:xfrm>
                <a:custGeom>
                  <a:avLst/>
                  <a:gdLst>
                    <a:gd name="T0" fmla="*/ 88 w 186"/>
                    <a:gd name="T1" fmla="*/ 150 h 162"/>
                    <a:gd name="T2" fmla="*/ 53 w 186"/>
                    <a:gd name="T3" fmla="*/ 138 h 162"/>
                    <a:gd name="T4" fmla="*/ 12 w 186"/>
                    <a:gd name="T5" fmla="*/ 52 h 162"/>
                    <a:gd name="T6" fmla="*/ 96 w 186"/>
                    <a:gd name="T7" fmla="*/ 11 h 162"/>
                    <a:gd name="T8" fmla="*/ 97 w 186"/>
                    <a:gd name="T9" fmla="*/ 11 h 162"/>
                    <a:gd name="T10" fmla="*/ 131 w 186"/>
                    <a:gd name="T11" fmla="*/ 23 h 162"/>
                    <a:gd name="T12" fmla="*/ 131 w 186"/>
                    <a:gd name="T13" fmla="*/ 23 h 162"/>
                    <a:gd name="T14" fmla="*/ 174 w 186"/>
                    <a:gd name="T15" fmla="*/ 107 h 162"/>
                    <a:gd name="T16" fmla="*/ 89 w 186"/>
                    <a:gd name="T17" fmla="*/ 150 h 162"/>
                    <a:gd name="T18" fmla="*/ 88 w 186"/>
                    <a:gd name="T19" fmla="*/ 15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62">
                      <a:moveTo>
                        <a:pt x="88" y="150"/>
                      </a:moveTo>
                      <a:cubicBezTo>
                        <a:pt x="53" y="138"/>
                        <a:pt x="53" y="138"/>
                        <a:pt x="53" y="138"/>
                      </a:cubicBezTo>
                      <a:cubicBezTo>
                        <a:pt x="18" y="125"/>
                        <a:pt x="0" y="87"/>
                        <a:pt x="12" y="52"/>
                      </a:cubicBezTo>
                      <a:cubicBezTo>
                        <a:pt x="24" y="18"/>
                        <a:pt x="61" y="0"/>
                        <a:pt x="96" y="11"/>
                      </a:cubicBezTo>
                      <a:cubicBezTo>
                        <a:pt x="97" y="11"/>
                        <a:pt x="97" y="11"/>
                        <a:pt x="97" y="11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66" y="34"/>
                        <a:pt x="186" y="72"/>
                        <a:pt x="174" y="107"/>
                      </a:cubicBezTo>
                      <a:cubicBezTo>
                        <a:pt x="163" y="143"/>
                        <a:pt x="125" y="162"/>
                        <a:pt x="89" y="150"/>
                      </a:cubicBezTo>
                      <a:cubicBezTo>
                        <a:pt x="89" y="150"/>
                        <a:pt x="88" y="150"/>
                        <a:pt x="88" y="15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8" name="Freeform 501"/>
                <p:cNvSpPr>
                  <a:spLocks/>
                </p:cNvSpPr>
                <p:nvPr/>
              </p:nvSpPr>
              <p:spPr bwMode="auto">
                <a:xfrm>
                  <a:off x="-404" y="-617"/>
                  <a:ext cx="423" cy="383"/>
                </a:xfrm>
                <a:custGeom>
                  <a:avLst/>
                  <a:gdLst>
                    <a:gd name="T0" fmla="*/ 76 w 179"/>
                    <a:gd name="T1" fmla="*/ 146 h 162"/>
                    <a:gd name="T2" fmla="*/ 59 w 179"/>
                    <a:gd name="T3" fmla="*/ 137 h 162"/>
                    <a:gd name="T4" fmla="*/ 42 w 179"/>
                    <a:gd name="T5" fmla="*/ 128 h 162"/>
                    <a:gd name="T6" fmla="*/ 17 w 179"/>
                    <a:gd name="T7" fmla="*/ 42 h 162"/>
                    <a:gd name="T8" fmla="*/ 102 w 179"/>
                    <a:gd name="T9" fmla="*/ 16 h 162"/>
                    <a:gd name="T10" fmla="*/ 103 w 179"/>
                    <a:gd name="T11" fmla="*/ 16 h 162"/>
                    <a:gd name="T12" fmla="*/ 118 w 179"/>
                    <a:gd name="T13" fmla="*/ 24 h 162"/>
                    <a:gd name="T14" fmla="*/ 134 w 179"/>
                    <a:gd name="T15" fmla="*/ 32 h 162"/>
                    <a:gd name="T16" fmla="*/ 134 w 179"/>
                    <a:gd name="T17" fmla="*/ 32 h 162"/>
                    <a:gd name="T18" fmla="*/ 163 w 179"/>
                    <a:gd name="T19" fmla="*/ 118 h 162"/>
                    <a:gd name="T20" fmla="*/ 77 w 179"/>
                    <a:gd name="T21" fmla="*/ 147 h 162"/>
                    <a:gd name="T22" fmla="*/ 76 w 179"/>
                    <a:gd name="T23" fmla="*/ 146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162">
                      <a:moveTo>
                        <a:pt x="76" y="146"/>
                      </a:moveTo>
                      <a:cubicBezTo>
                        <a:pt x="59" y="137"/>
                        <a:pt x="59" y="137"/>
                        <a:pt x="59" y="137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2" y="111"/>
                        <a:pt x="0" y="72"/>
                        <a:pt x="17" y="42"/>
                      </a:cubicBezTo>
                      <a:cubicBezTo>
                        <a:pt x="34" y="11"/>
                        <a:pt x="71" y="0"/>
                        <a:pt x="102" y="16"/>
                      </a:cubicBezTo>
                      <a:cubicBezTo>
                        <a:pt x="103" y="16"/>
                        <a:pt x="103" y="16"/>
                        <a:pt x="103" y="16"/>
                      </a:cubicBezTo>
                      <a:cubicBezTo>
                        <a:pt x="118" y="24"/>
                        <a:pt x="118" y="24"/>
                        <a:pt x="118" y="24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66" y="48"/>
                        <a:pt x="179" y="86"/>
                        <a:pt x="163" y="118"/>
                      </a:cubicBezTo>
                      <a:cubicBezTo>
                        <a:pt x="147" y="149"/>
                        <a:pt x="109" y="162"/>
                        <a:pt x="77" y="147"/>
                      </a:cubicBezTo>
                      <a:cubicBezTo>
                        <a:pt x="77" y="146"/>
                        <a:pt x="76" y="146"/>
                        <a:pt x="76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9" name="Freeform 502"/>
                <p:cNvSpPr>
                  <a:spLocks/>
                </p:cNvSpPr>
                <p:nvPr/>
              </p:nvSpPr>
              <p:spPr bwMode="auto">
                <a:xfrm>
                  <a:off x="-884" y="-978"/>
                  <a:ext cx="373" cy="378"/>
                </a:xfrm>
                <a:custGeom>
                  <a:avLst/>
                  <a:gdLst>
                    <a:gd name="T0" fmla="*/ 48 w 158"/>
                    <a:gd name="T1" fmla="*/ 135 h 160"/>
                    <a:gd name="T2" fmla="*/ 42 w 158"/>
                    <a:gd name="T3" fmla="*/ 128 h 160"/>
                    <a:gd name="T4" fmla="*/ 34 w 158"/>
                    <a:gd name="T5" fmla="*/ 120 h 160"/>
                    <a:gd name="T6" fmla="*/ 21 w 158"/>
                    <a:gd name="T7" fmla="*/ 105 h 160"/>
                    <a:gd name="T8" fmla="*/ 29 w 158"/>
                    <a:gd name="T9" fmla="*/ 21 h 160"/>
                    <a:gd name="T10" fmla="*/ 111 w 158"/>
                    <a:gd name="T11" fmla="*/ 27 h 160"/>
                    <a:gd name="T12" fmla="*/ 112 w 158"/>
                    <a:gd name="T13" fmla="*/ 27 h 160"/>
                    <a:gd name="T14" fmla="*/ 123 w 158"/>
                    <a:gd name="T15" fmla="*/ 39 h 160"/>
                    <a:gd name="T16" fmla="*/ 128 w 158"/>
                    <a:gd name="T17" fmla="*/ 44 h 160"/>
                    <a:gd name="T18" fmla="*/ 134 w 158"/>
                    <a:gd name="T19" fmla="*/ 51 h 160"/>
                    <a:gd name="T20" fmla="*/ 135 w 158"/>
                    <a:gd name="T21" fmla="*/ 136 h 160"/>
                    <a:gd name="T22" fmla="*/ 49 w 158"/>
                    <a:gd name="T23" fmla="*/ 136 h 160"/>
                    <a:gd name="T24" fmla="*/ 48 w 158"/>
                    <a:gd name="T25" fmla="*/ 13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8" h="160">
                      <a:moveTo>
                        <a:pt x="48" y="135"/>
                      </a:move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34" y="120"/>
                        <a:pt x="34" y="120"/>
                        <a:pt x="34" y="120"/>
                      </a:cubicBezTo>
                      <a:cubicBezTo>
                        <a:pt x="30" y="115"/>
                        <a:pt x="25" y="110"/>
                        <a:pt x="21" y="105"/>
                      </a:cubicBezTo>
                      <a:cubicBezTo>
                        <a:pt x="0" y="79"/>
                        <a:pt x="3" y="42"/>
                        <a:pt x="29" y="21"/>
                      </a:cubicBezTo>
                      <a:cubicBezTo>
                        <a:pt x="54" y="0"/>
                        <a:pt x="90" y="3"/>
                        <a:pt x="111" y="27"/>
                      </a:cubicBezTo>
                      <a:cubicBezTo>
                        <a:pt x="112" y="27"/>
                        <a:pt x="112" y="27"/>
                        <a:pt x="112" y="27"/>
                      </a:cubicBezTo>
                      <a:cubicBezTo>
                        <a:pt x="115" y="31"/>
                        <a:pt x="119" y="35"/>
                        <a:pt x="123" y="39"/>
                      </a:cubicBezTo>
                      <a:cubicBezTo>
                        <a:pt x="128" y="44"/>
                        <a:pt x="128" y="44"/>
                        <a:pt x="128" y="44"/>
                      </a:cubicBezTo>
                      <a:cubicBezTo>
                        <a:pt x="134" y="51"/>
                        <a:pt x="134" y="51"/>
                        <a:pt x="134" y="51"/>
                      </a:cubicBezTo>
                      <a:cubicBezTo>
                        <a:pt x="158" y="74"/>
                        <a:pt x="158" y="112"/>
                        <a:pt x="135" y="136"/>
                      </a:cubicBezTo>
                      <a:cubicBezTo>
                        <a:pt x="111" y="160"/>
                        <a:pt x="73" y="160"/>
                        <a:pt x="49" y="136"/>
                      </a:cubicBezTo>
                      <a:cubicBezTo>
                        <a:pt x="49" y="136"/>
                        <a:pt x="48" y="135"/>
                        <a:pt x="48" y="1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0" name="Freeform 503"/>
                <p:cNvSpPr>
                  <a:spLocks/>
                </p:cNvSpPr>
                <p:nvPr/>
              </p:nvSpPr>
              <p:spPr bwMode="auto">
                <a:xfrm>
                  <a:off x="-1033" y="-1545"/>
                  <a:ext cx="308" cy="373"/>
                </a:xfrm>
                <a:custGeom>
                  <a:avLst/>
                  <a:gdLst>
                    <a:gd name="T0" fmla="*/ 5 w 130"/>
                    <a:gd name="T1" fmla="*/ 87 h 158"/>
                    <a:gd name="T2" fmla="*/ 7 w 130"/>
                    <a:gd name="T3" fmla="*/ 78 h 158"/>
                    <a:gd name="T4" fmla="*/ 10 w 130"/>
                    <a:gd name="T5" fmla="*/ 66 h 158"/>
                    <a:gd name="T6" fmla="*/ 17 w 130"/>
                    <a:gd name="T7" fmla="*/ 44 h 158"/>
                    <a:gd name="T8" fmla="*/ 87 w 130"/>
                    <a:gd name="T9" fmla="*/ 10 h 158"/>
                    <a:gd name="T10" fmla="*/ 122 w 130"/>
                    <a:gd name="T11" fmla="*/ 78 h 158"/>
                    <a:gd name="T12" fmla="*/ 122 w 130"/>
                    <a:gd name="T13" fmla="*/ 79 h 158"/>
                    <a:gd name="T14" fmla="*/ 118 w 130"/>
                    <a:gd name="T15" fmla="*/ 92 h 158"/>
                    <a:gd name="T16" fmla="*/ 117 w 130"/>
                    <a:gd name="T17" fmla="*/ 98 h 158"/>
                    <a:gd name="T18" fmla="*/ 115 w 130"/>
                    <a:gd name="T19" fmla="*/ 107 h 158"/>
                    <a:gd name="T20" fmla="*/ 51 w 130"/>
                    <a:gd name="T21" fmla="*/ 153 h 158"/>
                    <a:gd name="T22" fmla="*/ 5 w 130"/>
                    <a:gd name="T23" fmla="*/ 89 h 158"/>
                    <a:gd name="T24" fmla="*/ 5 w 130"/>
                    <a:gd name="T25" fmla="*/ 8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0" h="158">
                      <a:moveTo>
                        <a:pt x="5" y="87"/>
                      </a:moveTo>
                      <a:cubicBezTo>
                        <a:pt x="7" y="78"/>
                        <a:pt x="7" y="78"/>
                        <a:pt x="7" y="78"/>
                      </a:cubicBezTo>
                      <a:cubicBezTo>
                        <a:pt x="10" y="66"/>
                        <a:pt x="10" y="66"/>
                        <a:pt x="10" y="66"/>
                      </a:cubicBezTo>
                      <a:cubicBezTo>
                        <a:pt x="12" y="58"/>
                        <a:pt x="14" y="51"/>
                        <a:pt x="17" y="44"/>
                      </a:cubicBezTo>
                      <a:cubicBezTo>
                        <a:pt x="26" y="15"/>
                        <a:pt x="58" y="0"/>
                        <a:pt x="87" y="10"/>
                      </a:cubicBezTo>
                      <a:cubicBezTo>
                        <a:pt x="115" y="19"/>
                        <a:pt x="130" y="49"/>
                        <a:pt x="122" y="78"/>
                      </a:cubicBezTo>
                      <a:cubicBezTo>
                        <a:pt x="122" y="79"/>
                        <a:pt x="122" y="79"/>
                        <a:pt x="122" y="79"/>
                      </a:cubicBezTo>
                      <a:cubicBezTo>
                        <a:pt x="120" y="83"/>
                        <a:pt x="119" y="88"/>
                        <a:pt x="118" y="92"/>
                      </a:cubicBezTo>
                      <a:cubicBezTo>
                        <a:pt x="117" y="98"/>
                        <a:pt x="117" y="98"/>
                        <a:pt x="117" y="98"/>
                      </a:cubicBezTo>
                      <a:cubicBezTo>
                        <a:pt x="115" y="107"/>
                        <a:pt x="115" y="107"/>
                        <a:pt x="115" y="107"/>
                      </a:cubicBezTo>
                      <a:cubicBezTo>
                        <a:pt x="111" y="138"/>
                        <a:pt x="82" y="158"/>
                        <a:pt x="51" y="153"/>
                      </a:cubicBezTo>
                      <a:cubicBezTo>
                        <a:pt x="21" y="148"/>
                        <a:pt x="0" y="119"/>
                        <a:pt x="5" y="89"/>
                      </a:cubicBezTo>
                      <a:cubicBezTo>
                        <a:pt x="5" y="88"/>
                        <a:pt x="5" y="87"/>
                        <a:pt x="5" y="8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1" name="Freeform 504"/>
                <p:cNvSpPr>
                  <a:spLocks/>
                </p:cNvSpPr>
                <p:nvPr/>
              </p:nvSpPr>
              <p:spPr bwMode="auto">
                <a:xfrm>
                  <a:off x="-681" y="-2003"/>
                  <a:ext cx="338" cy="323"/>
                </a:xfrm>
                <a:custGeom>
                  <a:avLst/>
                  <a:gdLst>
                    <a:gd name="T0" fmla="*/ 27 w 143"/>
                    <a:gd name="T1" fmla="*/ 38 h 137"/>
                    <a:gd name="T2" fmla="*/ 42 w 143"/>
                    <a:gd name="T3" fmla="*/ 27 h 137"/>
                    <a:gd name="T4" fmla="*/ 58 w 143"/>
                    <a:gd name="T5" fmla="*/ 16 h 137"/>
                    <a:gd name="T6" fmla="*/ 128 w 143"/>
                    <a:gd name="T7" fmla="*/ 29 h 137"/>
                    <a:gd name="T8" fmla="*/ 117 w 143"/>
                    <a:gd name="T9" fmla="*/ 97 h 137"/>
                    <a:gd name="T10" fmla="*/ 116 w 143"/>
                    <a:gd name="T11" fmla="*/ 98 h 137"/>
                    <a:gd name="T12" fmla="*/ 103 w 143"/>
                    <a:gd name="T13" fmla="*/ 108 h 137"/>
                    <a:gd name="T14" fmla="*/ 89 w 143"/>
                    <a:gd name="T15" fmla="*/ 119 h 137"/>
                    <a:gd name="T16" fmla="*/ 89 w 143"/>
                    <a:gd name="T17" fmla="*/ 119 h 137"/>
                    <a:gd name="T18" fmla="*/ 17 w 143"/>
                    <a:gd name="T19" fmla="*/ 111 h 137"/>
                    <a:gd name="T20" fmla="*/ 25 w 143"/>
                    <a:gd name="T21" fmla="*/ 39 h 137"/>
                    <a:gd name="T22" fmla="*/ 27 w 143"/>
                    <a:gd name="T23" fmla="*/ 3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3" h="137">
                      <a:moveTo>
                        <a:pt x="27" y="38"/>
                      </a:move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7" y="23"/>
                        <a:pt x="53" y="19"/>
                        <a:pt x="58" y="16"/>
                      </a:cubicBezTo>
                      <a:cubicBezTo>
                        <a:pt x="81" y="0"/>
                        <a:pt x="112" y="6"/>
                        <a:pt x="128" y="29"/>
                      </a:cubicBezTo>
                      <a:cubicBezTo>
                        <a:pt x="143" y="51"/>
                        <a:pt x="138" y="81"/>
                        <a:pt x="117" y="97"/>
                      </a:cubicBezTo>
                      <a:cubicBezTo>
                        <a:pt x="116" y="98"/>
                        <a:pt x="116" y="98"/>
                        <a:pt x="116" y="98"/>
                      </a:cubicBezTo>
                      <a:cubicBezTo>
                        <a:pt x="103" y="108"/>
                        <a:pt x="103" y="108"/>
                        <a:pt x="103" y="108"/>
                      </a:cubicBezTo>
                      <a:cubicBezTo>
                        <a:pt x="89" y="119"/>
                        <a:pt x="89" y="119"/>
                        <a:pt x="89" y="119"/>
                      </a:cubicBezTo>
                      <a:cubicBezTo>
                        <a:pt x="89" y="119"/>
                        <a:pt x="89" y="119"/>
                        <a:pt x="89" y="119"/>
                      </a:cubicBezTo>
                      <a:cubicBezTo>
                        <a:pt x="67" y="137"/>
                        <a:pt x="35" y="133"/>
                        <a:pt x="17" y="111"/>
                      </a:cubicBezTo>
                      <a:cubicBezTo>
                        <a:pt x="0" y="89"/>
                        <a:pt x="3" y="57"/>
                        <a:pt x="25" y="39"/>
                      </a:cubicBezTo>
                      <a:cubicBezTo>
                        <a:pt x="26" y="39"/>
                        <a:pt x="26" y="39"/>
                        <a:pt x="27" y="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2" name="Freeform 505"/>
                <p:cNvSpPr>
                  <a:spLocks/>
                </p:cNvSpPr>
                <p:nvPr/>
              </p:nvSpPr>
              <p:spPr bwMode="auto">
                <a:xfrm>
                  <a:off x="-128" y="-2282"/>
                  <a:ext cx="317" cy="274"/>
                </a:xfrm>
                <a:custGeom>
                  <a:avLst/>
                  <a:gdLst>
                    <a:gd name="T0" fmla="*/ 34 w 134"/>
                    <a:gd name="T1" fmla="*/ 23 h 116"/>
                    <a:gd name="T2" fmla="*/ 68 w 134"/>
                    <a:gd name="T3" fmla="*/ 9 h 116"/>
                    <a:gd name="T4" fmla="*/ 125 w 134"/>
                    <a:gd name="T5" fmla="*/ 34 h 116"/>
                    <a:gd name="T6" fmla="*/ 103 w 134"/>
                    <a:gd name="T7" fmla="*/ 90 h 116"/>
                    <a:gd name="T8" fmla="*/ 102 w 134"/>
                    <a:gd name="T9" fmla="*/ 90 h 116"/>
                    <a:gd name="T10" fmla="*/ 70 w 134"/>
                    <a:gd name="T11" fmla="*/ 105 h 116"/>
                    <a:gd name="T12" fmla="*/ 70 w 134"/>
                    <a:gd name="T13" fmla="*/ 106 h 116"/>
                    <a:gd name="T14" fmla="*/ 10 w 134"/>
                    <a:gd name="T15" fmla="*/ 84 h 116"/>
                    <a:gd name="T16" fmla="*/ 32 w 134"/>
                    <a:gd name="T17" fmla="*/ 24 h 116"/>
                    <a:gd name="T18" fmla="*/ 34 w 134"/>
                    <a:gd name="T19" fmla="*/ 2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4" h="116">
                      <a:moveTo>
                        <a:pt x="34" y="23"/>
                      </a:moveTo>
                      <a:cubicBezTo>
                        <a:pt x="68" y="9"/>
                        <a:pt x="68" y="9"/>
                        <a:pt x="68" y="9"/>
                      </a:cubicBezTo>
                      <a:cubicBezTo>
                        <a:pt x="91" y="0"/>
                        <a:pt x="116" y="11"/>
                        <a:pt x="125" y="34"/>
                      </a:cubicBezTo>
                      <a:cubicBezTo>
                        <a:pt x="134" y="55"/>
                        <a:pt x="124" y="80"/>
                        <a:pt x="103" y="90"/>
                      </a:cubicBezTo>
                      <a:cubicBezTo>
                        <a:pt x="102" y="90"/>
                        <a:pt x="102" y="90"/>
                        <a:pt x="102" y="90"/>
                      </a:cubicBezTo>
                      <a:cubicBezTo>
                        <a:pt x="70" y="105"/>
                        <a:pt x="70" y="105"/>
                        <a:pt x="70" y="105"/>
                      </a:cubicBezTo>
                      <a:cubicBezTo>
                        <a:pt x="70" y="106"/>
                        <a:pt x="70" y="106"/>
                        <a:pt x="70" y="106"/>
                      </a:cubicBezTo>
                      <a:cubicBezTo>
                        <a:pt x="47" y="116"/>
                        <a:pt x="21" y="106"/>
                        <a:pt x="10" y="84"/>
                      </a:cubicBezTo>
                      <a:cubicBezTo>
                        <a:pt x="0" y="61"/>
                        <a:pt x="10" y="35"/>
                        <a:pt x="32" y="24"/>
                      </a:cubicBezTo>
                      <a:cubicBezTo>
                        <a:pt x="33" y="24"/>
                        <a:pt x="33" y="24"/>
                        <a:pt x="34" y="2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3" name="Freeform 506"/>
                <p:cNvSpPr>
                  <a:spLocks/>
                </p:cNvSpPr>
                <p:nvPr/>
              </p:nvSpPr>
              <p:spPr bwMode="auto">
                <a:xfrm>
                  <a:off x="477" y="-2466"/>
                  <a:ext cx="283" cy="224"/>
                </a:xfrm>
                <a:custGeom>
                  <a:avLst/>
                  <a:gdLst>
                    <a:gd name="T0" fmla="*/ 33 w 120"/>
                    <a:gd name="T1" fmla="*/ 15 h 95"/>
                    <a:gd name="T2" fmla="*/ 69 w 120"/>
                    <a:gd name="T3" fmla="*/ 6 h 95"/>
                    <a:gd name="T4" fmla="*/ 114 w 120"/>
                    <a:gd name="T5" fmla="*/ 32 h 95"/>
                    <a:gd name="T6" fmla="*/ 90 w 120"/>
                    <a:gd name="T7" fmla="*/ 78 h 95"/>
                    <a:gd name="T8" fmla="*/ 89 w 120"/>
                    <a:gd name="T9" fmla="*/ 78 h 95"/>
                    <a:gd name="T10" fmla="*/ 55 w 120"/>
                    <a:gd name="T11" fmla="*/ 89 h 95"/>
                    <a:gd name="T12" fmla="*/ 55 w 120"/>
                    <a:gd name="T13" fmla="*/ 89 h 95"/>
                    <a:gd name="T14" fmla="*/ 6 w 120"/>
                    <a:gd name="T15" fmla="*/ 64 h 95"/>
                    <a:gd name="T16" fmla="*/ 31 w 120"/>
                    <a:gd name="T17" fmla="*/ 16 h 95"/>
                    <a:gd name="T18" fmla="*/ 33 w 120"/>
                    <a:gd name="T19" fmla="*/ 1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" h="95">
                      <a:moveTo>
                        <a:pt x="33" y="15"/>
                      </a:moveTo>
                      <a:cubicBezTo>
                        <a:pt x="69" y="6"/>
                        <a:pt x="69" y="6"/>
                        <a:pt x="69" y="6"/>
                      </a:cubicBezTo>
                      <a:cubicBezTo>
                        <a:pt x="89" y="0"/>
                        <a:pt x="109" y="12"/>
                        <a:pt x="114" y="32"/>
                      </a:cubicBezTo>
                      <a:cubicBezTo>
                        <a:pt x="120" y="52"/>
                        <a:pt x="109" y="72"/>
                        <a:pt x="90" y="78"/>
                      </a:cubicBezTo>
                      <a:cubicBezTo>
                        <a:pt x="89" y="78"/>
                        <a:pt x="89" y="78"/>
                        <a:pt x="89" y="78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34" y="95"/>
                        <a:pt x="13" y="84"/>
                        <a:pt x="6" y="64"/>
                      </a:cubicBezTo>
                      <a:cubicBezTo>
                        <a:pt x="0" y="44"/>
                        <a:pt x="11" y="22"/>
                        <a:pt x="31" y="16"/>
                      </a:cubicBezTo>
                      <a:cubicBezTo>
                        <a:pt x="32" y="16"/>
                        <a:pt x="32" y="15"/>
                        <a:pt x="33" y="1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4" name="Freeform 507"/>
                <p:cNvSpPr>
                  <a:spLocks/>
                </p:cNvSpPr>
                <p:nvPr/>
              </p:nvSpPr>
              <p:spPr bwMode="auto">
                <a:xfrm>
                  <a:off x="1103" y="-2587"/>
                  <a:ext cx="241" cy="173"/>
                </a:xfrm>
                <a:custGeom>
                  <a:avLst/>
                  <a:gdLst>
                    <a:gd name="T0" fmla="*/ 29 w 102"/>
                    <a:gd name="T1" fmla="*/ 9 h 73"/>
                    <a:gd name="T2" fmla="*/ 65 w 102"/>
                    <a:gd name="T3" fmla="*/ 3 h 73"/>
                    <a:gd name="T4" fmla="*/ 99 w 102"/>
                    <a:gd name="T5" fmla="*/ 27 h 73"/>
                    <a:gd name="T6" fmla="*/ 77 w 102"/>
                    <a:gd name="T7" fmla="*/ 60 h 73"/>
                    <a:gd name="T8" fmla="*/ 76 w 102"/>
                    <a:gd name="T9" fmla="*/ 60 h 73"/>
                    <a:gd name="T10" fmla="*/ 41 w 102"/>
                    <a:gd name="T11" fmla="*/ 69 h 73"/>
                    <a:gd name="T12" fmla="*/ 41 w 102"/>
                    <a:gd name="T13" fmla="*/ 69 h 73"/>
                    <a:gd name="T14" fmla="*/ 4 w 102"/>
                    <a:gd name="T15" fmla="*/ 46 h 73"/>
                    <a:gd name="T16" fmla="*/ 27 w 102"/>
                    <a:gd name="T17" fmla="*/ 9 h 73"/>
                    <a:gd name="T18" fmla="*/ 29 w 102"/>
                    <a:gd name="T19" fmla="*/ 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2" h="73">
                      <a:moveTo>
                        <a:pt x="29" y="9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81" y="0"/>
                        <a:pt x="96" y="11"/>
                        <a:pt x="99" y="27"/>
                      </a:cubicBezTo>
                      <a:cubicBezTo>
                        <a:pt x="102" y="42"/>
                        <a:pt x="92" y="57"/>
                        <a:pt x="77" y="60"/>
                      </a:cubicBezTo>
                      <a:cubicBezTo>
                        <a:pt x="76" y="60"/>
                        <a:pt x="76" y="60"/>
                        <a:pt x="76" y="60"/>
                      </a:cubicBezTo>
                      <a:cubicBezTo>
                        <a:pt x="41" y="69"/>
                        <a:pt x="41" y="69"/>
                        <a:pt x="41" y="69"/>
                      </a:cubicBezTo>
                      <a:cubicBezTo>
                        <a:pt x="41" y="69"/>
                        <a:pt x="41" y="69"/>
                        <a:pt x="41" y="69"/>
                      </a:cubicBezTo>
                      <a:cubicBezTo>
                        <a:pt x="24" y="73"/>
                        <a:pt x="8" y="62"/>
                        <a:pt x="4" y="46"/>
                      </a:cubicBezTo>
                      <a:cubicBezTo>
                        <a:pt x="0" y="29"/>
                        <a:pt x="10" y="13"/>
                        <a:pt x="27" y="9"/>
                      </a:cubicBezTo>
                      <a:cubicBezTo>
                        <a:pt x="28" y="9"/>
                        <a:pt x="28" y="9"/>
                        <a:pt x="29" y="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5" name="Freeform 508"/>
                <p:cNvSpPr>
                  <a:spLocks/>
                </p:cNvSpPr>
                <p:nvPr/>
              </p:nvSpPr>
              <p:spPr bwMode="auto">
                <a:xfrm>
                  <a:off x="1741" y="-2665"/>
                  <a:ext cx="193" cy="121"/>
                </a:xfrm>
                <a:custGeom>
                  <a:avLst/>
                  <a:gdLst>
                    <a:gd name="T0" fmla="*/ 22 w 82"/>
                    <a:gd name="T1" fmla="*/ 5 h 51"/>
                    <a:gd name="T2" fmla="*/ 58 w 82"/>
                    <a:gd name="T3" fmla="*/ 1 h 51"/>
                    <a:gd name="T4" fmla="*/ 81 w 82"/>
                    <a:gd name="T5" fmla="*/ 20 h 51"/>
                    <a:gd name="T6" fmla="*/ 64 w 82"/>
                    <a:gd name="T7" fmla="*/ 43 h 51"/>
                    <a:gd name="T8" fmla="*/ 64 w 82"/>
                    <a:gd name="T9" fmla="*/ 43 h 51"/>
                    <a:gd name="T10" fmla="*/ 28 w 82"/>
                    <a:gd name="T11" fmla="*/ 49 h 51"/>
                    <a:gd name="T12" fmla="*/ 28 w 82"/>
                    <a:gd name="T13" fmla="*/ 49 h 51"/>
                    <a:gd name="T14" fmla="*/ 2 w 82"/>
                    <a:gd name="T15" fmla="*/ 31 h 51"/>
                    <a:gd name="T16" fmla="*/ 20 w 82"/>
                    <a:gd name="T17" fmla="*/ 5 h 51"/>
                    <a:gd name="T18" fmla="*/ 22 w 82"/>
                    <a:gd name="T19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51">
                      <a:moveTo>
                        <a:pt x="22" y="5"/>
                      </a:moveTo>
                      <a:cubicBezTo>
                        <a:pt x="58" y="1"/>
                        <a:pt x="58" y="1"/>
                        <a:pt x="58" y="1"/>
                      </a:cubicBezTo>
                      <a:cubicBezTo>
                        <a:pt x="70" y="0"/>
                        <a:pt x="80" y="8"/>
                        <a:pt x="81" y="20"/>
                      </a:cubicBezTo>
                      <a:cubicBezTo>
                        <a:pt x="82" y="31"/>
                        <a:pt x="75" y="41"/>
                        <a:pt x="64" y="43"/>
                      </a:cubicBezTo>
                      <a:cubicBezTo>
                        <a:pt x="64" y="43"/>
                        <a:pt x="64" y="43"/>
                        <a:pt x="64" y="43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16" y="51"/>
                        <a:pt x="4" y="43"/>
                        <a:pt x="2" y="31"/>
                      </a:cubicBezTo>
                      <a:cubicBezTo>
                        <a:pt x="0" y="19"/>
                        <a:pt x="8" y="7"/>
                        <a:pt x="20" y="5"/>
                      </a:cubicBezTo>
                      <a:cubicBezTo>
                        <a:pt x="21" y="5"/>
                        <a:pt x="22" y="5"/>
                        <a:pt x="2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6" name="Freeform 509"/>
                <p:cNvSpPr>
                  <a:spLocks/>
                </p:cNvSpPr>
                <p:nvPr/>
              </p:nvSpPr>
              <p:spPr bwMode="auto">
                <a:xfrm>
                  <a:off x="2388" y="-2703"/>
                  <a:ext cx="144" cy="64"/>
                </a:xfrm>
                <a:custGeom>
                  <a:avLst/>
                  <a:gdLst>
                    <a:gd name="T0" fmla="*/ 13 w 61"/>
                    <a:gd name="T1" fmla="*/ 1 h 27"/>
                    <a:gd name="T2" fmla="*/ 49 w 61"/>
                    <a:gd name="T3" fmla="*/ 0 h 27"/>
                    <a:gd name="T4" fmla="*/ 61 w 61"/>
                    <a:gd name="T5" fmla="*/ 10 h 27"/>
                    <a:gd name="T6" fmla="*/ 51 w 61"/>
                    <a:gd name="T7" fmla="*/ 22 h 27"/>
                    <a:gd name="T8" fmla="*/ 15 w 61"/>
                    <a:gd name="T9" fmla="*/ 26 h 27"/>
                    <a:gd name="T10" fmla="*/ 1 w 61"/>
                    <a:gd name="T11" fmla="*/ 15 h 27"/>
                    <a:gd name="T12" fmla="*/ 12 w 61"/>
                    <a:gd name="T13" fmla="*/ 1 h 27"/>
                    <a:gd name="T14" fmla="*/ 13 w 61"/>
                    <a:gd name="T1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27">
                      <a:moveTo>
                        <a:pt x="13" y="1"/>
                      </a:move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55" y="0"/>
                        <a:pt x="60" y="4"/>
                        <a:pt x="61" y="10"/>
                      </a:cubicBezTo>
                      <a:cubicBezTo>
                        <a:pt x="61" y="16"/>
                        <a:pt x="56" y="21"/>
                        <a:pt x="51" y="22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8" y="27"/>
                        <a:pt x="1" y="22"/>
                        <a:pt x="1" y="15"/>
                      </a:cubicBezTo>
                      <a:cubicBezTo>
                        <a:pt x="0" y="9"/>
                        <a:pt x="5" y="2"/>
                        <a:pt x="12" y="1"/>
                      </a:cubicBezTo>
                      <a:cubicBezTo>
                        <a:pt x="12" y="1"/>
                        <a:pt x="12" y="1"/>
                        <a:pt x="13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7" name="Freeform 510"/>
                <p:cNvSpPr>
                  <a:spLocks/>
                </p:cNvSpPr>
                <p:nvPr/>
              </p:nvSpPr>
              <p:spPr bwMode="auto">
                <a:xfrm>
                  <a:off x="3042" y="-2707"/>
                  <a:ext cx="45" cy="4"/>
                </a:xfrm>
                <a:custGeom>
                  <a:avLst/>
                  <a:gdLst>
                    <a:gd name="T0" fmla="*/ 1 w 19"/>
                    <a:gd name="T1" fmla="*/ 0 h 2"/>
                    <a:gd name="T2" fmla="*/ 19 w 19"/>
                    <a:gd name="T3" fmla="*/ 0 h 2"/>
                    <a:gd name="T4" fmla="*/ 1 w 19"/>
                    <a:gd name="T5" fmla="*/ 2 h 2"/>
                    <a:gd name="T6" fmla="*/ 0 w 19"/>
                    <a:gd name="T7" fmla="*/ 1 h 2"/>
                    <a:gd name="T8" fmla="*/ 0 w 19"/>
                    <a:gd name="T9" fmla="*/ 0 h 2"/>
                    <a:gd name="T10" fmla="*/ 1 w 19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2">
                      <a:moveTo>
                        <a:pt x="1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8" name="Freeform 511"/>
                <p:cNvSpPr>
                  <a:spLocks/>
                </p:cNvSpPr>
                <p:nvPr/>
              </p:nvSpPr>
              <p:spPr bwMode="auto">
                <a:xfrm>
                  <a:off x="7419" y="4032"/>
                  <a:ext cx="374" cy="378"/>
                </a:xfrm>
                <a:custGeom>
                  <a:avLst/>
                  <a:gdLst>
                    <a:gd name="T0" fmla="*/ 137 w 158"/>
                    <a:gd name="T1" fmla="*/ 104 h 160"/>
                    <a:gd name="T2" fmla="*/ 131 w 158"/>
                    <a:gd name="T3" fmla="*/ 111 h 160"/>
                    <a:gd name="T4" fmla="*/ 124 w 158"/>
                    <a:gd name="T5" fmla="*/ 120 h 160"/>
                    <a:gd name="T6" fmla="*/ 110 w 158"/>
                    <a:gd name="T7" fmla="*/ 135 h 160"/>
                    <a:gd name="T8" fmla="*/ 25 w 158"/>
                    <a:gd name="T9" fmla="*/ 137 h 160"/>
                    <a:gd name="T10" fmla="*/ 23 w 158"/>
                    <a:gd name="T11" fmla="*/ 52 h 160"/>
                    <a:gd name="T12" fmla="*/ 24 w 158"/>
                    <a:gd name="T13" fmla="*/ 51 h 160"/>
                    <a:gd name="T14" fmla="*/ 25 w 158"/>
                    <a:gd name="T15" fmla="*/ 51 h 160"/>
                    <a:gd name="T16" fmla="*/ 36 w 158"/>
                    <a:gd name="T17" fmla="*/ 39 h 160"/>
                    <a:gd name="T18" fmla="*/ 41 w 158"/>
                    <a:gd name="T19" fmla="*/ 34 h 160"/>
                    <a:gd name="T20" fmla="*/ 47 w 158"/>
                    <a:gd name="T21" fmla="*/ 27 h 160"/>
                    <a:gd name="T22" fmla="*/ 47 w 158"/>
                    <a:gd name="T23" fmla="*/ 27 h 160"/>
                    <a:gd name="T24" fmla="*/ 131 w 158"/>
                    <a:gd name="T25" fmla="*/ 22 h 160"/>
                    <a:gd name="T26" fmla="*/ 137 w 158"/>
                    <a:gd name="T27" fmla="*/ 104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60">
                      <a:moveTo>
                        <a:pt x="137" y="104"/>
                      </a:moveTo>
                      <a:cubicBezTo>
                        <a:pt x="131" y="111"/>
                        <a:pt x="131" y="111"/>
                        <a:pt x="131" y="111"/>
                      </a:cubicBezTo>
                      <a:cubicBezTo>
                        <a:pt x="124" y="120"/>
                        <a:pt x="124" y="120"/>
                        <a:pt x="124" y="120"/>
                      </a:cubicBezTo>
                      <a:cubicBezTo>
                        <a:pt x="120" y="125"/>
                        <a:pt x="115" y="130"/>
                        <a:pt x="110" y="135"/>
                      </a:cubicBezTo>
                      <a:cubicBezTo>
                        <a:pt x="88" y="159"/>
                        <a:pt x="50" y="160"/>
                        <a:pt x="25" y="137"/>
                      </a:cubicBezTo>
                      <a:cubicBezTo>
                        <a:pt x="1" y="114"/>
                        <a:pt x="0" y="76"/>
                        <a:pt x="23" y="52"/>
                      </a:cubicBezTo>
                      <a:cubicBezTo>
                        <a:pt x="23" y="52"/>
                        <a:pt x="24" y="51"/>
                        <a:pt x="24" y="51"/>
                      </a:cubicBezTo>
                      <a:cubicBezTo>
                        <a:pt x="25" y="51"/>
                        <a:pt x="25" y="51"/>
                        <a:pt x="25" y="51"/>
                      </a:cubicBezTo>
                      <a:cubicBezTo>
                        <a:pt x="28" y="47"/>
                        <a:pt x="32" y="43"/>
                        <a:pt x="36" y="39"/>
                      </a:cubicBezTo>
                      <a:cubicBezTo>
                        <a:pt x="41" y="34"/>
                        <a:pt x="41" y="34"/>
                        <a:pt x="41" y="34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68" y="2"/>
                        <a:pt x="106" y="0"/>
                        <a:pt x="131" y="22"/>
                      </a:cubicBezTo>
                      <a:cubicBezTo>
                        <a:pt x="155" y="43"/>
                        <a:pt x="158" y="80"/>
                        <a:pt x="137" y="10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9" name="Freeform 512"/>
                <p:cNvSpPr>
                  <a:spLocks/>
                </p:cNvSpPr>
                <p:nvPr/>
              </p:nvSpPr>
              <p:spPr bwMode="auto">
                <a:xfrm>
                  <a:off x="6893" y="4393"/>
                  <a:ext cx="420" cy="385"/>
                </a:xfrm>
                <a:custGeom>
                  <a:avLst/>
                  <a:gdLst>
                    <a:gd name="T0" fmla="*/ 137 w 178"/>
                    <a:gd name="T1" fmla="*/ 128 h 163"/>
                    <a:gd name="T2" fmla="*/ 120 w 178"/>
                    <a:gd name="T3" fmla="*/ 137 h 163"/>
                    <a:gd name="T4" fmla="*/ 103 w 178"/>
                    <a:gd name="T5" fmla="*/ 146 h 163"/>
                    <a:gd name="T6" fmla="*/ 17 w 178"/>
                    <a:gd name="T7" fmla="*/ 120 h 163"/>
                    <a:gd name="T8" fmla="*/ 43 w 178"/>
                    <a:gd name="T9" fmla="*/ 34 h 163"/>
                    <a:gd name="T10" fmla="*/ 45 w 178"/>
                    <a:gd name="T11" fmla="*/ 33 h 163"/>
                    <a:gd name="T12" fmla="*/ 46 w 178"/>
                    <a:gd name="T13" fmla="*/ 33 h 163"/>
                    <a:gd name="T14" fmla="*/ 61 w 178"/>
                    <a:gd name="T15" fmla="*/ 25 h 163"/>
                    <a:gd name="T16" fmla="*/ 76 w 178"/>
                    <a:gd name="T17" fmla="*/ 17 h 163"/>
                    <a:gd name="T18" fmla="*/ 77 w 178"/>
                    <a:gd name="T19" fmla="*/ 17 h 163"/>
                    <a:gd name="T20" fmla="*/ 162 w 178"/>
                    <a:gd name="T21" fmla="*/ 44 h 163"/>
                    <a:gd name="T22" fmla="*/ 137 w 178"/>
                    <a:gd name="T23" fmla="*/ 128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8" h="163">
                      <a:moveTo>
                        <a:pt x="137" y="128"/>
                      </a:moveTo>
                      <a:cubicBezTo>
                        <a:pt x="120" y="137"/>
                        <a:pt x="120" y="137"/>
                        <a:pt x="120" y="137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72" y="163"/>
                        <a:pt x="34" y="151"/>
                        <a:pt x="17" y="120"/>
                      </a:cubicBezTo>
                      <a:cubicBezTo>
                        <a:pt x="0" y="89"/>
                        <a:pt x="12" y="50"/>
                        <a:pt x="43" y="34"/>
                      </a:cubicBezTo>
                      <a:cubicBezTo>
                        <a:pt x="44" y="34"/>
                        <a:pt x="44" y="33"/>
                        <a:pt x="45" y="33"/>
                      </a:cubicBezTo>
                      <a:cubicBezTo>
                        <a:pt x="46" y="33"/>
                        <a:pt x="46" y="33"/>
                        <a:pt x="46" y="33"/>
                      </a:cubicBezTo>
                      <a:cubicBezTo>
                        <a:pt x="61" y="25"/>
                        <a:pt x="61" y="25"/>
                        <a:pt x="61" y="25"/>
                      </a:cubicBezTo>
                      <a:cubicBezTo>
                        <a:pt x="76" y="17"/>
                        <a:pt x="76" y="17"/>
                        <a:pt x="76" y="17"/>
                      </a:cubicBezTo>
                      <a:cubicBezTo>
                        <a:pt x="77" y="17"/>
                        <a:pt x="77" y="17"/>
                        <a:pt x="77" y="17"/>
                      </a:cubicBezTo>
                      <a:cubicBezTo>
                        <a:pt x="108" y="0"/>
                        <a:pt x="146" y="13"/>
                        <a:pt x="162" y="44"/>
                      </a:cubicBezTo>
                      <a:cubicBezTo>
                        <a:pt x="178" y="74"/>
                        <a:pt x="167" y="112"/>
                        <a:pt x="137" y="1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0" name="Freeform 513"/>
                <p:cNvSpPr>
                  <a:spLocks/>
                </p:cNvSpPr>
                <p:nvPr/>
              </p:nvSpPr>
              <p:spPr bwMode="auto">
                <a:xfrm>
                  <a:off x="6312" y="4636"/>
                  <a:ext cx="434" cy="383"/>
                </a:xfrm>
                <a:custGeom>
                  <a:avLst/>
                  <a:gdLst>
                    <a:gd name="T0" fmla="*/ 132 w 184"/>
                    <a:gd name="T1" fmla="*/ 138 h 162"/>
                    <a:gd name="T2" fmla="*/ 115 w 184"/>
                    <a:gd name="T3" fmla="*/ 144 h 162"/>
                    <a:gd name="T4" fmla="*/ 97 w 184"/>
                    <a:gd name="T5" fmla="*/ 150 h 162"/>
                    <a:gd name="T6" fmla="*/ 12 w 184"/>
                    <a:gd name="T7" fmla="*/ 109 h 162"/>
                    <a:gd name="T8" fmla="*/ 53 w 184"/>
                    <a:gd name="T9" fmla="*/ 23 h 162"/>
                    <a:gd name="T10" fmla="*/ 54 w 184"/>
                    <a:gd name="T11" fmla="*/ 23 h 162"/>
                    <a:gd name="T12" fmla="*/ 55 w 184"/>
                    <a:gd name="T13" fmla="*/ 23 h 162"/>
                    <a:gd name="T14" fmla="*/ 89 w 184"/>
                    <a:gd name="T15" fmla="*/ 12 h 162"/>
                    <a:gd name="T16" fmla="*/ 89 w 184"/>
                    <a:gd name="T17" fmla="*/ 12 h 162"/>
                    <a:gd name="T18" fmla="*/ 173 w 184"/>
                    <a:gd name="T19" fmla="*/ 54 h 162"/>
                    <a:gd name="T20" fmla="*/ 132 w 184"/>
                    <a:gd name="T21" fmla="*/ 138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4" h="162">
                      <a:moveTo>
                        <a:pt x="132" y="138"/>
                      </a:moveTo>
                      <a:cubicBezTo>
                        <a:pt x="115" y="144"/>
                        <a:pt x="115" y="144"/>
                        <a:pt x="115" y="144"/>
                      </a:cubicBezTo>
                      <a:cubicBezTo>
                        <a:pt x="97" y="150"/>
                        <a:pt x="97" y="150"/>
                        <a:pt x="97" y="150"/>
                      </a:cubicBezTo>
                      <a:cubicBezTo>
                        <a:pt x="62" y="162"/>
                        <a:pt x="24" y="144"/>
                        <a:pt x="12" y="109"/>
                      </a:cubicBezTo>
                      <a:cubicBezTo>
                        <a:pt x="0" y="74"/>
                        <a:pt x="18" y="36"/>
                        <a:pt x="53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89" y="12"/>
                        <a:pt x="89" y="12"/>
                        <a:pt x="89" y="12"/>
                      </a:cubicBezTo>
                      <a:cubicBezTo>
                        <a:pt x="89" y="12"/>
                        <a:pt x="89" y="12"/>
                        <a:pt x="89" y="12"/>
                      </a:cubicBezTo>
                      <a:cubicBezTo>
                        <a:pt x="124" y="0"/>
                        <a:pt x="162" y="19"/>
                        <a:pt x="173" y="54"/>
                      </a:cubicBezTo>
                      <a:cubicBezTo>
                        <a:pt x="184" y="88"/>
                        <a:pt x="166" y="125"/>
                        <a:pt x="132" y="1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1" name="Freeform 514"/>
                <p:cNvSpPr>
                  <a:spLocks/>
                </p:cNvSpPr>
                <p:nvPr/>
              </p:nvSpPr>
              <p:spPr bwMode="auto">
                <a:xfrm>
                  <a:off x="5707" y="4809"/>
                  <a:ext cx="446" cy="380"/>
                </a:xfrm>
                <a:custGeom>
                  <a:avLst/>
                  <a:gdLst>
                    <a:gd name="T0" fmla="*/ 129 w 189"/>
                    <a:gd name="T1" fmla="*/ 143 h 161"/>
                    <a:gd name="T2" fmla="*/ 93 w 189"/>
                    <a:gd name="T3" fmla="*/ 152 h 161"/>
                    <a:gd name="T4" fmla="*/ 10 w 189"/>
                    <a:gd name="T5" fmla="*/ 101 h 161"/>
                    <a:gd name="T6" fmla="*/ 60 w 189"/>
                    <a:gd name="T7" fmla="*/ 17 h 161"/>
                    <a:gd name="T8" fmla="*/ 61 w 189"/>
                    <a:gd name="T9" fmla="*/ 17 h 161"/>
                    <a:gd name="T10" fmla="*/ 62 w 189"/>
                    <a:gd name="T11" fmla="*/ 17 h 161"/>
                    <a:gd name="T12" fmla="*/ 97 w 189"/>
                    <a:gd name="T13" fmla="*/ 9 h 161"/>
                    <a:gd name="T14" fmla="*/ 98 w 189"/>
                    <a:gd name="T15" fmla="*/ 9 h 161"/>
                    <a:gd name="T16" fmla="*/ 180 w 189"/>
                    <a:gd name="T17" fmla="*/ 61 h 161"/>
                    <a:gd name="T18" fmla="*/ 129 w 189"/>
                    <a:gd name="T19" fmla="*/ 14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1">
                      <a:moveTo>
                        <a:pt x="129" y="143"/>
                      </a:moveTo>
                      <a:cubicBezTo>
                        <a:pt x="93" y="152"/>
                        <a:pt x="93" y="152"/>
                        <a:pt x="93" y="152"/>
                      </a:cubicBezTo>
                      <a:cubicBezTo>
                        <a:pt x="56" y="161"/>
                        <a:pt x="19" y="138"/>
                        <a:pt x="10" y="101"/>
                      </a:cubicBezTo>
                      <a:cubicBezTo>
                        <a:pt x="0" y="64"/>
                        <a:pt x="23" y="26"/>
                        <a:pt x="60" y="17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8" y="9"/>
                        <a:pt x="98" y="9"/>
                        <a:pt x="98" y="9"/>
                      </a:cubicBezTo>
                      <a:cubicBezTo>
                        <a:pt x="135" y="0"/>
                        <a:pt x="172" y="23"/>
                        <a:pt x="180" y="61"/>
                      </a:cubicBezTo>
                      <a:cubicBezTo>
                        <a:pt x="189" y="97"/>
                        <a:pt x="166" y="134"/>
                        <a:pt x="129" y="14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2" name="Freeform 515"/>
                <p:cNvSpPr>
                  <a:spLocks/>
                </p:cNvSpPr>
                <p:nvPr/>
              </p:nvSpPr>
              <p:spPr bwMode="auto">
                <a:xfrm>
                  <a:off x="5095" y="4932"/>
                  <a:ext cx="446" cy="375"/>
                </a:xfrm>
                <a:custGeom>
                  <a:avLst/>
                  <a:gdLst>
                    <a:gd name="T0" fmla="*/ 125 w 189"/>
                    <a:gd name="T1" fmla="*/ 146 h 159"/>
                    <a:gd name="T2" fmla="*/ 89 w 189"/>
                    <a:gd name="T3" fmla="*/ 152 h 159"/>
                    <a:gd name="T4" fmla="*/ 7 w 189"/>
                    <a:gd name="T5" fmla="*/ 94 h 159"/>
                    <a:gd name="T6" fmla="*/ 65 w 189"/>
                    <a:gd name="T7" fmla="*/ 12 h 159"/>
                    <a:gd name="T8" fmla="*/ 65 w 189"/>
                    <a:gd name="T9" fmla="*/ 12 h 159"/>
                    <a:gd name="T10" fmla="*/ 67 w 189"/>
                    <a:gd name="T11" fmla="*/ 12 h 159"/>
                    <a:gd name="T12" fmla="*/ 102 w 189"/>
                    <a:gd name="T13" fmla="*/ 6 h 159"/>
                    <a:gd name="T14" fmla="*/ 102 w 189"/>
                    <a:gd name="T15" fmla="*/ 6 h 159"/>
                    <a:gd name="T16" fmla="*/ 184 w 189"/>
                    <a:gd name="T17" fmla="*/ 65 h 159"/>
                    <a:gd name="T18" fmla="*/ 125 w 189"/>
                    <a:gd name="T19" fmla="*/ 146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9">
                      <a:moveTo>
                        <a:pt x="125" y="146"/>
                      </a:move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50" y="159"/>
                        <a:pt x="13" y="133"/>
                        <a:pt x="7" y="94"/>
                      </a:cubicBezTo>
                      <a:cubicBezTo>
                        <a:pt x="0" y="55"/>
                        <a:pt x="26" y="18"/>
                        <a:pt x="65" y="12"/>
                      </a:cubicBezTo>
                      <a:cubicBezTo>
                        <a:pt x="65" y="12"/>
                        <a:pt x="65" y="12"/>
                        <a:pt x="65" y="12"/>
                      </a:cubicBezTo>
                      <a:cubicBezTo>
                        <a:pt x="67" y="12"/>
                        <a:pt x="67" y="12"/>
                        <a:pt x="67" y="12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41" y="0"/>
                        <a:pt x="177" y="27"/>
                        <a:pt x="184" y="65"/>
                      </a:cubicBezTo>
                      <a:cubicBezTo>
                        <a:pt x="189" y="104"/>
                        <a:pt x="163" y="140"/>
                        <a:pt x="125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3" name="Freeform 516"/>
                <p:cNvSpPr>
                  <a:spLocks/>
                </p:cNvSpPr>
                <p:nvPr/>
              </p:nvSpPr>
              <p:spPr bwMode="auto">
                <a:xfrm>
                  <a:off x="4478" y="5017"/>
                  <a:ext cx="445" cy="368"/>
                </a:xfrm>
                <a:custGeom>
                  <a:avLst/>
                  <a:gdLst>
                    <a:gd name="T0" fmla="*/ 120 w 188"/>
                    <a:gd name="T1" fmla="*/ 148 h 156"/>
                    <a:gd name="T2" fmla="*/ 84 w 188"/>
                    <a:gd name="T3" fmla="*/ 152 h 156"/>
                    <a:gd name="T4" fmla="*/ 4 w 188"/>
                    <a:gd name="T5" fmla="*/ 87 h 156"/>
                    <a:gd name="T6" fmla="*/ 69 w 188"/>
                    <a:gd name="T7" fmla="*/ 7 h 156"/>
                    <a:gd name="T8" fmla="*/ 69 w 188"/>
                    <a:gd name="T9" fmla="*/ 7 h 156"/>
                    <a:gd name="T10" fmla="*/ 106 w 188"/>
                    <a:gd name="T11" fmla="*/ 4 h 156"/>
                    <a:gd name="T12" fmla="*/ 185 w 188"/>
                    <a:gd name="T13" fmla="*/ 69 h 156"/>
                    <a:gd name="T14" fmla="*/ 120 w 188"/>
                    <a:gd name="T15" fmla="*/ 148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8" h="156">
                      <a:moveTo>
                        <a:pt x="120" y="148"/>
                      </a:moveTo>
                      <a:cubicBezTo>
                        <a:pt x="84" y="152"/>
                        <a:pt x="84" y="152"/>
                        <a:pt x="84" y="152"/>
                      </a:cubicBezTo>
                      <a:cubicBezTo>
                        <a:pt x="44" y="156"/>
                        <a:pt x="8" y="127"/>
                        <a:pt x="4" y="87"/>
                      </a:cubicBezTo>
                      <a:cubicBezTo>
                        <a:pt x="0" y="47"/>
                        <a:pt x="29" y="11"/>
                        <a:pt x="69" y="7"/>
                      </a:cubicBezTo>
                      <a:cubicBezTo>
                        <a:pt x="69" y="7"/>
                        <a:pt x="69" y="7"/>
                        <a:pt x="69" y="7"/>
                      </a:cubicBezTo>
                      <a:cubicBezTo>
                        <a:pt x="106" y="4"/>
                        <a:pt x="106" y="4"/>
                        <a:pt x="106" y="4"/>
                      </a:cubicBezTo>
                      <a:cubicBezTo>
                        <a:pt x="145" y="0"/>
                        <a:pt x="181" y="29"/>
                        <a:pt x="185" y="69"/>
                      </a:cubicBezTo>
                      <a:cubicBezTo>
                        <a:pt x="188" y="108"/>
                        <a:pt x="160" y="143"/>
                        <a:pt x="120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4" name="Freeform 517"/>
                <p:cNvSpPr>
                  <a:spLocks/>
                </p:cNvSpPr>
                <p:nvPr/>
              </p:nvSpPr>
              <p:spPr bwMode="auto">
                <a:xfrm>
                  <a:off x="3860" y="5066"/>
                  <a:ext cx="441" cy="359"/>
                </a:xfrm>
                <a:custGeom>
                  <a:avLst/>
                  <a:gdLst>
                    <a:gd name="T0" fmla="*/ 115 w 187"/>
                    <a:gd name="T1" fmla="*/ 148 h 152"/>
                    <a:gd name="T2" fmla="*/ 79 w 187"/>
                    <a:gd name="T3" fmla="*/ 150 h 152"/>
                    <a:gd name="T4" fmla="*/ 2 w 187"/>
                    <a:gd name="T5" fmla="*/ 81 h 152"/>
                    <a:gd name="T6" fmla="*/ 72 w 187"/>
                    <a:gd name="T7" fmla="*/ 4 h 152"/>
                    <a:gd name="T8" fmla="*/ 72 w 187"/>
                    <a:gd name="T9" fmla="*/ 4 h 152"/>
                    <a:gd name="T10" fmla="*/ 108 w 187"/>
                    <a:gd name="T11" fmla="*/ 2 h 152"/>
                    <a:gd name="T12" fmla="*/ 185 w 187"/>
                    <a:gd name="T13" fmla="*/ 72 h 152"/>
                    <a:gd name="T14" fmla="*/ 115 w 187"/>
                    <a:gd name="T15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52">
                      <a:moveTo>
                        <a:pt x="115" y="148"/>
                      </a:moveTo>
                      <a:cubicBezTo>
                        <a:pt x="79" y="150"/>
                        <a:pt x="79" y="150"/>
                        <a:pt x="79" y="150"/>
                      </a:cubicBezTo>
                      <a:cubicBezTo>
                        <a:pt x="39" y="152"/>
                        <a:pt x="4" y="121"/>
                        <a:pt x="2" y="81"/>
                      </a:cubicBezTo>
                      <a:cubicBezTo>
                        <a:pt x="0" y="41"/>
                        <a:pt x="31" y="6"/>
                        <a:pt x="72" y="4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108" y="2"/>
                        <a:pt x="108" y="2"/>
                        <a:pt x="108" y="2"/>
                      </a:cubicBezTo>
                      <a:cubicBezTo>
                        <a:pt x="148" y="0"/>
                        <a:pt x="183" y="32"/>
                        <a:pt x="185" y="72"/>
                      </a:cubicBezTo>
                      <a:cubicBezTo>
                        <a:pt x="187" y="112"/>
                        <a:pt x="156" y="146"/>
                        <a:pt x="115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5" name="Freeform 518"/>
                <p:cNvSpPr>
                  <a:spLocks/>
                </p:cNvSpPr>
                <p:nvPr/>
              </p:nvSpPr>
              <p:spPr bwMode="auto">
                <a:xfrm>
                  <a:off x="3238" y="5088"/>
                  <a:ext cx="435" cy="349"/>
                </a:xfrm>
                <a:custGeom>
                  <a:avLst/>
                  <a:gdLst>
                    <a:gd name="T0" fmla="*/ 111 w 184"/>
                    <a:gd name="T1" fmla="*/ 147 h 148"/>
                    <a:gd name="T2" fmla="*/ 74 w 184"/>
                    <a:gd name="T3" fmla="*/ 147 h 148"/>
                    <a:gd name="T4" fmla="*/ 0 w 184"/>
                    <a:gd name="T5" fmla="*/ 74 h 148"/>
                    <a:gd name="T6" fmla="*/ 74 w 184"/>
                    <a:gd name="T7" fmla="*/ 0 h 148"/>
                    <a:gd name="T8" fmla="*/ 74 w 184"/>
                    <a:gd name="T9" fmla="*/ 0 h 148"/>
                    <a:gd name="T10" fmla="*/ 74 w 184"/>
                    <a:gd name="T11" fmla="*/ 0 h 148"/>
                    <a:gd name="T12" fmla="*/ 111 w 184"/>
                    <a:gd name="T13" fmla="*/ 0 h 148"/>
                    <a:gd name="T14" fmla="*/ 111 w 184"/>
                    <a:gd name="T15" fmla="*/ 0 h 148"/>
                    <a:gd name="T16" fmla="*/ 184 w 184"/>
                    <a:gd name="T17" fmla="*/ 74 h 148"/>
                    <a:gd name="T18" fmla="*/ 111 w 184"/>
                    <a:gd name="T19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48">
                      <a:moveTo>
                        <a:pt x="111" y="147"/>
                      </a:moveTo>
                      <a:cubicBezTo>
                        <a:pt x="74" y="147"/>
                        <a:pt x="74" y="147"/>
                        <a:pt x="74" y="147"/>
                      </a:cubicBezTo>
                      <a:cubicBezTo>
                        <a:pt x="33" y="148"/>
                        <a:pt x="0" y="115"/>
                        <a:pt x="0" y="74"/>
                      </a:cubicBez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51" y="0"/>
                        <a:pt x="184" y="33"/>
                        <a:pt x="184" y="74"/>
                      </a:cubicBezTo>
                      <a:cubicBezTo>
                        <a:pt x="184" y="114"/>
                        <a:pt x="151" y="147"/>
                        <a:pt x="111" y="1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6" name="Freeform 519"/>
                <p:cNvSpPr>
                  <a:spLocks/>
                </p:cNvSpPr>
                <p:nvPr/>
              </p:nvSpPr>
              <p:spPr bwMode="auto">
                <a:xfrm>
                  <a:off x="2612" y="5069"/>
                  <a:ext cx="442" cy="356"/>
                </a:xfrm>
                <a:custGeom>
                  <a:avLst/>
                  <a:gdLst>
                    <a:gd name="T0" fmla="*/ 108 w 187"/>
                    <a:gd name="T1" fmla="*/ 150 h 151"/>
                    <a:gd name="T2" fmla="*/ 72 w 187"/>
                    <a:gd name="T3" fmla="*/ 148 h 151"/>
                    <a:gd name="T4" fmla="*/ 2 w 187"/>
                    <a:gd name="T5" fmla="*/ 71 h 151"/>
                    <a:gd name="T6" fmla="*/ 79 w 187"/>
                    <a:gd name="T7" fmla="*/ 2 h 151"/>
                    <a:gd name="T8" fmla="*/ 115 w 187"/>
                    <a:gd name="T9" fmla="*/ 3 h 151"/>
                    <a:gd name="T10" fmla="*/ 185 w 187"/>
                    <a:gd name="T11" fmla="*/ 80 h 151"/>
                    <a:gd name="T12" fmla="*/ 108 w 187"/>
                    <a:gd name="T13" fmla="*/ 15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51">
                      <a:moveTo>
                        <a:pt x="108" y="150"/>
                      </a:moveTo>
                      <a:cubicBezTo>
                        <a:pt x="72" y="148"/>
                        <a:pt x="72" y="148"/>
                        <a:pt x="72" y="148"/>
                      </a:cubicBezTo>
                      <a:cubicBezTo>
                        <a:pt x="31" y="146"/>
                        <a:pt x="0" y="111"/>
                        <a:pt x="2" y="71"/>
                      </a:cubicBezTo>
                      <a:cubicBezTo>
                        <a:pt x="4" y="31"/>
                        <a:pt x="39" y="0"/>
                        <a:pt x="79" y="2"/>
                      </a:cubicBezTo>
                      <a:cubicBezTo>
                        <a:pt x="115" y="3"/>
                        <a:pt x="115" y="3"/>
                        <a:pt x="115" y="3"/>
                      </a:cubicBezTo>
                      <a:cubicBezTo>
                        <a:pt x="156" y="5"/>
                        <a:pt x="187" y="39"/>
                        <a:pt x="185" y="80"/>
                      </a:cubicBezTo>
                      <a:cubicBezTo>
                        <a:pt x="183" y="120"/>
                        <a:pt x="149" y="151"/>
                        <a:pt x="108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7" name="Freeform 520"/>
                <p:cNvSpPr>
                  <a:spLocks/>
                </p:cNvSpPr>
                <p:nvPr/>
              </p:nvSpPr>
              <p:spPr bwMode="auto">
                <a:xfrm>
                  <a:off x="1989" y="5017"/>
                  <a:ext cx="446" cy="368"/>
                </a:xfrm>
                <a:custGeom>
                  <a:avLst/>
                  <a:gdLst>
                    <a:gd name="T0" fmla="*/ 105 w 189"/>
                    <a:gd name="T1" fmla="*/ 152 h 156"/>
                    <a:gd name="T2" fmla="*/ 69 w 189"/>
                    <a:gd name="T3" fmla="*/ 148 h 156"/>
                    <a:gd name="T4" fmla="*/ 4 w 189"/>
                    <a:gd name="T5" fmla="*/ 68 h 156"/>
                    <a:gd name="T6" fmla="*/ 83 w 189"/>
                    <a:gd name="T7" fmla="*/ 4 h 156"/>
                    <a:gd name="T8" fmla="*/ 120 w 189"/>
                    <a:gd name="T9" fmla="*/ 7 h 156"/>
                    <a:gd name="T10" fmla="*/ 185 w 189"/>
                    <a:gd name="T11" fmla="*/ 87 h 156"/>
                    <a:gd name="T12" fmla="*/ 106 w 189"/>
                    <a:gd name="T13" fmla="*/ 152 h 156"/>
                    <a:gd name="T14" fmla="*/ 105 w 189"/>
                    <a:gd name="T15" fmla="*/ 152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9" h="156">
                      <a:moveTo>
                        <a:pt x="105" y="152"/>
                      </a:moveTo>
                      <a:cubicBezTo>
                        <a:pt x="69" y="148"/>
                        <a:pt x="69" y="148"/>
                        <a:pt x="69" y="148"/>
                      </a:cubicBezTo>
                      <a:cubicBezTo>
                        <a:pt x="29" y="144"/>
                        <a:pt x="0" y="108"/>
                        <a:pt x="4" y="68"/>
                      </a:cubicBezTo>
                      <a:cubicBezTo>
                        <a:pt x="8" y="29"/>
                        <a:pt x="44" y="0"/>
                        <a:pt x="83" y="4"/>
                      </a:cubicBezTo>
                      <a:cubicBezTo>
                        <a:pt x="120" y="7"/>
                        <a:pt x="120" y="7"/>
                        <a:pt x="120" y="7"/>
                      </a:cubicBezTo>
                      <a:cubicBezTo>
                        <a:pt x="159" y="11"/>
                        <a:pt x="189" y="47"/>
                        <a:pt x="185" y="87"/>
                      </a:cubicBezTo>
                      <a:cubicBezTo>
                        <a:pt x="181" y="127"/>
                        <a:pt x="146" y="156"/>
                        <a:pt x="106" y="152"/>
                      </a:cubicBezTo>
                      <a:lnTo>
                        <a:pt x="105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8" name="Freeform 521"/>
                <p:cNvSpPr>
                  <a:spLocks/>
                </p:cNvSpPr>
                <p:nvPr/>
              </p:nvSpPr>
              <p:spPr bwMode="auto">
                <a:xfrm>
                  <a:off x="1370" y="4934"/>
                  <a:ext cx="446" cy="373"/>
                </a:xfrm>
                <a:custGeom>
                  <a:avLst/>
                  <a:gdLst>
                    <a:gd name="T0" fmla="*/ 101 w 189"/>
                    <a:gd name="T1" fmla="*/ 152 h 158"/>
                    <a:gd name="T2" fmla="*/ 65 w 189"/>
                    <a:gd name="T3" fmla="*/ 146 h 158"/>
                    <a:gd name="T4" fmla="*/ 6 w 189"/>
                    <a:gd name="T5" fmla="*/ 64 h 158"/>
                    <a:gd name="T6" fmla="*/ 87 w 189"/>
                    <a:gd name="T7" fmla="*/ 6 h 158"/>
                    <a:gd name="T8" fmla="*/ 88 w 189"/>
                    <a:gd name="T9" fmla="*/ 6 h 158"/>
                    <a:gd name="T10" fmla="*/ 123 w 189"/>
                    <a:gd name="T11" fmla="*/ 11 h 158"/>
                    <a:gd name="T12" fmla="*/ 124 w 189"/>
                    <a:gd name="T13" fmla="*/ 11 h 158"/>
                    <a:gd name="T14" fmla="*/ 183 w 189"/>
                    <a:gd name="T15" fmla="*/ 93 h 158"/>
                    <a:gd name="T16" fmla="*/ 102 w 189"/>
                    <a:gd name="T17" fmla="*/ 152 h 158"/>
                    <a:gd name="T18" fmla="*/ 101 w 189"/>
                    <a:gd name="T19" fmla="*/ 15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8">
                      <a:moveTo>
                        <a:pt x="101" y="152"/>
                      </a:moveTo>
                      <a:cubicBezTo>
                        <a:pt x="65" y="146"/>
                        <a:pt x="65" y="146"/>
                        <a:pt x="65" y="146"/>
                      </a:cubicBezTo>
                      <a:cubicBezTo>
                        <a:pt x="26" y="140"/>
                        <a:pt x="0" y="103"/>
                        <a:pt x="6" y="64"/>
                      </a:cubicBezTo>
                      <a:cubicBezTo>
                        <a:pt x="13" y="26"/>
                        <a:pt x="49" y="0"/>
                        <a:pt x="87" y="6"/>
                      </a:cubicBezTo>
                      <a:cubicBezTo>
                        <a:pt x="88" y="6"/>
                        <a:pt x="88" y="6"/>
                        <a:pt x="88" y="6"/>
                      </a:cubicBezTo>
                      <a:cubicBezTo>
                        <a:pt x="123" y="11"/>
                        <a:pt x="123" y="11"/>
                        <a:pt x="123" y="11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63" y="17"/>
                        <a:pt x="189" y="54"/>
                        <a:pt x="183" y="93"/>
                      </a:cubicBezTo>
                      <a:cubicBezTo>
                        <a:pt x="177" y="132"/>
                        <a:pt x="141" y="158"/>
                        <a:pt x="102" y="152"/>
                      </a:cubicBezTo>
                      <a:cubicBezTo>
                        <a:pt x="102" y="152"/>
                        <a:pt x="101" y="152"/>
                        <a:pt x="101" y="15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9" name="Freeform 522"/>
                <p:cNvSpPr>
                  <a:spLocks/>
                </p:cNvSpPr>
                <p:nvPr/>
              </p:nvSpPr>
              <p:spPr bwMode="auto">
                <a:xfrm>
                  <a:off x="758" y="4811"/>
                  <a:ext cx="446" cy="378"/>
                </a:xfrm>
                <a:custGeom>
                  <a:avLst/>
                  <a:gdLst>
                    <a:gd name="T0" fmla="*/ 96 w 189"/>
                    <a:gd name="T1" fmla="*/ 152 h 160"/>
                    <a:gd name="T2" fmla="*/ 60 w 189"/>
                    <a:gd name="T3" fmla="*/ 143 h 160"/>
                    <a:gd name="T4" fmla="*/ 10 w 189"/>
                    <a:gd name="T5" fmla="*/ 59 h 160"/>
                    <a:gd name="T6" fmla="*/ 92 w 189"/>
                    <a:gd name="T7" fmla="*/ 8 h 160"/>
                    <a:gd name="T8" fmla="*/ 93 w 189"/>
                    <a:gd name="T9" fmla="*/ 8 h 160"/>
                    <a:gd name="T10" fmla="*/ 128 w 189"/>
                    <a:gd name="T11" fmla="*/ 16 h 160"/>
                    <a:gd name="T12" fmla="*/ 128 w 189"/>
                    <a:gd name="T13" fmla="*/ 16 h 160"/>
                    <a:gd name="T14" fmla="*/ 180 w 189"/>
                    <a:gd name="T15" fmla="*/ 100 h 160"/>
                    <a:gd name="T16" fmla="*/ 97 w 189"/>
                    <a:gd name="T17" fmla="*/ 152 h 160"/>
                    <a:gd name="T18" fmla="*/ 96 w 189"/>
                    <a:gd name="T19" fmla="*/ 15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96" y="152"/>
                      </a:moveTo>
                      <a:cubicBezTo>
                        <a:pt x="60" y="143"/>
                        <a:pt x="60" y="143"/>
                        <a:pt x="60" y="143"/>
                      </a:cubicBezTo>
                      <a:cubicBezTo>
                        <a:pt x="23" y="134"/>
                        <a:pt x="0" y="96"/>
                        <a:pt x="10" y="59"/>
                      </a:cubicBezTo>
                      <a:cubicBezTo>
                        <a:pt x="18" y="23"/>
                        <a:pt x="55" y="0"/>
                        <a:pt x="92" y="8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65" y="25"/>
                        <a:pt x="189" y="62"/>
                        <a:pt x="180" y="100"/>
                      </a:cubicBezTo>
                      <a:cubicBezTo>
                        <a:pt x="172" y="137"/>
                        <a:pt x="135" y="160"/>
                        <a:pt x="97" y="152"/>
                      </a:cubicBezTo>
                      <a:cubicBezTo>
                        <a:pt x="97" y="152"/>
                        <a:pt x="96" y="152"/>
                        <a:pt x="96" y="15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0" name="Freeform 523"/>
                <p:cNvSpPr>
                  <a:spLocks/>
                </p:cNvSpPr>
                <p:nvPr/>
              </p:nvSpPr>
              <p:spPr bwMode="auto">
                <a:xfrm>
                  <a:off x="163" y="4639"/>
                  <a:ext cx="439" cy="382"/>
                </a:xfrm>
                <a:custGeom>
                  <a:avLst/>
                  <a:gdLst>
                    <a:gd name="T0" fmla="*/ 88 w 186"/>
                    <a:gd name="T1" fmla="*/ 150 h 162"/>
                    <a:gd name="T2" fmla="*/ 53 w 186"/>
                    <a:gd name="T3" fmla="*/ 138 h 162"/>
                    <a:gd name="T4" fmla="*/ 12 w 186"/>
                    <a:gd name="T5" fmla="*/ 53 h 162"/>
                    <a:gd name="T6" fmla="*/ 96 w 186"/>
                    <a:gd name="T7" fmla="*/ 12 h 162"/>
                    <a:gd name="T8" fmla="*/ 97 w 186"/>
                    <a:gd name="T9" fmla="*/ 12 h 162"/>
                    <a:gd name="T10" fmla="*/ 131 w 186"/>
                    <a:gd name="T11" fmla="*/ 23 h 162"/>
                    <a:gd name="T12" fmla="*/ 131 w 186"/>
                    <a:gd name="T13" fmla="*/ 23 h 162"/>
                    <a:gd name="T14" fmla="*/ 174 w 186"/>
                    <a:gd name="T15" fmla="*/ 108 h 162"/>
                    <a:gd name="T16" fmla="*/ 89 w 186"/>
                    <a:gd name="T17" fmla="*/ 151 h 162"/>
                    <a:gd name="T18" fmla="*/ 88 w 186"/>
                    <a:gd name="T19" fmla="*/ 15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62">
                      <a:moveTo>
                        <a:pt x="88" y="150"/>
                      </a:moveTo>
                      <a:cubicBezTo>
                        <a:pt x="53" y="138"/>
                        <a:pt x="53" y="138"/>
                        <a:pt x="53" y="138"/>
                      </a:cubicBezTo>
                      <a:cubicBezTo>
                        <a:pt x="18" y="126"/>
                        <a:pt x="0" y="88"/>
                        <a:pt x="12" y="53"/>
                      </a:cubicBezTo>
                      <a:cubicBezTo>
                        <a:pt x="24" y="19"/>
                        <a:pt x="61" y="0"/>
                        <a:pt x="96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66" y="35"/>
                        <a:pt x="186" y="73"/>
                        <a:pt x="174" y="108"/>
                      </a:cubicBezTo>
                      <a:cubicBezTo>
                        <a:pt x="163" y="143"/>
                        <a:pt x="125" y="162"/>
                        <a:pt x="89" y="151"/>
                      </a:cubicBezTo>
                      <a:cubicBezTo>
                        <a:pt x="89" y="151"/>
                        <a:pt x="88" y="150"/>
                        <a:pt x="88" y="15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1" name="Freeform 524"/>
                <p:cNvSpPr>
                  <a:spLocks/>
                </p:cNvSpPr>
                <p:nvPr/>
              </p:nvSpPr>
              <p:spPr bwMode="auto">
                <a:xfrm>
                  <a:off x="-404" y="4398"/>
                  <a:ext cx="423" cy="385"/>
                </a:xfrm>
                <a:custGeom>
                  <a:avLst/>
                  <a:gdLst>
                    <a:gd name="T0" fmla="*/ 76 w 179"/>
                    <a:gd name="T1" fmla="*/ 146 h 163"/>
                    <a:gd name="T2" fmla="*/ 59 w 179"/>
                    <a:gd name="T3" fmla="*/ 138 h 163"/>
                    <a:gd name="T4" fmla="*/ 42 w 179"/>
                    <a:gd name="T5" fmla="*/ 128 h 163"/>
                    <a:gd name="T6" fmla="*/ 17 w 179"/>
                    <a:gd name="T7" fmla="*/ 42 h 163"/>
                    <a:gd name="T8" fmla="*/ 102 w 179"/>
                    <a:gd name="T9" fmla="*/ 16 h 163"/>
                    <a:gd name="T10" fmla="*/ 103 w 179"/>
                    <a:gd name="T11" fmla="*/ 17 h 163"/>
                    <a:gd name="T12" fmla="*/ 118 w 179"/>
                    <a:gd name="T13" fmla="*/ 24 h 163"/>
                    <a:gd name="T14" fmla="*/ 134 w 179"/>
                    <a:gd name="T15" fmla="*/ 32 h 163"/>
                    <a:gd name="T16" fmla="*/ 134 w 179"/>
                    <a:gd name="T17" fmla="*/ 32 h 163"/>
                    <a:gd name="T18" fmla="*/ 163 w 179"/>
                    <a:gd name="T19" fmla="*/ 118 h 163"/>
                    <a:gd name="T20" fmla="*/ 77 w 179"/>
                    <a:gd name="T21" fmla="*/ 147 h 163"/>
                    <a:gd name="T22" fmla="*/ 76 w 179"/>
                    <a:gd name="T23" fmla="*/ 146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163">
                      <a:moveTo>
                        <a:pt x="76" y="146"/>
                      </a:moveTo>
                      <a:cubicBezTo>
                        <a:pt x="59" y="138"/>
                        <a:pt x="59" y="138"/>
                        <a:pt x="59" y="13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2" y="111"/>
                        <a:pt x="0" y="73"/>
                        <a:pt x="17" y="42"/>
                      </a:cubicBezTo>
                      <a:cubicBezTo>
                        <a:pt x="34" y="12"/>
                        <a:pt x="71" y="0"/>
                        <a:pt x="102" y="16"/>
                      </a:cubicBezTo>
                      <a:cubicBezTo>
                        <a:pt x="103" y="17"/>
                        <a:pt x="103" y="17"/>
                        <a:pt x="103" y="17"/>
                      </a:cubicBezTo>
                      <a:cubicBezTo>
                        <a:pt x="118" y="24"/>
                        <a:pt x="118" y="24"/>
                        <a:pt x="118" y="24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66" y="48"/>
                        <a:pt x="179" y="87"/>
                        <a:pt x="163" y="118"/>
                      </a:cubicBezTo>
                      <a:cubicBezTo>
                        <a:pt x="147" y="150"/>
                        <a:pt x="109" y="163"/>
                        <a:pt x="77" y="147"/>
                      </a:cubicBezTo>
                      <a:cubicBezTo>
                        <a:pt x="77" y="147"/>
                        <a:pt x="76" y="147"/>
                        <a:pt x="76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2" name="Freeform 525"/>
                <p:cNvSpPr>
                  <a:spLocks/>
                </p:cNvSpPr>
                <p:nvPr/>
              </p:nvSpPr>
              <p:spPr bwMode="auto">
                <a:xfrm>
                  <a:off x="-884" y="4036"/>
                  <a:ext cx="373" cy="378"/>
                </a:xfrm>
                <a:custGeom>
                  <a:avLst/>
                  <a:gdLst>
                    <a:gd name="T0" fmla="*/ 48 w 158"/>
                    <a:gd name="T1" fmla="*/ 136 h 160"/>
                    <a:gd name="T2" fmla="*/ 42 w 158"/>
                    <a:gd name="T3" fmla="*/ 129 h 160"/>
                    <a:gd name="T4" fmla="*/ 34 w 158"/>
                    <a:gd name="T5" fmla="*/ 121 h 160"/>
                    <a:gd name="T6" fmla="*/ 21 w 158"/>
                    <a:gd name="T7" fmla="*/ 105 h 160"/>
                    <a:gd name="T8" fmla="*/ 29 w 158"/>
                    <a:gd name="T9" fmla="*/ 21 h 160"/>
                    <a:gd name="T10" fmla="*/ 111 w 158"/>
                    <a:gd name="T11" fmla="*/ 27 h 160"/>
                    <a:gd name="T12" fmla="*/ 112 w 158"/>
                    <a:gd name="T13" fmla="*/ 28 h 160"/>
                    <a:gd name="T14" fmla="*/ 123 w 158"/>
                    <a:gd name="T15" fmla="*/ 40 h 160"/>
                    <a:gd name="T16" fmla="*/ 128 w 158"/>
                    <a:gd name="T17" fmla="*/ 45 h 160"/>
                    <a:gd name="T18" fmla="*/ 134 w 158"/>
                    <a:gd name="T19" fmla="*/ 51 h 160"/>
                    <a:gd name="T20" fmla="*/ 135 w 158"/>
                    <a:gd name="T21" fmla="*/ 137 h 160"/>
                    <a:gd name="T22" fmla="*/ 49 w 158"/>
                    <a:gd name="T23" fmla="*/ 137 h 160"/>
                    <a:gd name="T24" fmla="*/ 48 w 158"/>
                    <a:gd name="T25" fmla="*/ 13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8" h="160">
                      <a:moveTo>
                        <a:pt x="48" y="136"/>
                      </a:moveTo>
                      <a:cubicBezTo>
                        <a:pt x="42" y="129"/>
                        <a:pt x="42" y="129"/>
                        <a:pt x="42" y="129"/>
                      </a:cubicBezTo>
                      <a:cubicBezTo>
                        <a:pt x="34" y="121"/>
                        <a:pt x="34" y="121"/>
                        <a:pt x="34" y="121"/>
                      </a:cubicBezTo>
                      <a:cubicBezTo>
                        <a:pt x="30" y="116"/>
                        <a:pt x="25" y="111"/>
                        <a:pt x="21" y="105"/>
                      </a:cubicBezTo>
                      <a:cubicBezTo>
                        <a:pt x="0" y="80"/>
                        <a:pt x="3" y="42"/>
                        <a:pt x="29" y="21"/>
                      </a:cubicBezTo>
                      <a:cubicBezTo>
                        <a:pt x="54" y="0"/>
                        <a:pt x="90" y="3"/>
                        <a:pt x="111" y="27"/>
                      </a:cubicBezTo>
                      <a:cubicBezTo>
                        <a:pt x="112" y="28"/>
                        <a:pt x="112" y="28"/>
                        <a:pt x="112" y="28"/>
                      </a:cubicBezTo>
                      <a:cubicBezTo>
                        <a:pt x="115" y="32"/>
                        <a:pt x="119" y="36"/>
                        <a:pt x="123" y="40"/>
                      </a:cubicBezTo>
                      <a:cubicBezTo>
                        <a:pt x="128" y="45"/>
                        <a:pt x="128" y="45"/>
                        <a:pt x="128" y="45"/>
                      </a:cubicBezTo>
                      <a:cubicBezTo>
                        <a:pt x="134" y="51"/>
                        <a:pt x="134" y="51"/>
                        <a:pt x="134" y="51"/>
                      </a:cubicBezTo>
                      <a:cubicBezTo>
                        <a:pt x="158" y="75"/>
                        <a:pt x="158" y="113"/>
                        <a:pt x="135" y="137"/>
                      </a:cubicBezTo>
                      <a:cubicBezTo>
                        <a:pt x="111" y="160"/>
                        <a:pt x="73" y="160"/>
                        <a:pt x="49" y="137"/>
                      </a:cubicBezTo>
                      <a:cubicBezTo>
                        <a:pt x="49" y="136"/>
                        <a:pt x="48" y="136"/>
                        <a:pt x="48" y="13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3" name="Freeform 526"/>
                <p:cNvSpPr>
                  <a:spLocks/>
                </p:cNvSpPr>
                <p:nvPr/>
              </p:nvSpPr>
              <p:spPr bwMode="auto">
                <a:xfrm>
                  <a:off x="6916" y="-2121"/>
                  <a:ext cx="1044" cy="6833"/>
                </a:xfrm>
                <a:custGeom>
                  <a:avLst/>
                  <a:gdLst>
                    <a:gd name="T0" fmla="*/ 0 w 442"/>
                    <a:gd name="T1" fmla="*/ 2893 h 2893"/>
                    <a:gd name="T2" fmla="*/ 170 w 442"/>
                    <a:gd name="T3" fmla="*/ 2783 h 2893"/>
                    <a:gd name="T4" fmla="*/ 304 w 442"/>
                    <a:gd name="T5" fmla="*/ 2642 h 2893"/>
                    <a:gd name="T6" fmla="*/ 337 w 442"/>
                    <a:gd name="T7" fmla="*/ 2558 h 2893"/>
                    <a:gd name="T8" fmla="*/ 340 w 442"/>
                    <a:gd name="T9" fmla="*/ 2516 h 2893"/>
                    <a:gd name="T10" fmla="*/ 338 w 442"/>
                    <a:gd name="T11" fmla="*/ 2465 h 2893"/>
                    <a:gd name="T12" fmla="*/ 330 w 442"/>
                    <a:gd name="T13" fmla="*/ 2262 h 2893"/>
                    <a:gd name="T14" fmla="*/ 313 w 442"/>
                    <a:gd name="T15" fmla="*/ 1446 h 2893"/>
                    <a:gd name="T16" fmla="*/ 319 w 442"/>
                    <a:gd name="T17" fmla="*/ 631 h 2893"/>
                    <a:gd name="T18" fmla="*/ 324 w 442"/>
                    <a:gd name="T19" fmla="*/ 428 h 2893"/>
                    <a:gd name="T20" fmla="*/ 325 w 442"/>
                    <a:gd name="T21" fmla="*/ 378 h 2893"/>
                    <a:gd name="T22" fmla="*/ 323 w 442"/>
                    <a:gd name="T23" fmla="*/ 338 h 2893"/>
                    <a:gd name="T24" fmla="*/ 293 w 442"/>
                    <a:gd name="T25" fmla="*/ 259 h 2893"/>
                    <a:gd name="T26" fmla="*/ 165 w 442"/>
                    <a:gd name="T27" fmla="*/ 118 h 2893"/>
                    <a:gd name="T28" fmla="*/ 126 w 442"/>
                    <a:gd name="T29" fmla="*/ 86 h 2893"/>
                    <a:gd name="T30" fmla="*/ 85 w 442"/>
                    <a:gd name="T31" fmla="*/ 57 h 2893"/>
                    <a:gd name="T32" fmla="*/ 0 w 442"/>
                    <a:gd name="T33" fmla="*/ 0 h 2893"/>
                    <a:gd name="T34" fmla="*/ 98 w 442"/>
                    <a:gd name="T35" fmla="*/ 32 h 2893"/>
                    <a:gd name="T36" fmla="*/ 193 w 442"/>
                    <a:gd name="T37" fmla="*/ 76 h 2893"/>
                    <a:gd name="T38" fmla="*/ 283 w 442"/>
                    <a:gd name="T39" fmla="*/ 133 h 2893"/>
                    <a:gd name="T40" fmla="*/ 362 w 442"/>
                    <a:gd name="T41" fmla="*/ 210 h 2893"/>
                    <a:gd name="T42" fmla="*/ 418 w 442"/>
                    <a:gd name="T43" fmla="*/ 315 h 2893"/>
                    <a:gd name="T44" fmla="*/ 428 w 442"/>
                    <a:gd name="T45" fmla="*/ 376 h 2893"/>
                    <a:gd name="T46" fmla="*/ 430 w 442"/>
                    <a:gd name="T47" fmla="*/ 428 h 2893"/>
                    <a:gd name="T48" fmla="*/ 435 w 442"/>
                    <a:gd name="T49" fmla="*/ 631 h 2893"/>
                    <a:gd name="T50" fmla="*/ 441 w 442"/>
                    <a:gd name="T51" fmla="*/ 1446 h 2893"/>
                    <a:gd name="T52" fmla="*/ 424 w 442"/>
                    <a:gd name="T53" fmla="*/ 2262 h 2893"/>
                    <a:gd name="T54" fmla="*/ 416 w 442"/>
                    <a:gd name="T55" fmla="*/ 2465 h 2893"/>
                    <a:gd name="T56" fmla="*/ 414 w 442"/>
                    <a:gd name="T57" fmla="*/ 2517 h 2893"/>
                    <a:gd name="T58" fmla="*/ 404 w 442"/>
                    <a:gd name="T59" fmla="*/ 2575 h 2893"/>
                    <a:gd name="T60" fmla="*/ 351 w 442"/>
                    <a:gd name="T61" fmla="*/ 2675 h 2893"/>
                    <a:gd name="T62" fmla="*/ 275 w 442"/>
                    <a:gd name="T63" fmla="*/ 2751 h 2893"/>
                    <a:gd name="T64" fmla="*/ 188 w 442"/>
                    <a:gd name="T65" fmla="*/ 2810 h 2893"/>
                    <a:gd name="T66" fmla="*/ 0 w 442"/>
                    <a:gd name="T67" fmla="*/ 2893 h 2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42" h="2893">
                      <a:moveTo>
                        <a:pt x="0" y="2893"/>
                      </a:moveTo>
                      <a:cubicBezTo>
                        <a:pt x="60" y="2860"/>
                        <a:pt x="117" y="2824"/>
                        <a:pt x="170" y="2783"/>
                      </a:cubicBezTo>
                      <a:cubicBezTo>
                        <a:pt x="222" y="2742"/>
                        <a:pt x="271" y="2695"/>
                        <a:pt x="304" y="2642"/>
                      </a:cubicBezTo>
                      <a:cubicBezTo>
                        <a:pt x="320" y="2615"/>
                        <a:pt x="332" y="2587"/>
                        <a:pt x="337" y="2558"/>
                      </a:cubicBezTo>
                      <a:cubicBezTo>
                        <a:pt x="340" y="2544"/>
                        <a:pt x="341" y="2530"/>
                        <a:pt x="340" y="2516"/>
                      </a:cubicBezTo>
                      <a:cubicBezTo>
                        <a:pt x="338" y="2465"/>
                        <a:pt x="338" y="2465"/>
                        <a:pt x="338" y="2465"/>
                      </a:cubicBezTo>
                      <a:cubicBezTo>
                        <a:pt x="335" y="2397"/>
                        <a:pt x="332" y="2329"/>
                        <a:pt x="330" y="2262"/>
                      </a:cubicBezTo>
                      <a:cubicBezTo>
                        <a:pt x="320" y="1990"/>
                        <a:pt x="315" y="1718"/>
                        <a:pt x="313" y="1446"/>
                      </a:cubicBezTo>
                      <a:cubicBezTo>
                        <a:pt x="311" y="1175"/>
                        <a:pt x="313" y="903"/>
                        <a:pt x="319" y="631"/>
                      </a:cubicBezTo>
                      <a:cubicBezTo>
                        <a:pt x="324" y="428"/>
                        <a:pt x="324" y="428"/>
                        <a:pt x="324" y="428"/>
                      </a:cubicBezTo>
                      <a:cubicBezTo>
                        <a:pt x="325" y="378"/>
                        <a:pt x="325" y="378"/>
                        <a:pt x="325" y="378"/>
                      </a:cubicBezTo>
                      <a:cubicBezTo>
                        <a:pt x="326" y="364"/>
                        <a:pt x="325" y="351"/>
                        <a:pt x="323" y="338"/>
                      </a:cubicBezTo>
                      <a:cubicBezTo>
                        <a:pt x="318" y="311"/>
                        <a:pt x="308" y="285"/>
                        <a:pt x="293" y="259"/>
                      </a:cubicBezTo>
                      <a:cubicBezTo>
                        <a:pt x="262" y="207"/>
                        <a:pt x="216" y="160"/>
                        <a:pt x="165" y="118"/>
                      </a:cubicBezTo>
                      <a:cubicBezTo>
                        <a:pt x="152" y="107"/>
                        <a:pt x="139" y="97"/>
                        <a:pt x="126" y="86"/>
                      </a:cubicBezTo>
                      <a:cubicBezTo>
                        <a:pt x="113" y="76"/>
                        <a:pt x="99" y="66"/>
                        <a:pt x="85" y="57"/>
                      </a:cubicBezTo>
                      <a:cubicBezTo>
                        <a:pt x="57" y="37"/>
                        <a:pt x="29" y="18"/>
                        <a:pt x="0" y="0"/>
                      </a:cubicBezTo>
                      <a:cubicBezTo>
                        <a:pt x="33" y="9"/>
                        <a:pt x="66" y="19"/>
                        <a:pt x="98" y="32"/>
                      </a:cubicBezTo>
                      <a:cubicBezTo>
                        <a:pt x="130" y="45"/>
                        <a:pt x="162" y="59"/>
                        <a:pt x="193" y="76"/>
                      </a:cubicBezTo>
                      <a:cubicBezTo>
                        <a:pt x="224" y="92"/>
                        <a:pt x="254" y="111"/>
                        <a:pt x="283" y="133"/>
                      </a:cubicBezTo>
                      <a:cubicBezTo>
                        <a:pt x="312" y="155"/>
                        <a:pt x="339" y="180"/>
                        <a:pt x="362" y="210"/>
                      </a:cubicBezTo>
                      <a:cubicBezTo>
                        <a:pt x="386" y="240"/>
                        <a:pt x="406" y="275"/>
                        <a:pt x="418" y="315"/>
                      </a:cubicBezTo>
                      <a:cubicBezTo>
                        <a:pt x="424" y="334"/>
                        <a:pt x="427" y="355"/>
                        <a:pt x="428" y="376"/>
                      </a:cubicBezTo>
                      <a:cubicBezTo>
                        <a:pt x="430" y="428"/>
                        <a:pt x="430" y="428"/>
                        <a:pt x="430" y="428"/>
                      </a:cubicBezTo>
                      <a:cubicBezTo>
                        <a:pt x="435" y="631"/>
                        <a:pt x="435" y="631"/>
                        <a:pt x="435" y="631"/>
                      </a:cubicBezTo>
                      <a:cubicBezTo>
                        <a:pt x="441" y="903"/>
                        <a:pt x="442" y="1175"/>
                        <a:pt x="441" y="1446"/>
                      </a:cubicBezTo>
                      <a:cubicBezTo>
                        <a:pt x="439" y="1718"/>
                        <a:pt x="434" y="1990"/>
                        <a:pt x="424" y="2262"/>
                      </a:cubicBezTo>
                      <a:cubicBezTo>
                        <a:pt x="422" y="2329"/>
                        <a:pt x="419" y="2397"/>
                        <a:pt x="416" y="2465"/>
                      </a:cubicBezTo>
                      <a:cubicBezTo>
                        <a:pt x="414" y="2517"/>
                        <a:pt x="414" y="2517"/>
                        <a:pt x="414" y="2517"/>
                      </a:cubicBezTo>
                      <a:cubicBezTo>
                        <a:pt x="413" y="2537"/>
                        <a:pt x="409" y="2556"/>
                        <a:pt x="404" y="2575"/>
                      </a:cubicBezTo>
                      <a:cubicBezTo>
                        <a:pt x="393" y="2612"/>
                        <a:pt x="374" y="2646"/>
                        <a:pt x="351" y="2675"/>
                      </a:cubicBezTo>
                      <a:cubicBezTo>
                        <a:pt x="329" y="2704"/>
                        <a:pt x="303" y="2729"/>
                        <a:pt x="275" y="2751"/>
                      </a:cubicBezTo>
                      <a:cubicBezTo>
                        <a:pt x="247" y="2773"/>
                        <a:pt x="218" y="2793"/>
                        <a:pt x="188" y="2810"/>
                      </a:cubicBezTo>
                      <a:cubicBezTo>
                        <a:pt x="128" y="2844"/>
                        <a:pt x="65" y="2871"/>
                        <a:pt x="0" y="289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4" name="Freeform 527"/>
                <p:cNvSpPr>
                  <a:spLocks/>
                </p:cNvSpPr>
                <p:nvPr/>
              </p:nvSpPr>
              <p:spPr bwMode="auto">
                <a:xfrm>
                  <a:off x="-1051" y="-2121"/>
                  <a:ext cx="1044" cy="6833"/>
                </a:xfrm>
                <a:custGeom>
                  <a:avLst/>
                  <a:gdLst>
                    <a:gd name="T0" fmla="*/ 442 w 442"/>
                    <a:gd name="T1" fmla="*/ 0 h 2893"/>
                    <a:gd name="T2" fmla="*/ 357 w 442"/>
                    <a:gd name="T3" fmla="*/ 56 h 2893"/>
                    <a:gd name="T4" fmla="*/ 316 w 442"/>
                    <a:gd name="T5" fmla="*/ 86 h 2893"/>
                    <a:gd name="T6" fmla="*/ 277 w 442"/>
                    <a:gd name="T7" fmla="*/ 118 h 2893"/>
                    <a:gd name="T8" fmla="*/ 150 w 442"/>
                    <a:gd name="T9" fmla="*/ 259 h 2893"/>
                    <a:gd name="T10" fmla="*/ 119 w 442"/>
                    <a:gd name="T11" fmla="*/ 338 h 2893"/>
                    <a:gd name="T12" fmla="*/ 117 w 442"/>
                    <a:gd name="T13" fmla="*/ 377 h 2893"/>
                    <a:gd name="T14" fmla="*/ 119 w 442"/>
                    <a:gd name="T15" fmla="*/ 428 h 2893"/>
                    <a:gd name="T16" fmla="*/ 124 w 442"/>
                    <a:gd name="T17" fmla="*/ 631 h 2893"/>
                    <a:gd name="T18" fmla="*/ 129 w 442"/>
                    <a:gd name="T19" fmla="*/ 1446 h 2893"/>
                    <a:gd name="T20" fmla="*/ 113 w 442"/>
                    <a:gd name="T21" fmla="*/ 2262 h 2893"/>
                    <a:gd name="T22" fmla="*/ 105 w 442"/>
                    <a:gd name="T23" fmla="*/ 2465 h 2893"/>
                    <a:gd name="T24" fmla="*/ 102 w 442"/>
                    <a:gd name="T25" fmla="*/ 2516 h 2893"/>
                    <a:gd name="T26" fmla="*/ 105 w 442"/>
                    <a:gd name="T27" fmla="*/ 2558 h 2893"/>
                    <a:gd name="T28" fmla="*/ 139 w 442"/>
                    <a:gd name="T29" fmla="*/ 2642 h 2893"/>
                    <a:gd name="T30" fmla="*/ 272 w 442"/>
                    <a:gd name="T31" fmla="*/ 2783 h 2893"/>
                    <a:gd name="T32" fmla="*/ 442 w 442"/>
                    <a:gd name="T33" fmla="*/ 2893 h 2893"/>
                    <a:gd name="T34" fmla="*/ 254 w 442"/>
                    <a:gd name="T35" fmla="*/ 2810 h 2893"/>
                    <a:gd name="T36" fmla="*/ 167 w 442"/>
                    <a:gd name="T37" fmla="*/ 2751 h 2893"/>
                    <a:gd name="T38" fmla="*/ 91 w 442"/>
                    <a:gd name="T39" fmla="*/ 2675 h 2893"/>
                    <a:gd name="T40" fmla="*/ 39 w 442"/>
                    <a:gd name="T41" fmla="*/ 2575 h 2893"/>
                    <a:gd name="T42" fmla="*/ 29 w 442"/>
                    <a:gd name="T43" fmla="*/ 2517 h 2893"/>
                    <a:gd name="T44" fmla="*/ 26 w 442"/>
                    <a:gd name="T45" fmla="*/ 2465 h 2893"/>
                    <a:gd name="T46" fmla="*/ 18 w 442"/>
                    <a:gd name="T47" fmla="*/ 2262 h 2893"/>
                    <a:gd name="T48" fmla="*/ 2 w 442"/>
                    <a:gd name="T49" fmla="*/ 1446 h 2893"/>
                    <a:gd name="T50" fmla="*/ 7 w 442"/>
                    <a:gd name="T51" fmla="*/ 631 h 2893"/>
                    <a:gd name="T52" fmla="*/ 12 w 442"/>
                    <a:gd name="T53" fmla="*/ 428 h 2893"/>
                    <a:gd name="T54" fmla="*/ 14 w 442"/>
                    <a:gd name="T55" fmla="*/ 376 h 2893"/>
                    <a:gd name="T56" fmla="*/ 25 w 442"/>
                    <a:gd name="T57" fmla="*/ 315 h 2893"/>
                    <a:gd name="T58" fmla="*/ 80 w 442"/>
                    <a:gd name="T59" fmla="*/ 210 h 2893"/>
                    <a:gd name="T60" fmla="*/ 160 w 442"/>
                    <a:gd name="T61" fmla="*/ 133 h 2893"/>
                    <a:gd name="T62" fmla="*/ 249 w 442"/>
                    <a:gd name="T63" fmla="*/ 76 h 2893"/>
                    <a:gd name="T64" fmla="*/ 344 w 442"/>
                    <a:gd name="T65" fmla="*/ 32 h 2893"/>
                    <a:gd name="T66" fmla="*/ 442 w 442"/>
                    <a:gd name="T67" fmla="*/ 0 h 2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42" h="2893">
                      <a:moveTo>
                        <a:pt x="442" y="0"/>
                      </a:moveTo>
                      <a:cubicBezTo>
                        <a:pt x="413" y="18"/>
                        <a:pt x="385" y="37"/>
                        <a:pt x="357" y="56"/>
                      </a:cubicBezTo>
                      <a:cubicBezTo>
                        <a:pt x="343" y="66"/>
                        <a:pt x="330" y="76"/>
                        <a:pt x="316" y="86"/>
                      </a:cubicBezTo>
                      <a:cubicBezTo>
                        <a:pt x="303" y="97"/>
                        <a:pt x="290" y="107"/>
                        <a:pt x="277" y="118"/>
                      </a:cubicBezTo>
                      <a:cubicBezTo>
                        <a:pt x="227" y="160"/>
                        <a:pt x="180" y="207"/>
                        <a:pt x="150" y="259"/>
                      </a:cubicBezTo>
                      <a:cubicBezTo>
                        <a:pt x="135" y="285"/>
                        <a:pt x="124" y="311"/>
                        <a:pt x="119" y="338"/>
                      </a:cubicBezTo>
                      <a:cubicBezTo>
                        <a:pt x="117" y="351"/>
                        <a:pt x="116" y="364"/>
                        <a:pt x="117" y="377"/>
                      </a:cubicBezTo>
                      <a:cubicBezTo>
                        <a:pt x="119" y="428"/>
                        <a:pt x="119" y="428"/>
                        <a:pt x="119" y="428"/>
                      </a:cubicBezTo>
                      <a:cubicBezTo>
                        <a:pt x="121" y="496"/>
                        <a:pt x="122" y="564"/>
                        <a:pt x="124" y="631"/>
                      </a:cubicBezTo>
                      <a:cubicBezTo>
                        <a:pt x="129" y="903"/>
                        <a:pt x="131" y="1175"/>
                        <a:pt x="129" y="1446"/>
                      </a:cubicBezTo>
                      <a:cubicBezTo>
                        <a:pt x="128" y="1718"/>
                        <a:pt x="123" y="1990"/>
                        <a:pt x="113" y="2262"/>
                      </a:cubicBezTo>
                      <a:cubicBezTo>
                        <a:pt x="111" y="2329"/>
                        <a:pt x="108" y="2397"/>
                        <a:pt x="105" y="2465"/>
                      </a:cubicBezTo>
                      <a:cubicBezTo>
                        <a:pt x="102" y="2516"/>
                        <a:pt x="102" y="2516"/>
                        <a:pt x="102" y="2516"/>
                      </a:cubicBezTo>
                      <a:cubicBezTo>
                        <a:pt x="102" y="2530"/>
                        <a:pt x="103" y="2544"/>
                        <a:pt x="105" y="2558"/>
                      </a:cubicBezTo>
                      <a:cubicBezTo>
                        <a:pt x="111" y="2587"/>
                        <a:pt x="122" y="2615"/>
                        <a:pt x="139" y="2642"/>
                      </a:cubicBezTo>
                      <a:cubicBezTo>
                        <a:pt x="172" y="2695"/>
                        <a:pt x="220" y="2742"/>
                        <a:pt x="272" y="2783"/>
                      </a:cubicBezTo>
                      <a:cubicBezTo>
                        <a:pt x="325" y="2824"/>
                        <a:pt x="383" y="2860"/>
                        <a:pt x="442" y="2893"/>
                      </a:cubicBezTo>
                      <a:cubicBezTo>
                        <a:pt x="378" y="2871"/>
                        <a:pt x="314" y="2844"/>
                        <a:pt x="254" y="2810"/>
                      </a:cubicBezTo>
                      <a:cubicBezTo>
                        <a:pt x="224" y="2793"/>
                        <a:pt x="195" y="2773"/>
                        <a:pt x="167" y="2751"/>
                      </a:cubicBezTo>
                      <a:cubicBezTo>
                        <a:pt x="140" y="2729"/>
                        <a:pt x="114" y="2704"/>
                        <a:pt x="91" y="2675"/>
                      </a:cubicBezTo>
                      <a:cubicBezTo>
                        <a:pt x="69" y="2646"/>
                        <a:pt x="50" y="2612"/>
                        <a:pt x="39" y="2575"/>
                      </a:cubicBezTo>
                      <a:cubicBezTo>
                        <a:pt x="33" y="2556"/>
                        <a:pt x="30" y="2536"/>
                        <a:pt x="29" y="2517"/>
                      </a:cubicBezTo>
                      <a:cubicBezTo>
                        <a:pt x="26" y="2465"/>
                        <a:pt x="26" y="2465"/>
                        <a:pt x="26" y="2465"/>
                      </a:cubicBezTo>
                      <a:cubicBezTo>
                        <a:pt x="23" y="2397"/>
                        <a:pt x="20" y="2329"/>
                        <a:pt x="18" y="2262"/>
                      </a:cubicBezTo>
                      <a:cubicBezTo>
                        <a:pt x="8" y="1990"/>
                        <a:pt x="3" y="1718"/>
                        <a:pt x="2" y="1446"/>
                      </a:cubicBezTo>
                      <a:cubicBezTo>
                        <a:pt x="0" y="1175"/>
                        <a:pt x="2" y="903"/>
                        <a:pt x="7" y="631"/>
                      </a:cubicBezTo>
                      <a:cubicBezTo>
                        <a:pt x="9" y="564"/>
                        <a:pt x="10" y="496"/>
                        <a:pt x="12" y="428"/>
                      </a:cubicBezTo>
                      <a:cubicBezTo>
                        <a:pt x="14" y="376"/>
                        <a:pt x="14" y="376"/>
                        <a:pt x="14" y="376"/>
                      </a:cubicBezTo>
                      <a:cubicBezTo>
                        <a:pt x="15" y="355"/>
                        <a:pt x="19" y="334"/>
                        <a:pt x="25" y="315"/>
                      </a:cubicBezTo>
                      <a:cubicBezTo>
                        <a:pt x="37" y="275"/>
                        <a:pt x="56" y="240"/>
                        <a:pt x="80" y="210"/>
                      </a:cubicBezTo>
                      <a:cubicBezTo>
                        <a:pt x="104" y="181"/>
                        <a:pt x="131" y="155"/>
                        <a:pt x="160" y="133"/>
                      </a:cubicBezTo>
                      <a:cubicBezTo>
                        <a:pt x="188" y="111"/>
                        <a:pt x="218" y="92"/>
                        <a:pt x="249" y="76"/>
                      </a:cubicBezTo>
                      <a:cubicBezTo>
                        <a:pt x="280" y="59"/>
                        <a:pt x="312" y="45"/>
                        <a:pt x="344" y="32"/>
                      </a:cubicBezTo>
                      <a:cubicBezTo>
                        <a:pt x="376" y="19"/>
                        <a:pt x="409" y="9"/>
                        <a:pt x="44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5" name="Freeform 528"/>
                <p:cNvSpPr>
                  <a:spLocks noEditPoints="1"/>
                </p:cNvSpPr>
                <p:nvPr/>
              </p:nvSpPr>
              <p:spPr bwMode="auto">
                <a:xfrm>
                  <a:off x="2376" y="-2133"/>
                  <a:ext cx="2150" cy="1596"/>
                </a:xfrm>
                <a:custGeom>
                  <a:avLst/>
                  <a:gdLst>
                    <a:gd name="T0" fmla="*/ 899 w 910"/>
                    <a:gd name="T1" fmla="*/ 146 h 676"/>
                    <a:gd name="T2" fmla="*/ 734 w 910"/>
                    <a:gd name="T3" fmla="*/ 6 h 676"/>
                    <a:gd name="T4" fmla="*/ 591 w 910"/>
                    <a:gd name="T5" fmla="*/ 3 h 676"/>
                    <a:gd name="T6" fmla="*/ 167 w 910"/>
                    <a:gd name="T7" fmla="*/ 1 h 676"/>
                    <a:gd name="T8" fmla="*/ 61 w 910"/>
                    <a:gd name="T9" fmla="*/ 1 h 676"/>
                    <a:gd name="T10" fmla="*/ 33 w 910"/>
                    <a:gd name="T11" fmla="*/ 1 h 676"/>
                    <a:gd name="T12" fmla="*/ 12 w 910"/>
                    <a:gd name="T13" fmla="*/ 9 h 676"/>
                    <a:gd name="T14" fmla="*/ 10 w 910"/>
                    <a:gd name="T15" fmla="*/ 11 h 676"/>
                    <a:gd name="T16" fmla="*/ 17 w 910"/>
                    <a:gd name="T17" fmla="*/ 53 h 676"/>
                    <a:gd name="T18" fmla="*/ 57 w 910"/>
                    <a:gd name="T19" fmla="*/ 92 h 676"/>
                    <a:gd name="T20" fmla="*/ 229 w 910"/>
                    <a:gd name="T21" fmla="*/ 228 h 676"/>
                    <a:gd name="T22" fmla="*/ 12 w 910"/>
                    <a:gd name="T23" fmla="*/ 642 h 676"/>
                    <a:gd name="T24" fmla="*/ 5 w 910"/>
                    <a:gd name="T25" fmla="*/ 654 h 676"/>
                    <a:gd name="T26" fmla="*/ 7 w 910"/>
                    <a:gd name="T27" fmla="*/ 666 h 676"/>
                    <a:gd name="T28" fmla="*/ 18 w 910"/>
                    <a:gd name="T29" fmla="*/ 674 h 676"/>
                    <a:gd name="T30" fmla="*/ 55 w 910"/>
                    <a:gd name="T31" fmla="*/ 675 h 676"/>
                    <a:gd name="T32" fmla="*/ 187 w 910"/>
                    <a:gd name="T33" fmla="*/ 673 h 676"/>
                    <a:gd name="T34" fmla="*/ 714 w 910"/>
                    <a:gd name="T35" fmla="*/ 661 h 676"/>
                    <a:gd name="T36" fmla="*/ 187 w 910"/>
                    <a:gd name="T37" fmla="*/ 649 h 676"/>
                    <a:gd name="T38" fmla="*/ 55 w 910"/>
                    <a:gd name="T39" fmla="*/ 647 h 676"/>
                    <a:gd name="T40" fmla="*/ 252 w 910"/>
                    <a:gd name="T41" fmla="*/ 485 h 676"/>
                    <a:gd name="T42" fmla="*/ 557 w 910"/>
                    <a:gd name="T43" fmla="*/ 341 h 676"/>
                    <a:gd name="T44" fmla="*/ 252 w 910"/>
                    <a:gd name="T45" fmla="*/ 193 h 676"/>
                    <a:gd name="T46" fmla="*/ 86 w 910"/>
                    <a:gd name="T47" fmla="*/ 61 h 676"/>
                    <a:gd name="T48" fmla="*/ 97 w 910"/>
                    <a:gd name="T49" fmla="*/ 41 h 676"/>
                    <a:gd name="T50" fmla="*/ 309 w 910"/>
                    <a:gd name="T51" fmla="*/ 40 h 676"/>
                    <a:gd name="T52" fmla="*/ 662 w 910"/>
                    <a:gd name="T53" fmla="*/ 38 h 676"/>
                    <a:gd name="T54" fmla="*/ 843 w 910"/>
                    <a:gd name="T55" fmla="*/ 96 h 676"/>
                    <a:gd name="T56" fmla="*/ 881 w 910"/>
                    <a:gd name="T57" fmla="*/ 218 h 676"/>
                    <a:gd name="T58" fmla="*/ 813 w 910"/>
                    <a:gd name="T59" fmla="*/ 341 h 676"/>
                    <a:gd name="T60" fmla="*/ 886 w 910"/>
                    <a:gd name="T61" fmla="*/ 513 h 676"/>
                    <a:gd name="T62" fmla="*/ 896 w 910"/>
                    <a:gd name="T63" fmla="*/ 515 h 676"/>
                    <a:gd name="T64" fmla="*/ 905 w 910"/>
                    <a:gd name="T65" fmla="*/ 221 h 676"/>
                    <a:gd name="T66" fmla="*/ 35 w 910"/>
                    <a:gd name="T67" fmla="*/ 4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10" h="676">
                      <a:moveTo>
                        <a:pt x="905" y="221"/>
                      </a:moveTo>
                      <a:cubicBezTo>
                        <a:pt x="908" y="196"/>
                        <a:pt x="906" y="171"/>
                        <a:pt x="899" y="146"/>
                      </a:cubicBezTo>
                      <a:cubicBezTo>
                        <a:pt x="892" y="121"/>
                        <a:pt x="880" y="99"/>
                        <a:pt x="865" y="79"/>
                      </a:cubicBezTo>
                      <a:cubicBezTo>
                        <a:pt x="833" y="39"/>
                        <a:pt x="785" y="12"/>
                        <a:pt x="734" y="6"/>
                      </a:cubicBezTo>
                      <a:cubicBezTo>
                        <a:pt x="708" y="4"/>
                        <a:pt x="686" y="5"/>
                        <a:pt x="662" y="4"/>
                      </a:cubicBezTo>
                      <a:cubicBezTo>
                        <a:pt x="591" y="3"/>
                        <a:pt x="591" y="3"/>
                        <a:pt x="591" y="3"/>
                      </a:cubicBezTo>
                      <a:cubicBezTo>
                        <a:pt x="309" y="2"/>
                        <a:pt x="309" y="2"/>
                        <a:pt x="309" y="2"/>
                      </a:cubicBezTo>
                      <a:cubicBezTo>
                        <a:pt x="167" y="1"/>
                        <a:pt x="167" y="1"/>
                        <a:pt x="167" y="1"/>
                      </a:cubicBezTo>
                      <a:cubicBezTo>
                        <a:pt x="97" y="1"/>
                        <a:pt x="97" y="1"/>
                        <a:pt x="97" y="1"/>
                      </a:cubicBezTo>
                      <a:cubicBezTo>
                        <a:pt x="61" y="1"/>
                        <a:pt x="61" y="1"/>
                        <a:pt x="61" y="1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0" y="0"/>
                        <a:pt x="37" y="0"/>
                        <a:pt x="33" y="1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3" y="3"/>
                        <a:pt x="21" y="1"/>
                        <a:pt x="12" y="9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0" y="26"/>
                        <a:pt x="7" y="37"/>
                        <a:pt x="9" y="41"/>
                      </a:cubicBezTo>
                      <a:cubicBezTo>
                        <a:pt x="11" y="47"/>
                        <a:pt x="14" y="50"/>
                        <a:pt x="17" y="53"/>
                      </a:cubicBezTo>
                      <a:cubicBezTo>
                        <a:pt x="31" y="67"/>
                        <a:pt x="31" y="67"/>
                        <a:pt x="31" y="67"/>
                      </a:cubicBezTo>
                      <a:cubicBezTo>
                        <a:pt x="57" y="92"/>
                        <a:pt x="57" y="92"/>
                        <a:pt x="57" y="92"/>
                      </a:cubicBezTo>
                      <a:cubicBezTo>
                        <a:pt x="75" y="109"/>
                        <a:pt x="93" y="125"/>
                        <a:pt x="112" y="140"/>
                      </a:cubicBezTo>
                      <a:cubicBezTo>
                        <a:pt x="149" y="172"/>
                        <a:pt x="188" y="201"/>
                        <a:pt x="229" y="228"/>
                      </a:cubicBezTo>
                      <a:cubicBezTo>
                        <a:pt x="296" y="273"/>
                        <a:pt x="368" y="311"/>
                        <a:pt x="443" y="341"/>
                      </a:cubicBezTo>
                      <a:cubicBezTo>
                        <a:pt x="278" y="408"/>
                        <a:pt x="134" y="517"/>
                        <a:pt x="12" y="642"/>
                      </a:cubicBezTo>
                      <a:cubicBezTo>
                        <a:pt x="14" y="641"/>
                        <a:pt x="14" y="641"/>
                        <a:pt x="14" y="641"/>
                      </a:cubicBezTo>
                      <a:cubicBezTo>
                        <a:pt x="11" y="644"/>
                        <a:pt x="8" y="644"/>
                        <a:pt x="5" y="654"/>
                      </a:cubicBezTo>
                      <a:cubicBezTo>
                        <a:pt x="4" y="657"/>
                        <a:pt x="5" y="660"/>
                        <a:pt x="6" y="663"/>
                      </a:cubicBezTo>
                      <a:cubicBezTo>
                        <a:pt x="7" y="667"/>
                        <a:pt x="6" y="664"/>
                        <a:pt x="7" y="666"/>
                      </a:cubicBezTo>
                      <a:cubicBezTo>
                        <a:pt x="8" y="668"/>
                        <a:pt x="10" y="669"/>
                        <a:pt x="10" y="670"/>
                      </a:cubicBezTo>
                      <a:cubicBezTo>
                        <a:pt x="14" y="673"/>
                        <a:pt x="16" y="673"/>
                        <a:pt x="18" y="674"/>
                      </a:cubicBezTo>
                      <a:cubicBezTo>
                        <a:pt x="28" y="676"/>
                        <a:pt x="29" y="675"/>
                        <a:pt x="33" y="675"/>
                      </a:cubicBezTo>
                      <a:cubicBezTo>
                        <a:pt x="55" y="675"/>
                        <a:pt x="55" y="675"/>
                        <a:pt x="55" y="675"/>
                      </a:cubicBezTo>
                      <a:cubicBezTo>
                        <a:pt x="99" y="674"/>
                        <a:pt x="99" y="674"/>
                        <a:pt x="99" y="674"/>
                      </a:cubicBezTo>
                      <a:cubicBezTo>
                        <a:pt x="187" y="673"/>
                        <a:pt x="187" y="673"/>
                        <a:pt x="187" y="673"/>
                      </a:cubicBezTo>
                      <a:cubicBezTo>
                        <a:pt x="362" y="670"/>
                        <a:pt x="362" y="670"/>
                        <a:pt x="362" y="670"/>
                      </a:cubicBezTo>
                      <a:cubicBezTo>
                        <a:pt x="714" y="661"/>
                        <a:pt x="714" y="661"/>
                        <a:pt x="714" y="661"/>
                      </a:cubicBezTo>
                      <a:cubicBezTo>
                        <a:pt x="362" y="652"/>
                        <a:pt x="362" y="652"/>
                        <a:pt x="362" y="652"/>
                      </a:cubicBezTo>
                      <a:cubicBezTo>
                        <a:pt x="187" y="649"/>
                        <a:pt x="187" y="649"/>
                        <a:pt x="187" y="649"/>
                      </a:cubicBezTo>
                      <a:cubicBezTo>
                        <a:pt x="99" y="647"/>
                        <a:pt x="99" y="647"/>
                        <a:pt x="99" y="647"/>
                      </a:cubicBezTo>
                      <a:cubicBezTo>
                        <a:pt x="55" y="647"/>
                        <a:pt x="55" y="647"/>
                        <a:pt x="55" y="647"/>
                      </a:cubicBezTo>
                      <a:cubicBezTo>
                        <a:pt x="50" y="647"/>
                        <a:pt x="50" y="647"/>
                        <a:pt x="50" y="647"/>
                      </a:cubicBezTo>
                      <a:cubicBezTo>
                        <a:pt x="113" y="587"/>
                        <a:pt x="180" y="532"/>
                        <a:pt x="252" y="485"/>
                      </a:cubicBezTo>
                      <a:cubicBezTo>
                        <a:pt x="331" y="433"/>
                        <a:pt x="415" y="390"/>
                        <a:pt x="503" y="359"/>
                      </a:cubicBezTo>
                      <a:cubicBezTo>
                        <a:pt x="557" y="341"/>
                        <a:pt x="557" y="341"/>
                        <a:pt x="557" y="341"/>
                      </a:cubicBezTo>
                      <a:cubicBezTo>
                        <a:pt x="503" y="322"/>
                        <a:pt x="503" y="322"/>
                        <a:pt x="503" y="322"/>
                      </a:cubicBezTo>
                      <a:cubicBezTo>
                        <a:pt x="414" y="291"/>
                        <a:pt x="330" y="247"/>
                        <a:pt x="252" y="193"/>
                      </a:cubicBezTo>
                      <a:cubicBezTo>
                        <a:pt x="213" y="167"/>
                        <a:pt x="176" y="138"/>
                        <a:pt x="139" y="108"/>
                      </a:cubicBezTo>
                      <a:cubicBezTo>
                        <a:pt x="121" y="92"/>
                        <a:pt x="103" y="77"/>
                        <a:pt x="86" y="61"/>
                      </a:cubicBezTo>
                      <a:cubicBezTo>
                        <a:pt x="65" y="42"/>
                        <a:pt x="65" y="42"/>
                        <a:pt x="65" y="42"/>
                      </a:cubicBezTo>
                      <a:cubicBezTo>
                        <a:pt x="97" y="41"/>
                        <a:pt x="97" y="41"/>
                        <a:pt x="97" y="41"/>
                      </a:cubicBezTo>
                      <a:cubicBezTo>
                        <a:pt x="167" y="41"/>
                        <a:pt x="167" y="41"/>
                        <a:pt x="167" y="41"/>
                      </a:cubicBezTo>
                      <a:cubicBezTo>
                        <a:pt x="309" y="40"/>
                        <a:pt x="309" y="40"/>
                        <a:pt x="309" y="40"/>
                      </a:cubicBezTo>
                      <a:cubicBezTo>
                        <a:pt x="591" y="39"/>
                        <a:pt x="591" y="39"/>
                        <a:pt x="591" y="39"/>
                      </a:cubicBezTo>
                      <a:cubicBezTo>
                        <a:pt x="662" y="38"/>
                        <a:pt x="662" y="38"/>
                        <a:pt x="662" y="38"/>
                      </a:cubicBezTo>
                      <a:cubicBezTo>
                        <a:pt x="685" y="38"/>
                        <a:pt x="710" y="37"/>
                        <a:pt x="731" y="38"/>
                      </a:cubicBezTo>
                      <a:cubicBezTo>
                        <a:pt x="774" y="42"/>
                        <a:pt x="815" y="63"/>
                        <a:pt x="843" y="96"/>
                      </a:cubicBezTo>
                      <a:cubicBezTo>
                        <a:pt x="857" y="113"/>
                        <a:pt x="868" y="133"/>
                        <a:pt x="874" y="153"/>
                      </a:cubicBezTo>
                      <a:cubicBezTo>
                        <a:pt x="881" y="174"/>
                        <a:pt x="883" y="196"/>
                        <a:pt x="881" y="218"/>
                      </a:cubicBezTo>
                      <a:cubicBezTo>
                        <a:pt x="878" y="262"/>
                        <a:pt x="856" y="304"/>
                        <a:pt x="822" y="333"/>
                      </a:cubicBezTo>
                      <a:cubicBezTo>
                        <a:pt x="813" y="341"/>
                        <a:pt x="813" y="341"/>
                        <a:pt x="813" y="341"/>
                      </a:cubicBezTo>
                      <a:cubicBezTo>
                        <a:pt x="822" y="348"/>
                        <a:pt x="822" y="348"/>
                        <a:pt x="822" y="348"/>
                      </a:cubicBezTo>
                      <a:cubicBezTo>
                        <a:pt x="871" y="386"/>
                        <a:pt x="897" y="451"/>
                        <a:pt x="886" y="513"/>
                      </a:cubicBezTo>
                      <a:cubicBezTo>
                        <a:pt x="876" y="575"/>
                        <a:pt x="830" y="631"/>
                        <a:pt x="769" y="652"/>
                      </a:cubicBezTo>
                      <a:cubicBezTo>
                        <a:pt x="831" y="635"/>
                        <a:pt x="883" y="581"/>
                        <a:pt x="896" y="515"/>
                      </a:cubicBezTo>
                      <a:cubicBezTo>
                        <a:pt x="910" y="454"/>
                        <a:pt x="889" y="385"/>
                        <a:pt x="842" y="341"/>
                      </a:cubicBezTo>
                      <a:cubicBezTo>
                        <a:pt x="877" y="310"/>
                        <a:pt x="900" y="267"/>
                        <a:pt x="905" y="221"/>
                      </a:cubicBezTo>
                      <a:moveTo>
                        <a:pt x="35" y="42"/>
                      </a:moveTo>
                      <a:cubicBezTo>
                        <a:pt x="35" y="42"/>
                        <a:pt x="35" y="42"/>
                        <a:pt x="35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6" name="Freeform 529"/>
                <p:cNvSpPr>
                  <a:spLocks/>
                </p:cNvSpPr>
                <p:nvPr/>
              </p:nvSpPr>
              <p:spPr bwMode="auto">
                <a:xfrm>
                  <a:off x="2905" y="-1233"/>
                  <a:ext cx="1356" cy="479"/>
                </a:xfrm>
                <a:custGeom>
                  <a:avLst/>
                  <a:gdLst>
                    <a:gd name="T0" fmla="*/ 559 w 574"/>
                    <a:gd name="T1" fmla="*/ 46 h 203"/>
                    <a:gd name="T2" fmla="*/ 521 w 574"/>
                    <a:gd name="T3" fmla="*/ 11 h 203"/>
                    <a:gd name="T4" fmla="*/ 471 w 574"/>
                    <a:gd name="T5" fmla="*/ 0 h 203"/>
                    <a:gd name="T6" fmla="*/ 379 w 574"/>
                    <a:gd name="T7" fmla="*/ 9 h 203"/>
                    <a:gd name="T8" fmla="*/ 51 w 574"/>
                    <a:gd name="T9" fmla="*/ 166 h 203"/>
                    <a:gd name="T10" fmla="*/ 0 w 574"/>
                    <a:gd name="T11" fmla="*/ 203 h 203"/>
                    <a:gd name="T12" fmla="*/ 62 w 574"/>
                    <a:gd name="T13" fmla="*/ 202 h 203"/>
                    <a:gd name="T14" fmla="*/ 256 w 574"/>
                    <a:gd name="T15" fmla="*/ 195 h 203"/>
                    <a:gd name="T16" fmla="*/ 449 w 574"/>
                    <a:gd name="T17" fmla="*/ 182 h 203"/>
                    <a:gd name="T18" fmla="*/ 256 w 574"/>
                    <a:gd name="T19" fmla="*/ 169 h 203"/>
                    <a:gd name="T20" fmla="*/ 127 w 574"/>
                    <a:gd name="T21" fmla="*/ 164 h 203"/>
                    <a:gd name="T22" fmla="*/ 387 w 574"/>
                    <a:gd name="T23" fmla="*/ 46 h 203"/>
                    <a:gd name="T24" fmla="*/ 472 w 574"/>
                    <a:gd name="T25" fmla="*/ 33 h 203"/>
                    <a:gd name="T26" fmla="*/ 509 w 574"/>
                    <a:gd name="T27" fmla="*/ 37 h 203"/>
                    <a:gd name="T28" fmla="*/ 539 w 574"/>
                    <a:gd name="T29" fmla="*/ 60 h 203"/>
                    <a:gd name="T30" fmla="*/ 547 w 574"/>
                    <a:gd name="T31" fmla="*/ 135 h 203"/>
                    <a:gd name="T32" fmla="*/ 481 w 574"/>
                    <a:gd name="T33" fmla="*/ 182 h 203"/>
                    <a:gd name="T34" fmla="*/ 560 w 574"/>
                    <a:gd name="T35" fmla="*/ 141 h 203"/>
                    <a:gd name="T36" fmla="*/ 573 w 574"/>
                    <a:gd name="T37" fmla="*/ 94 h 203"/>
                    <a:gd name="T38" fmla="*/ 559 w 574"/>
                    <a:gd name="T39" fmla="*/ 4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74" h="203">
                      <a:moveTo>
                        <a:pt x="559" y="46"/>
                      </a:moveTo>
                      <a:cubicBezTo>
                        <a:pt x="550" y="31"/>
                        <a:pt x="537" y="19"/>
                        <a:pt x="521" y="11"/>
                      </a:cubicBezTo>
                      <a:cubicBezTo>
                        <a:pt x="506" y="3"/>
                        <a:pt x="487" y="0"/>
                        <a:pt x="471" y="0"/>
                      </a:cubicBezTo>
                      <a:cubicBezTo>
                        <a:pt x="440" y="0"/>
                        <a:pt x="409" y="3"/>
                        <a:pt x="379" y="9"/>
                      </a:cubicBezTo>
                      <a:cubicBezTo>
                        <a:pt x="257" y="33"/>
                        <a:pt x="148" y="96"/>
                        <a:pt x="51" y="166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62" y="202"/>
                        <a:pt x="62" y="202"/>
                        <a:pt x="62" y="202"/>
                      </a:cubicBezTo>
                      <a:cubicBezTo>
                        <a:pt x="126" y="201"/>
                        <a:pt x="191" y="198"/>
                        <a:pt x="256" y="195"/>
                      </a:cubicBezTo>
                      <a:cubicBezTo>
                        <a:pt x="320" y="193"/>
                        <a:pt x="385" y="188"/>
                        <a:pt x="449" y="182"/>
                      </a:cubicBezTo>
                      <a:cubicBezTo>
                        <a:pt x="385" y="176"/>
                        <a:pt x="320" y="172"/>
                        <a:pt x="256" y="169"/>
                      </a:cubicBezTo>
                      <a:cubicBezTo>
                        <a:pt x="213" y="167"/>
                        <a:pt x="170" y="166"/>
                        <a:pt x="127" y="164"/>
                      </a:cubicBezTo>
                      <a:cubicBezTo>
                        <a:pt x="209" y="113"/>
                        <a:pt x="295" y="69"/>
                        <a:pt x="387" y="46"/>
                      </a:cubicBezTo>
                      <a:cubicBezTo>
                        <a:pt x="415" y="40"/>
                        <a:pt x="443" y="35"/>
                        <a:pt x="472" y="33"/>
                      </a:cubicBezTo>
                      <a:cubicBezTo>
                        <a:pt x="486" y="31"/>
                        <a:pt x="498" y="32"/>
                        <a:pt x="509" y="37"/>
                      </a:cubicBezTo>
                      <a:cubicBezTo>
                        <a:pt x="521" y="42"/>
                        <a:pt x="531" y="50"/>
                        <a:pt x="539" y="60"/>
                      </a:cubicBezTo>
                      <a:cubicBezTo>
                        <a:pt x="554" y="80"/>
                        <a:pt x="558" y="109"/>
                        <a:pt x="547" y="135"/>
                      </a:cubicBezTo>
                      <a:cubicBezTo>
                        <a:pt x="537" y="160"/>
                        <a:pt x="511" y="179"/>
                        <a:pt x="481" y="182"/>
                      </a:cubicBezTo>
                      <a:cubicBezTo>
                        <a:pt x="511" y="186"/>
                        <a:pt x="543" y="169"/>
                        <a:pt x="560" y="141"/>
                      </a:cubicBezTo>
                      <a:cubicBezTo>
                        <a:pt x="568" y="128"/>
                        <a:pt x="573" y="110"/>
                        <a:pt x="573" y="94"/>
                      </a:cubicBezTo>
                      <a:cubicBezTo>
                        <a:pt x="574" y="77"/>
                        <a:pt x="568" y="60"/>
                        <a:pt x="559" y="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7" name="Freeform 530"/>
                <p:cNvSpPr>
                  <a:spLocks/>
                </p:cNvSpPr>
                <p:nvPr/>
              </p:nvSpPr>
              <p:spPr bwMode="auto">
                <a:xfrm>
                  <a:off x="2893" y="-1904"/>
                  <a:ext cx="1375" cy="451"/>
                </a:xfrm>
                <a:custGeom>
                  <a:avLst/>
                  <a:gdLst>
                    <a:gd name="T0" fmla="*/ 566 w 582"/>
                    <a:gd name="T1" fmla="*/ 54 h 191"/>
                    <a:gd name="T2" fmla="*/ 532 w 582"/>
                    <a:gd name="T3" fmla="*/ 20 h 191"/>
                    <a:gd name="T4" fmla="*/ 486 w 582"/>
                    <a:gd name="T5" fmla="*/ 6 h 191"/>
                    <a:gd name="T6" fmla="*/ 402 w 582"/>
                    <a:gd name="T7" fmla="*/ 3 h 191"/>
                    <a:gd name="T8" fmla="*/ 67 w 582"/>
                    <a:gd name="T9" fmla="*/ 1 h 191"/>
                    <a:gd name="T10" fmla="*/ 0 w 582"/>
                    <a:gd name="T11" fmla="*/ 2 h 191"/>
                    <a:gd name="T12" fmla="*/ 55 w 582"/>
                    <a:gd name="T13" fmla="*/ 39 h 191"/>
                    <a:gd name="T14" fmla="*/ 253 w 582"/>
                    <a:gd name="T15" fmla="*/ 146 h 191"/>
                    <a:gd name="T16" fmla="*/ 473 w 582"/>
                    <a:gd name="T17" fmla="*/ 187 h 191"/>
                    <a:gd name="T18" fmla="*/ 365 w 582"/>
                    <a:gd name="T19" fmla="*/ 162 h 191"/>
                    <a:gd name="T20" fmla="*/ 264 w 582"/>
                    <a:gd name="T21" fmla="*/ 120 h 191"/>
                    <a:gd name="T22" fmla="*/ 135 w 582"/>
                    <a:gd name="T23" fmla="*/ 43 h 191"/>
                    <a:gd name="T24" fmla="*/ 402 w 582"/>
                    <a:gd name="T25" fmla="*/ 40 h 191"/>
                    <a:gd name="T26" fmla="*/ 486 w 582"/>
                    <a:gd name="T27" fmla="*/ 37 h 191"/>
                    <a:gd name="T28" fmla="*/ 519 w 582"/>
                    <a:gd name="T29" fmla="*/ 44 h 191"/>
                    <a:gd name="T30" fmla="*/ 546 w 582"/>
                    <a:gd name="T31" fmla="*/ 67 h 191"/>
                    <a:gd name="T32" fmla="*/ 554 w 582"/>
                    <a:gd name="T33" fmla="*/ 138 h 191"/>
                    <a:gd name="T34" fmla="*/ 494 w 582"/>
                    <a:gd name="T35" fmla="*/ 187 h 191"/>
                    <a:gd name="T36" fmla="*/ 566 w 582"/>
                    <a:gd name="T37" fmla="*/ 144 h 191"/>
                    <a:gd name="T38" fmla="*/ 566 w 582"/>
                    <a:gd name="T39" fmla="*/ 54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2" h="191">
                      <a:moveTo>
                        <a:pt x="566" y="54"/>
                      </a:moveTo>
                      <a:cubicBezTo>
                        <a:pt x="558" y="41"/>
                        <a:pt x="546" y="29"/>
                        <a:pt x="532" y="20"/>
                      </a:cubicBezTo>
                      <a:cubicBezTo>
                        <a:pt x="519" y="12"/>
                        <a:pt x="501" y="7"/>
                        <a:pt x="486" y="6"/>
                      </a:cubicBezTo>
                      <a:cubicBezTo>
                        <a:pt x="402" y="3"/>
                        <a:pt x="402" y="3"/>
                        <a:pt x="402" y="3"/>
                      </a:cubicBezTo>
                      <a:cubicBezTo>
                        <a:pt x="290" y="0"/>
                        <a:pt x="179" y="0"/>
                        <a:pt x="67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55" y="39"/>
                        <a:pt x="55" y="39"/>
                        <a:pt x="55" y="39"/>
                      </a:cubicBezTo>
                      <a:cubicBezTo>
                        <a:pt x="117" y="81"/>
                        <a:pt x="183" y="118"/>
                        <a:pt x="253" y="146"/>
                      </a:cubicBezTo>
                      <a:cubicBezTo>
                        <a:pt x="322" y="174"/>
                        <a:pt x="398" y="191"/>
                        <a:pt x="473" y="187"/>
                      </a:cubicBezTo>
                      <a:cubicBezTo>
                        <a:pt x="436" y="182"/>
                        <a:pt x="400" y="174"/>
                        <a:pt x="365" y="162"/>
                      </a:cubicBezTo>
                      <a:cubicBezTo>
                        <a:pt x="331" y="150"/>
                        <a:pt x="297" y="137"/>
                        <a:pt x="264" y="120"/>
                      </a:cubicBezTo>
                      <a:cubicBezTo>
                        <a:pt x="220" y="97"/>
                        <a:pt x="177" y="71"/>
                        <a:pt x="135" y="43"/>
                      </a:cubicBezTo>
                      <a:cubicBezTo>
                        <a:pt x="224" y="43"/>
                        <a:pt x="313" y="43"/>
                        <a:pt x="402" y="40"/>
                      </a:cubicBezTo>
                      <a:cubicBezTo>
                        <a:pt x="486" y="37"/>
                        <a:pt x="486" y="37"/>
                        <a:pt x="486" y="37"/>
                      </a:cubicBezTo>
                      <a:cubicBezTo>
                        <a:pt x="498" y="37"/>
                        <a:pt x="508" y="39"/>
                        <a:pt x="519" y="44"/>
                      </a:cubicBezTo>
                      <a:cubicBezTo>
                        <a:pt x="529" y="49"/>
                        <a:pt x="539" y="57"/>
                        <a:pt x="546" y="67"/>
                      </a:cubicBezTo>
                      <a:cubicBezTo>
                        <a:pt x="559" y="87"/>
                        <a:pt x="564" y="114"/>
                        <a:pt x="554" y="138"/>
                      </a:cubicBezTo>
                      <a:cubicBezTo>
                        <a:pt x="544" y="162"/>
                        <a:pt x="522" y="181"/>
                        <a:pt x="494" y="187"/>
                      </a:cubicBezTo>
                      <a:cubicBezTo>
                        <a:pt x="523" y="187"/>
                        <a:pt x="551" y="170"/>
                        <a:pt x="566" y="144"/>
                      </a:cubicBezTo>
                      <a:cubicBezTo>
                        <a:pt x="581" y="118"/>
                        <a:pt x="582" y="82"/>
                        <a:pt x="566" y="5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8" name="Freeform 531"/>
                <p:cNvSpPr>
                  <a:spLocks/>
                </p:cNvSpPr>
                <p:nvPr/>
              </p:nvSpPr>
              <p:spPr bwMode="auto">
                <a:xfrm>
                  <a:off x="3876" y="2005"/>
                  <a:ext cx="2421" cy="1705"/>
                </a:xfrm>
                <a:custGeom>
                  <a:avLst/>
                  <a:gdLst>
                    <a:gd name="T0" fmla="*/ 1015 w 1025"/>
                    <a:gd name="T1" fmla="*/ 329 h 722"/>
                    <a:gd name="T2" fmla="*/ 764 w 1025"/>
                    <a:gd name="T3" fmla="*/ 13 h 722"/>
                    <a:gd name="T4" fmla="*/ 763 w 1025"/>
                    <a:gd name="T5" fmla="*/ 12 h 722"/>
                    <a:gd name="T6" fmla="*/ 740 w 1025"/>
                    <a:gd name="T7" fmla="*/ 1 h 722"/>
                    <a:gd name="T8" fmla="*/ 707 w 1025"/>
                    <a:gd name="T9" fmla="*/ 31 h 722"/>
                    <a:gd name="T10" fmla="*/ 702 w 1025"/>
                    <a:gd name="T11" fmla="*/ 194 h 722"/>
                    <a:gd name="T12" fmla="*/ 362 w 1025"/>
                    <a:gd name="T13" fmla="*/ 267 h 722"/>
                    <a:gd name="T14" fmla="*/ 181 w 1025"/>
                    <a:gd name="T15" fmla="*/ 309 h 722"/>
                    <a:gd name="T16" fmla="*/ 0 w 1025"/>
                    <a:gd name="T17" fmla="*/ 353 h 722"/>
                    <a:gd name="T18" fmla="*/ 185 w 1025"/>
                    <a:gd name="T19" fmla="*/ 329 h 722"/>
                    <a:gd name="T20" fmla="*/ 369 w 1025"/>
                    <a:gd name="T21" fmla="*/ 303 h 722"/>
                    <a:gd name="T22" fmla="*/ 736 w 1025"/>
                    <a:gd name="T23" fmla="*/ 246 h 722"/>
                    <a:gd name="T24" fmla="*/ 759 w 1025"/>
                    <a:gd name="T25" fmla="*/ 220 h 722"/>
                    <a:gd name="T26" fmla="*/ 759 w 1025"/>
                    <a:gd name="T27" fmla="*/ 219 h 722"/>
                    <a:gd name="T28" fmla="*/ 765 w 1025"/>
                    <a:gd name="T29" fmla="*/ 120 h 722"/>
                    <a:gd name="T30" fmla="*/ 942 w 1025"/>
                    <a:gd name="T31" fmla="*/ 350 h 722"/>
                    <a:gd name="T32" fmla="*/ 733 w 1025"/>
                    <a:gd name="T33" fmla="*/ 598 h 722"/>
                    <a:gd name="T34" fmla="*/ 730 w 1025"/>
                    <a:gd name="T35" fmla="*/ 464 h 722"/>
                    <a:gd name="T36" fmla="*/ 730 w 1025"/>
                    <a:gd name="T37" fmla="*/ 462 h 722"/>
                    <a:gd name="T38" fmla="*/ 707 w 1025"/>
                    <a:gd name="T39" fmla="*/ 436 h 722"/>
                    <a:gd name="T40" fmla="*/ 354 w 1025"/>
                    <a:gd name="T41" fmla="*/ 391 h 722"/>
                    <a:gd name="T42" fmla="*/ 0 w 1025"/>
                    <a:gd name="T43" fmla="*/ 353 h 722"/>
                    <a:gd name="T44" fmla="*/ 349 w 1025"/>
                    <a:gd name="T45" fmla="*/ 426 h 722"/>
                    <a:gd name="T46" fmla="*/ 674 w 1025"/>
                    <a:gd name="T47" fmla="*/ 487 h 722"/>
                    <a:gd name="T48" fmla="*/ 670 w 1025"/>
                    <a:gd name="T49" fmla="*/ 686 h 722"/>
                    <a:gd name="T50" fmla="*/ 681 w 1025"/>
                    <a:gd name="T51" fmla="*/ 710 h 722"/>
                    <a:gd name="T52" fmla="*/ 726 w 1025"/>
                    <a:gd name="T53" fmla="*/ 707 h 722"/>
                    <a:gd name="T54" fmla="*/ 727 w 1025"/>
                    <a:gd name="T55" fmla="*/ 707 h 722"/>
                    <a:gd name="T56" fmla="*/ 1014 w 1025"/>
                    <a:gd name="T57" fmla="*/ 374 h 722"/>
                    <a:gd name="T58" fmla="*/ 1015 w 1025"/>
                    <a:gd name="T59" fmla="*/ 329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025" h="722">
                      <a:moveTo>
                        <a:pt x="1015" y="329"/>
                      </a:moveTo>
                      <a:cubicBezTo>
                        <a:pt x="931" y="224"/>
                        <a:pt x="849" y="118"/>
                        <a:pt x="764" y="13"/>
                      </a:cubicBezTo>
                      <a:cubicBezTo>
                        <a:pt x="763" y="12"/>
                        <a:pt x="763" y="12"/>
                        <a:pt x="763" y="12"/>
                      </a:cubicBezTo>
                      <a:cubicBezTo>
                        <a:pt x="758" y="5"/>
                        <a:pt x="749" y="1"/>
                        <a:pt x="740" y="1"/>
                      </a:cubicBezTo>
                      <a:cubicBezTo>
                        <a:pt x="722" y="0"/>
                        <a:pt x="708" y="14"/>
                        <a:pt x="707" y="31"/>
                      </a:cubicBezTo>
                      <a:cubicBezTo>
                        <a:pt x="702" y="194"/>
                        <a:pt x="702" y="194"/>
                        <a:pt x="702" y="194"/>
                      </a:cubicBezTo>
                      <a:cubicBezTo>
                        <a:pt x="362" y="267"/>
                        <a:pt x="362" y="267"/>
                        <a:pt x="362" y="267"/>
                      </a:cubicBezTo>
                      <a:cubicBezTo>
                        <a:pt x="181" y="309"/>
                        <a:pt x="181" y="309"/>
                        <a:pt x="181" y="309"/>
                      </a:cubicBezTo>
                      <a:cubicBezTo>
                        <a:pt x="121" y="323"/>
                        <a:pt x="60" y="338"/>
                        <a:pt x="0" y="353"/>
                      </a:cubicBezTo>
                      <a:cubicBezTo>
                        <a:pt x="62" y="346"/>
                        <a:pt x="123" y="338"/>
                        <a:pt x="185" y="329"/>
                      </a:cubicBezTo>
                      <a:cubicBezTo>
                        <a:pt x="369" y="303"/>
                        <a:pt x="369" y="303"/>
                        <a:pt x="369" y="303"/>
                      </a:cubicBezTo>
                      <a:cubicBezTo>
                        <a:pt x="736" y="246"/>
                        <a:pt x="736" y="246"/>
                        <a:pt x="736" y="246"/>
                      </a:cubicBezTo>
                      <a:cubicBezTo>
                        <a:pt x="748" y="244"/>
                        <a:pt x="758" y="233"/>
                        <a:pt x="759" y="220"/>
                      </a:cubicBezTo>
                      <a:cubicBezTo>
                        <a:pt x="759" y="219"/>
                        <a:pt x="759" y="219"/>
                        <a:pt x="759" y="219"/>
                      </a:cubicBezTo>
                      <a:cubicBezTo>
                        <a:pt x="765" y="120"/>
                        <a:pt x="765" y="120"/>
                        <a:pt x="765" y="120"/>
                      </a:cubicBezTo>
                      <a:cubicBezTo>
                        <a:pt x="824" y="197"/>
                        <a:pt x="883" y="273"/>
                        <a:pt x="942" y="350"/>
                      </a:cubicBezTo>
                      <a:cubicBezTo>
                        <a:pt x="873" y="433"/>
                        <a:pt x="802" y="515"/>
                        <a:pt x="733" y="598"/>
                      </a:cubicBezTo>
                      <a:cubicBezTo>
                        <a:pt x="733" y="554"/>
                        <a:pt x="732" y="509"/>
                        <a:pt x="730" y="464"/>
                      </a:cubicBezTo>
                      <a:cubicBezTo>
                        <a:pt x="730" y="462"/>
                        <a:pt x="730" y="462"/>
                        <a:pt x="730" y="462"/>
                      </a:cubicBezTo>
                      <a:cubicBezTo>
                        <a:pt x="730" y="449"/>
                        <a:pt x="720" y="438"/>
                        <a:pt x="707" y="436"/>
                      </a:cubicBezTo>
                      <a:cubicBezTo>
                        <a:pt x="354" y="391"/>
                        <a:pt x="354" y="391"/>
                        <a:pt x="354" y="391"/>
                      </a:cubicBezTo>
                      <a:cubicBezTo>
                        <a:pt x="236" y="378"/>
                        <a:pt x="119" y="363"/>
                        <a:pt x="0" y="353"/>
                      </a:cubicBezTo>
                      <a:cubicBezTo>
                        <a:pt x="116" y="380"/>
                        <a:pt x="232" y="402"/>
                        <a:pt x="349" y="426"/>
                      </a:cubicBezTo>
                      <a:cubicBezTo>
                        <a:pt x="674" y="487"/>
                        <a:pt x="674" y="487"/>
                        <a:pt x="674" y="487"/>
                      </a:cubicBezTo>
                      <a:cubicBezTo>
                        <a:pt x="672" y="553"/>
                        <a:pt x="672" y="619"/>
                        <a:pt x="670" y="686"/>
                      </a:cubicBezTo>
                      <a:cubicBezTo>
                        <a:pt x="670" y="695"/>
                        <a:pt x="674" y="704"/>
                        <a:pt x="681" y="710"/>
                      </a:cubicBezTo>
                      <a:cubicBezTo>
                        <a:pt x="694" y="722"/>
                        <a:pt x="714" y="721"/>
                        <a:pt x="726" y="707"/>
                      </a:cubicBezTo>
                      <a:cubicBezTo>
                        <a:pt x="727" y="707"/>
                        <a:pt x="727" y="707"/>
                        <a:pt x="727" y="707"/>
                      </a:cubicBezTo>
                      <a:cubicBezTo>
                        <a:pt x="824" y="597"/>
                        <a:pt x="918" y="485"/>
                        <a:pt x="1014" y="374"/>
                      </a:cubicBezTo>
                      <a:cubicBezTo>
                        <a:pt x="1025" y="361"/>
                        <a:pt x="1025" y="343"/>
                        <a:pt x="1015" y="3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9" name="Freeform 532"/>
                <p:cNvSpPr>
                  <a:spLocks/>
                </p:cNvSpPr>
                <p:nvPr/>
              </p:nvSpPr>
              <p:spPr bwMode="auto">
                <a:xfrm>
                  <a:off x="3203" y="893"/>
                  <a:ext cx="742" cy="3878"/>
                </a:xfrm>
                <a:custGeom>
                  <a:avLst/>
                  <a:gdLst>
                    <a:gd name="T0" fmla="*/ 293 w 314"/>
                    <a:gd name="T1" fmla="*/ 15 h 1642"/>
                    <a:gd name="T2" fmla="*/ 293 w 314"/>
                    <a:gd name="T3" fmla="*/ 0 h 1642"/>
                    <a:gd name="T4" fmla="*/ 279 w 314"/>
                    <a:gd name="T5" fmla="*/ 1 h 1642"/>
                    <a:gd name="T6" fmla="*/ 1 w 314"/>
                    <a:gd name="T7" fmla="*/ 15 h 1642"/>
                    <a:gd name="T8" fmla="*/ 264 w 314"/>
                    <a:gd name="T9" fmla="*/ 29 h 1642"/>
                    <a:gd name="T10" fmla="*/ 244 w 314"/>
                    <a:gd name="T11" fmla="*/ 821 h 1642"/>
                    <a:gd name="T12" fmla="*/ 249 w 314"/>
                    <a:gd name="T13" fmla="*/ 1224 h 1642"/>
                    <a:gd name="T14" fmla="*/ 265 w 314"/>
                    <a:gd name="T15" fmla="*/ 1615 h 1642"/>
                    <a:gd name="T16" fmla="*/ 0 w 314"/>
                    <a:gd name="T17" fmla="*/ 1628 h 1642"/>
                    <a:gd name="T18" fmla="*/ 279 w 314"/>
                    <a:gd name="T19" fmla="*/ 1641 h 1642"/>
                    <a:gd name="T20" fmla="*/ 292 w 314"/>
                    <a:gd name="T21" fmla="*/ 1642 h 1642"/>
                    <a:gd name="T22" fmla="*/ 293 w 314"/>
                    <a:gd name="T23" fmla="*/ 1628 h 1642"/>
                    <a:gd name="T24" fmla="*/ 309 w 314"/>
                    <a:gd name="T25" fmla="*/ 1224 h 1642"/>
                    <a:gd name="T26" fmla="*/ 314 w 314"/>
                    <a:gd name="T27" fmla="*/ 821 h 1642"/>
                    <a:gd name="T28" fmla="*/ 293 w 314"/>
                    <a:gd name="T29" fmla="*/ 15 h 1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4" h="1642">
                      <a:moveTo>
                        <a:pt x="293" y="15"/>
                      </a:moveTo>
                      <a:cubicBezTo>
                        <a:pt x="293" y="0"/>
                        <a:pt x="293" y="0"/>
                        <a:pt x="293" y="0"/>
                      </a:cubicBezTo>
                      <a:cubicBezTo>
                        <a:pt x="279" y="1"/>
                        <a:pt x="279" y="1"/>
                        <a:pt x="279" y="1"/>
                      </a:cubicBezTo>
                      <a:cubicBezTo>
                        <a:pt x="186" y="6"/>
                        <a:pt x="94" y="9"/>
                        <a:pt x="1" y="15"/>
                      </a:cubicBezTo>
                      <a:cubicBezTo>
                        <a:pt x="89" y="21"/>
                        <a:pt x="177" y="25"/>
                        <a:pt x="264" y="29"/>
                      </a:cubicBezTo>
                      <a:cubicBezTo>
                        <a:pt x="249" y="293"/>
                        <a:pt x="245" y="557"/>
                        <a:pt x="244" y="821"/>
                      </a:cubicBezTo>
                      <a:cubicBezTo>
                        <a:pt x="245" y="956"/>
                        <a:pt x="246" y="1090"/>
                        <a:pt x="249" y="1224"/>
                      </a:cubicBezTo>
                      <a:cubicBezTo>
                        <a:pt x="253" y="1355"/>
                        <a:pt x="257" y="1485"/>
                        <a:pt x="265" y="1615"/>
                      </a:cubicBezTo>
                      <a:cubicBezTo>
                        <a:pt x="177" y="1619"/>
                        <a:pt x="88" y="1622"/>
                        <a:pt x="0" y="1628"/>
                      </a:cubicBezTo>
                      <a:cubicBezTo>
                        <a:pt x="93" y="1634"/>
                        <a:pt x="186" y="1637"/>
                        <a:pt x="279" y="1641"/>
                      </a:cubicBezTo>
                      <a:cubicBezTo>
                        <a:pt x="292" y="1642"/>
                        <a:pt x="292" y="1642"/>
                        <a:pt x="292" y="1642"/>
                      </a:cubicBezTo>
                      <a:cubicBezTo>
                        <a:pt x="293" y="1628"/>
                        <a:pt x="293" y="1628"/>
                        <a:pt x="293" y="1628"/>
                      </a:cubicBezTo>
                      <a:cubicBezTo>
                        <a:pt x="302" y="1493"/>
                        <a:pt x="306" y="1359"/>
                        <a:pt x="309" y="1224"/>
                      </a:cubicBezTo>
                      <a:cubicBezTo>
                        <a:pt x="313" y="1090"/>
                        <a:pt x="314" y="956"/>
                        <a:pt x="314" y="821"/>
                      </a:cubicBezTo>
                      <a:cubicBezTo>
                        <a:pt x="314" y="553"/>
                        <a:pt x="309" y="284"/>
                        <a:pt x="29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0" name="Freeform 533"/>
                <p:cNvSpPr>
                  <a:spLocks/>
                </p:cNvSpPr>
                <p:nvPr/>
              </p:nvSpPr>
              <p:spPr bwMode="auto">
                <a:xfrm>
                  <a:off x="1783" y="2796"/>
                  <a:ext cx="1545" cy="173"/>
                </a:xfrm>
                <a:custGeom>
                  <a:avLst/>
                  <a:gdLst>
                    <a:gd name="T0" fmla="*/ 651 w 654"/>
                    <a:gd name="T1" fmla="*/ 38 h 73"/>
                    <a:gd name="T2" fmla="*/ 551 w 654"/>
                    <a:gd name="T3" fmla="*/ 64 h 73"/>
                    <a:gd name="T4" fmla="*/ 447 w 654"/>
                    <a:gd name="T5" fmla="*/ 73 h 73"/>
                    <a:gd name="T6" fmla="*/ 328 w 654"/>
                    <a:gd name="T7" fmla="*/ 66 h 73"/>
                    <a:gd name="T8" fmla="*/ 105 w 654"/>
                    <a:gd name="T9" fmla="*/ 53 h 73"/>
                    <a:gd name="T10" fmla="*/ 4 w 654"/>
                    <a:gd name="T11" fmla="*/ 45 h 73"/>
                    <a:gd name="T12" fmla="*/ 1 w 654"/>
                    <a:gd name="T13" fmla="*/ 41 h 73"/>
                    <a:gd name="T14" fmla="*/ 4 w 654"/>
                    <a:gd name="T15" fmla="*/ 38 h 73"/>
                    <a:gd name="T16" fmla="*/ 105 w 654"/>
                    <a:gd name="T17" fmla="*/ 28 h 73"/>
                    <a:gd name="T18" fmla="*/ 327 w 654"/>
                    <a:gd name="T19" fmla="*/ 10 h 73"/>
                    <a:gd name="T20" fmla="*/ 446 w 654"/>
                    <a:gd name="T21" fmla="*/ 0 h 73"/>
                    <a:gd name="T22" fmla="*/ 550 w 654"/>
                    <a:gd name="T23" fmla="*/ 8 h 73"/>
                    <a:gd name="T24" fmla="*/ 651 w 654"/>
                    <a:gd name="T25" fmla="*/ 31 h 73"/>
                    <a:gd name="T26" fmla="*/ 654 w 654"/>
                    <a:gd name="T27" fmla="*/ 36 h 73"/>
                    <a:gd name="T28" fmla="*/ 651 w 654"/>
                    <a:gd name="T29" fmla="*/ 3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" h="73">
                      <a:moveTo>
                        <a:pt x="651" y="38"/>
                      </a:moveTo>
                      <a:cubicBezTo>
                        <a:pt x="651" y="38"/>
                        <a:pt x="611" y="54"/>
                        <a:pt x="551" y="64"/>
                      </a:cubicBezTo>
                      <a:cubicBezTo>
                        <a:pt x="520" y="69"/>
                        <a:pt x="485" y="73"/>
                        <a:pt x="447" y="73"/>
                      </a:cubicBezTo>
                      <a:cubicBezTo>
                        <a:pt x="409" y="73"/>
                        <a:pt x="368" y="68"/>
                        <a:pt x="328" y="66"/>
                      </a:cubicBezTo>
                      <a:cubicBezTo>
                        <a:pt x="247" y="62"/>
                        <a:pt x="166" y="58"/>
                        <a:pt x="105" y="53"/>
                      </a:cubicBezTo>
                      <a:cubicBezTo>
                        <a:pt x="44" y="48"/>
                        <a:pt x="4" y="45"/>
                        <a:pt x="4" y="45"/>
                      </a:cubicBezTo>
                      <a:cubicBezTo>
                        <a:pt x="2" y="45"/>
                        <a:pt x="0" y="43"/>
                        <a:pt x="1" y="41"/>
                      </a:cubicBezTo>
                      <a:cubicBezTo>
                        <a:pt x="1" y="40"/>
                        <a:pt x="2" y="38"/>
                        <a:pt x="4" y="38"/>
                      </a:cubicBezTo>
                      <a:cubicBezTo>
                        <a:pt x="4" y="38"/>
                        <a:pt x="44" y="34"/>
                        <a:pt x="105" y="28"/>
                      </a:cubicBezTo>
                      <a:cubicBezTo>
                        <a:pt x="166" y="22"/>
                        <a:pt x="246" y="16"/>
                        <a:pt x="327" y="10"/>
                      </a:cubicBezTo>
                      <a:cubicBezTo>
                        <a:pt x="368" y="7"/>
                        <a:pt x="408" y="1"/>
                        <a:pt x="446" y="0"/>
                      </a:cubicBezTo>
                      <a:cubicBezTo>
                        <a:pt x="484" y="0"/>
                        <a:pt x="520" y="3"/>
                        <a:pt x="550" y="8"/>
                      </a:cubicBezTo>
                      <a:cubicBezTo>
                        <a:pt x="611" y="16"/>
                        <a:pt x="651" y="31"/>
                        <a:pt x="651" y="31"/>
                      </a:cubicBezTo>
                      <a:cubicBezTo>
                        <a:pt x="653" y="32"/>
                        <a:pt x="654" y="34"/>
                        <a:pt x="654" y="36"/>
                      </a:cubicBezTo>
                      <a:cubicBezTo>
                        <a:pt x="653" y="37"/>
                        <a:pt x="652" y="38"/>
                        <a:pt x="651" y="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1" name="Freeform 534"/>
                <p:cNvSpPr>
                  <a:spLocks/>
                </p:cNvSpPr>
                <p:nvPr/>
              </p:nvSpPr>
              <p:spPr bwMode="auto">
                <a:xfrm>
                  <a:off x="1117" y="3214"/>
                  <a:ext cx="2211" cy="173"/>
                </a:xfrm>
                <a:custGeom>
                  <a:avLst/>
                  <a:gdLst>
                    <a:gd name="T0" fmla="*/ 933 w 936"/>
                    <a:gd name="T1" fmla="*/ 40 h 73"/>
                    <a:gd name="T2" fmla="*/ 788 w 936"/>
                    <a:gd name="T3" fmla="*/ 65 h 73"/>
                    <a:gd name="T4" fmla="*/ 639 w 936"/>
                    <a:gd name="T5" fmla="*/ 73 h 73"/>
                    <a:gd name="T6" fmla="*/ 468 w 936"/>
                    <a:gd name="T7" fmla="*/ 64 h 73"/>
                    <a:gd name="T8" fmla="*/ 148 w 936"/>
                    <a:gd name="T9" fmla="*/ 48 h 73"/>
                    <a:gd name="T10" fmla="*/ 3 w 936"/>
                    <a:gd name="T11" fmla="*/ 39 h 73"/>
                    <a:gd name="T12" fmla="*/ 0 w 936"/>
                    <a:gd name="T13" fmla="*/ 35 h 73"/>
                    <a:gd name="T14" fmla="*/ 3 w 936"/>
                    <a:gd name="T15" fmla="*/ 32 h 73"/>
                    <a:gd name="T16" fmla="*/ 149 w 936"/>
                    <a:gd name="T17" fmla="*/ 23 h 73"/>
                    <a:gd name="T18" fmla="*/ 468 w 936"/>
                    <a:gd name="T19" fmla="*/ 8 h 73"/>
                    <a:gd name="T20" fmla="*/ 639 w 936"/>
                    <a:gd name="T21" fmla="*/ 0 h 73"/>
                    <a:gd name="T22" fmla="*/ 788 w 936"/>
                    <a:gd name="T23" fmla="*/ 8 h 73"/>
                    <a:gd name="T24" fmla="*/ 933 w 936"/>
                    <a:gd name="T25" fmla="*/ 33 h 73"/>
                    <a:gd name="T26" fmla="*/ 936 w 936"/>
                    <a:gd name="T27" fmla="*/ 38 h 73"/>
                    <a:gd name="T28" fmla="*/ 933 w 936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6" h="73">
                      <a:moveTo>
                        <a:pt x="933" y="40"/>
                      </a:moveTo>
                      <a:cubicBezTo>
                        <a:pt x="933" y="40"/>
                        <a:pt x="875" y="56"/>
                        <a:pt x="788" y="65"/>
                      </a:cubicBezTo>
                      <a:cubicBezTo>
                        <a:pt x="744" y="69"/>
                        <a:pt x="694" y="73"/>
                        <a:pt x="639" y="73"/>
                      </a:cubicBezTo>
                      <a:cubicBezTo>
                        <a:pt x="584" y="72"/>
                        <a:pt x="526" y="67"/>
                        <a:pt x="468" y="64"/>
                      </a:cubicBezTo>
                      <a:cubicBezTo>
                        <a:pt x="352" y="58"/>
                        <a:pt x="236" y="54"/>
                        <a:pt x="148" y="48"/>
                      </a:cubicBezTo>
                      <a:cubicBezTo>
                        <a:pt x="61" y="42"/>
                        <a:pt x="3" y="39"/>
                        <a:pt x="3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0" y="33"/>
                        <a:pt x="1" y="32"/>
                        <a:pt x="3" y="32"/>
                      </a:cubicBezTo>
                      <a:cubicBezTo>
                        <a:pt x="3" y="32"/>
                        <a:pt x="61" y="28"/>
                        <a:pt x="149" y="23"/>
                      </a:cubicBezTo>
                      <a:cubicBezTo>
                        <a:pt x="236" y="17"/>
                        <a:pt x="352" y="13"/>
                        <a:pt x="468" y="8"/>
                      </a:cubicBezTo>
                      <a:cubicBezTo>
                        <a:pt x="527" y="5"/>
                        <a:pt x="585" y="1"/>
                        <a:pt x="639" y="0"/>
                      </a:cubicBezTo>
                      <a:cubicBezTo>
                        <a:pt x="694" y="0"/>
                        <a:pt x="744" y="4"/>
                        <a:pt x="788" y="8"/>
                      </a:cubicBezTo>
                      <a:cubicBezTo>
                        <a:pt x="875" y="18"/>
                        <a:pt x="933" y="33"/>
                        <a:pt x="933" y="33"/>
                      </a:cubicBezTo>
                      <a:cubicBezTo>
                        <a:pt x="935" y="34"/>
                        <a:pt x="936" y="36"/>
                        <a:pt x="936" y="38"/>
                      </a:cubicBezTo>
                      <a:cubicBezTo>
                        <a:pt x="936" y="39"/>
                        <a:pt x="935" y="40"/>
                        <a:pt x="933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2" name="Freeform 535"/>
                <p:cNvSpPr>
                  <a:spLocks/>
                </p:cNvSpPr>
                <p:nvPr/>
              </p:nvSpPr>
              <p:spPr bwMode="auto">
                <a:xfrm>
                  <a:off x="815" y="2369"/>
                  <a:ext cx="2515" cy="172"/>
                </a:xfrm>
                <a:custGeom>
                  <a:avLst/>
                  <a:gdLst>
                    <a:gd name="T0" fmla="*/ 1061 w 1065"/>
                    <a:gd name="T1" fmla="*/ 40 h 73"/>
                    <a:gd name="T2" fmla="*/ 896 w 1065"/>
                    <a:gd name="T3" fmla="*/ 65 h 73"/>
                    <a:gd name="T4" fmla="*/ 727 w 1065"/>
                    <a:gd name="T5" fmla="*/ 73 h 73"/>
                    <a:gd name="T6" fmla="*/ 532 w 1065"/>
                    <a:gd name="T7" fmla="*/ 65 h 73"/>
                    <a:gd name="T8" fmla="*/ 168 w 1065"/>
                    <a:gd name="T9" fmla="*/ 50 h 73"/>
                    <a:gd name="T10" fmla="*/ 3 w 1065"/>
                    <a:gd name="T11" fmla="*/ 41 h 73"/>
                    <a:gd name="T12" fmla="*/ 0 w 1065"/>
                    <a:gd name="T13" fmla="*/ 37 h 73"/>
                    <a:gd name="T14" fmla="*/ 3 w 1065"/>
                    <a:gd name="T15" fmla="*/ 34 h 73"/>
                    <a:gd name="T16" fmla="*/ 168 w 1065"/>
                    <a:gd name="T17" fmla="*/ 25 h 73"/>
                    <a:gd name="T18" fmla="*/ 532 w 1065"/>
                    <a:gd name="T19" fmla="*/ 9 h 73"/>
                    <a:gd name="T20" fmla="*/ 727 w 1065"/>
                    <a:gd name="T21" fmla="*/ 0 h 73"/>
                    <a:gd name="T22" fmla="*/ 896 w 1065"/>
                    <a:gd name="T23" fmla="*/ 9 h 73"/>
                    <a:gd name="T24" fmla="*/ 1061 w 1065"/>
                    <a:gd name="T25" fmla="*/ 33 h 73"/>
                    <a:gd name="T26" fmla="*/ 1064 w 1065"/>
                    <a:gd name="T27" fmla="*/ 37 h 73"/>
                    <a:gd name="T28" fmla="*/ 1061 w 1065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5" h="73">
                      <a:moveTo>
                        <a:pt x="1061" y="40"/>
                      </a:moveTo>
                      <a:cubicBezTo>
                        <a:pt x="1061" y="40"/>
                        <a:pt x="995" y="56"/>
                        <a:pt x="896" y="65"/>
                      </a:cubicBezTo>
                      <a:cubicBezTo>
                        <a:pt x="846" y="69"/>
                        <a:pt x="789" y="73"/>
                        <a:pt x="727" y="73"/>
                      </a:cubicBezTo>
                      <a:cubicBezTo>
                        <a:pt x="665" y="72"/>
                        <a:pt x="598" y="68"/>
                        <a:pt x="532" y="65"/>
                      </a:cubicBezTo>
                      <a:cubicBezTo>
                        <a:pt x="400" y="60"/>
                        <a:pt x="268" y="56"/>
                        <a:pt x="168" y="50"/>
                      </a:cubicBezTo>
                      <a:cubicBezTo>
                        <a:pt x="69" y="45"/>
                        <a:pt x="3" y="41"/>
                        <a:pt x="3" y="41"/>
                      </a:cubicBezTo>
                      <a:cubicBezTo>
                        <a:pt x="1" y="41"/>
                        <a:pt x="0" y="39"/>
                        <a:pt x="0" y="37"/>
                      </a:cubicBezTo>
                      <a:cubicBezTo>
                        <a:pt x="0" y="36"/>
                        <a:pt x="1" y="34"/>
                        <a:pt x="3" y="34"/>
                      </a:cubicBezTo>
                      <a:cubicBezTo>
                        <a:pt x="3" y="34"/>
                        <a:pt x="69" y="30"/>
                        <a:pt x="168" y="25"/>
                      </a:cubicBezTo>
                      <a:cubicBezTo>
                        <a:pt x="268" y="19"/>
                        <a:pt x="400" y="15"/>
                        <a:pt x="532" y="9"/>
                      </a:cubicBezTo>
                      <a:cubicBezTo>
                        <a:pt x="598" y="6"/>
                        <a:pt x="664" y="1"/>
                        <a:pt x="727" y="0"/>
                      </a:cubicBezTo>
                      <a:cubicBezTo>
                        <a:pt x="788" y="0"/>
                        <a:pt x="846" y="4"/>
                        <a:pt x="896" y="9"/>
                      </a:cubicBezTo>
                      <a:cubicBezTo>
                        <a:pt x="995" y="17"/>
                        <a:pt x="1061" y="33"/>
                        <a:pt x="1061" y="33"/>
                      </a:cubicBezTo>
                      <a:cubicBezTo>
                        <a:pt x="1063" y="33"/>
                        <a:pt x="1065" y="35"/>
                        <a:pt x="1064" y="37"/>
                      </a:cubicBezTo>
                      <a:cubicBezTo>
                        <a:pt x="1064" y="39"/>
                        <a:pt x="1063" y="40"/>
                        <a:pt x="1061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3" name="Freeform 536"/>
                <p:cNvSpPr>
                  <a:spLocks/>
                </p:cNvSpPr>
                <p:nvPr/>
              </p:nvSpPr>
              <p:spPr bwMode="auto">
                <a:xfrm>
                  <a:off x="1339" y="1946"/>
                  <a:ext cx="1989" cy="172"/>
                </a:xfrm>
                <a:custGeom>
                  <a:avLst/>
                  <a:gdLst>
                    <a:gd name="T0" fmla="*/ 839 w 842"/>
                    <a:gd name="T1" fmla="*/ 40 h 73"/>
                    <a:gd name="T2" fmla="*/ 709 w 842"/>
                    <a:gd name="T3" fmla="*/ 64 h 73"/>
                    <a:gd name="T4" fmla="*/ 575 w 842"/>
                    <a:gd name="T5" fmla="*/ 73 h 73"/>
                    <a:gd name="T6" fmla="*/ 421 w 842"/>
                    <a:gd name="T7" fmla="*/ 64 h 73"/>
                    <a:gd name="T8" fmla="*/ 134 w 842"/>
                    <a:gd name="T9" fmla="*/ 49 h 73"/>
                    <a:gd name="T10" fmla="*/ 3 w 842"/>
                    <a:gd name="T11" fmla="*/ 40 h 73"/>
                    <a:gd name="T12" fmla="*/ 0 w 842"/>
                    <a:gd name="T13" fmla="*/ 36 h 73"/>
                    <a:gd name="T14" fmla="*/ 3 w 842"/>
                    <a:gd name="T15" fmla="*/ 33 h 73"/>
                    <a:gd name="T16" fmla="*/ 134 w 842"/>
                    <a:gd name="T17" fmla="*/ 24 h 73"/>
                    <a:gd name="T18" fmla="*/ 421 w 842"/>
                    <a:gd name="T19" fmla="*/ 8 h 73"/>
                    <a:gd name="T20" fmla="*/ 575 w 842"/>
                    <a:gd name="T21" fmla="*/ 0 h 73"/>
                    <a:gd name="T22" fmla="*/ 709 w 842"/>
                    <a:gd name="T23" fmla="*/ 8 h 73"/>
                    <a:gd name="T24" fmla="*/ 839 w 842"/>
                    <a:gd name="T25" fmla="*/ 33 h 73"/>
                    <a:gd name="T26" fmla="*/ 842 w 842"/>
                    <a:gd name="T27" fmla="*/ 37 h 73"/>
                    <a:gd name="T28" fmla="*/ 839 w 842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2" h="73">
                      <a:moveTo>
                        <a:pt x="839" y="40"/>
                      </a:moveTo>
                      <a:cubicBezTo>
                        <a:pt x="839" y="40"/>
                        <a:pt x="787" y="55"/>
                        <a:pt x="709" y="64"/>
                      </a:cubicBezTo>
                      <a:cubicBezTo>
                        <a:pt x="670" y="69"/>
                        <a:pt x="624" y="73"/>
                        <a:pt x="575" y="73"/>
                      </a:cubicBezTo>
                      <a:cubicBezTo>
                        <a:pt x="526" y="72"/>
                        <a:pt x="474" y="67"/>
                        <a:pt x="421" y="64"/>
                      </a:cubicBezTo>
                      <a:cubicBezTo>
                        <a:pt x="317" y="59"/>
                        <a:pt x="212" y="55"/>
                        <a:pt x="134" y="49"/>
                      </a:cubicBezTo>
                      <a:cubicBezTo>
                        <a:pt x="55" y="43"/>
                        <a:pt x="3" y="40"/>
                        <a:pt x="3" y="40"/>
                      </a:cubicBezTo>
                      <a:cubicBezTo>
                        <a:pt x="1" y="40"/>
                        <a:pt x="0" y="38"/>
                        <a:pt x="0" y="36"/>
                      </a:cubicBezTo>
                      <a:cubicBezTo>
                        <a:pt x="0" y="34"/>
                        <a:pt x="1" y="33"/>
                        <a:pt x="3" y="33"/>
                      </a:cubicBezTo>
                      <a:cubicBezTo>
                        <a:pt x="3" y="33"/>
                        <a:pt x="55" y="29"/>
                        <a:pt x="134" y="24"/>
                      </a:cubicBezTo>
                      <a:cubicBezTo>
                        <a:pt x="212" y="18"/>
                        <a:pt x="317" y="14"/>
                        <a:pt x="421" y="8"/>
                      </a:cubicBezTo>
                      <a:cubicBezTo>
                        <a:pt x="474" y="6"/>
                        <a:pt x="526" y="1"/>
                        <a:pt x="575" y="0"/>
                      </a:cubicBezTo>
                      <a:cubicBezTo>
                        <a:pt x="624" y="0"/>
                        <a:pt x="670" y="3"/>
                        <a:pt x="709" y="8"/>
                      </a:cubicBezTo>
                      <a:cubicBezTo>
                        <a:pt x="787" y="17"/>
                        <a:pt x="839" y="33"/>
                        <a:pt x="839" y="33"/>
                      </a:cubicBezTo>
                      <a:cubicBezTo>
                        <a:pt x="841" y="33"/>
                        <a:pt x="842" y="35"/>
                        <a:pt x="842" y="37"/>
                      </a:cubicBezTo>
                      <a:cubicBezTo>
                        <a:pt x="842" y="39"/>
                        <a:pt x="841" y="39"/>
                        <a:pt x="839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4" name="Freeform 537"/>
                <p:cNvSpPr>
                  <a:spLocks/>
                </p:cNvSpPr>
                <p:nvPr/>
              </p:nvSpPr>
              <p:spPr bwMode="auto">
                <a:xfrm>
                  <a:off x="1082" y="1523"/>
                  <a:ext cx="2246" cy="173"/>
                </a:xfrm>
                <a:custGeom>
                  <a:avLst/>
                  <a:gdLst>
                    <a:gd name="T0" fmla="*/ 948 w 951"/>
                    <a:gd name="T1" fmla="*/ 40 h 73"/>
                    <a:gd name="T2" fmla="*/ 801 w 951"/>
                    <a:gd name="T3" fmla="*/ 64 h 73"/>
                    <a:gd name="T4" fmla="*/ 650 w 951"/>
                    <a:gd name="T5" fmla="*/ 73 h 73"/>
                    <a:gd name="T6" fmla="*/ 476 w 951"/>
                    <a:gd name="T7" fmla="*/ 65 h 73"/>
                    <a:gd name="T8" fmla="*/ 151 w 951"/>
                    <a:gd name="T9" fmla="*/ 49 h 73"/>
                    <a:gd name="T10" fmla="*/ 4 w 951"/>
                    <a:gd name="T11" fmla="*/ 41 h 73"/>
                    <a:gd name="T12" fmla="*/ 0 w 951"/>
                    <a:gd name="T13" fmla="*/ 37 h 73"/>
                    <a:gd name="T14" fmla="*/ 4 w 951"/>
                    <a:gd name="T15" fmla="*/ 34 h 73"/>
                    <a:gd name="T16" fmla="*/ 151 w 951"/>
                    <a:gd name="T17" fmla="*/ 25 h 73"/>
                    <a:gd name="T18" fmla="*/ 476 w 951"/>
                    <a:gd name="T19" fmla="*/ 9 h 73"/>
                    <a:gd name="T20" fmla="*/ 649 w 951"/>
                    <a:gd name="T21" fmla="*/ 0 h 73"/>
                    <a:gd name="T22" fmla="*/ 801 w 951"/>
                    <a:gd name="T23" fmla="*/ 8 h 73"/>
                    <a:gd name="T24" fmla="*/ 948 w 951"/>
                    <a:gd name="T25" fmla="*/ 33 h 73"/>
                    <a:gd name="T26" fmla="*/ 951 w 951"/>
                    <a:gd name="T27" fmla="*/ 37 h 73"/>
                    <a:gd name="T28" fmla="*/ 948 w 951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51" h="73">
                      <a:moveTo>
                        <a:pt x="948" y="40"/>
                      </a:moveTo>
                      <a:cubicBezTo>
                        <a:pt x="948" y="40"/>
                        <a:pt x="889" y="55"/>
                        <a:pt x="801" y="64"/>
                      </a:cubicBezTo>
                      <a:cubicBezTo>
                        <a:pt x="756" y="69"/>
                        <a:pt x="705" y="73"/>
                        <a:pt x="650" y="73"/>
                      </a:cubicBezTo>
                      <a:cubicBezTo>
                        <a:pt x="594" y="72"/>
                        <a:pt x="535" y="67"/>
                        <a:pt x="476" y="65"/>
                      </a:cubicBezTo>
                      <a:cubicBezTo>
                        <a:pt x="358" y="59"/>
                        <a:pt x="240" y="55"/>
                        <a:pt x="151" y="49"/>
                      </a:cubicBezTo>
                      <a:cubicBezTo>
                        <a:pt x="63" y="44"/>
                        <a:pt x="4" y="41"/>
                        <a:pt x="4" y="41"/>
                      </a:cubicBezTo>
                      <a:cubicBezTo>
                        <a:pt x="2" y="41"/>
                        <a:pt x="0" y="39"/>
                        <a:pt x="0" y="37"/>
                      </a:cubicBezTo>
                      <a:cubicBezTo>
                        <a:pt x="0" y="35"/>
                        <a:pt x="2" y="34"/>
                        <a:pt x="4" y="34"/>
                      </a:cubicBezTo>
                      <a:cubicBezTo>
                        <a:pt x="4" y="34"/>
                        <a:pt x="63" y="30"/>
                        <a:pt x="151" y="25"/>
                      </a:cubicBezTo>
                      <a:cubicBezTo>
                        <a:pt x="240" y="19"/>
                        <a:pt x="358" y="14"/>
                        <a:pt x="476" y="9"/>
                      </a:cubicBezTo>
                      <a:cubicBezTo>
                        <a:pt x="535" y="6"/>
                        <a:pt x="594" y="1"/>
                        <a:pt x="649" y="0"/>
                      </a:cubicBezTo>
                      <a:cubicBezTo>
                        <a:pt x="705" y="0"/>
                        <a:pt x="756" y="4"/>
                        <a:pt x="801" y="8"/>
                      </a:cubicBezTo>
                      <a:cubicBezTo>
                        <a:pt x="889" y="17"/>
                        <a:pt x="948" y="33"/>
                        <a:pt x="948" y="33"/>
                      </a:cubicBezTo>
                      <a:cubicBezTo>
                        <a:pt x="950" y="33"/>
                        <a:pt x="951" y="35"/>
                        <a:pt x="951" y="37"/>
                      </a:cubicBezTo>
                      <a:cubicBezTo>
                        <a:pt x="951" y="38"/>
                        <a:pt x="950" y="39"/>
                        <a:pt x="948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5" name="Freeform 538"/>
                <p:cNvSpPr>
                  <a:spLocks/>
                </p:cNvSpPr>
                <p:nvPr/>
              </p:nvSpPr>
              <p:spPr bwMode="auto">
                <a:xfrm>
                  <a:off x="883" y="4058"/>
                  <a:ext cx="2447" cy="172"/>
                </a:xfrm>
                <a:custGeom>
                  <a:avLst/>
                  <a:gdLst>
                    <a:gd name="T0" fmla="*/ 1032 w 1036"/>
                    <a:gd name="T1" fmla="*/ 42 h 73"/>
                    <a:gd name="T2" fmla="*/ 871 w 1036"/>
                    <a:gd name="T3" fmla="*/ 66 h 73"/>
                    <a:gd name="T4" fmla="*/ 707 w 1036"/>
                    <a:gd name="T5" fmla="*/ 73 h 73"/>
                    <a:gd name="T6" fmla="*/ 518 w 1036"/>
                    <a:gd name="T7" fmla="*/ 64 h 73"/>
                    <a:gd name="T8" fmla="*/ 164 w 1036"/>
                    <a:gd name="T9" fmla="*/ 46 h 73"/>
                    <a:gd name="T10" fmla="*/ 3 w 1036"/>
                    <a:gd name="T11" fmla="*/ 37 h 73"/>
                    <a:gd name="T12" fmla="*/ 0 w 1036"/>
                    <a:gd name="T13" fmla="*/ 33 h 73"/>
                    <a:gd name="T14" fmla="*/ 3 w 1036"/>
                    <a:gd name="T15" fmla="*/ 30 h 73"/>
                    <a:gd name="T16" fmla="*/ 164 w 1036"/>
                    <a:gd name="T17" fmla="*/ 22 h 73"/>
                    <a:gd name="T18" fmla="*/ 518 w 1036"/>
                    <a:gd name="T19" fmla="*/ 8 h 73"/>
                    <a:gd name="T20" fmla="*/ 707 w 1036"/>
                    <a:gd name="T21" fmla="*/ 0 h 73"/>
                    <a:gd name="T22" fmla="*/ 872 w 1036"/>
                    <a:gd name="T23" fmla="*/ 9 h 73"/>
                    <a:gd name="T24" fmla="*/ 1032 w 1036"/>
                    <a:gd name="T25" fmla="*/ 35 h 73"/>
                    <a:gd name="T26" fmla="*/ 1035 w 1036"/>
                    <a:gd name="T27" fmla="*/ 39 h 73"/>
                    <a:gd name="T28" fmla="*/ 1032 w 1036"/>
                    <a:gd name="T2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6" h="73">
                      <a:moveTo>
                        <a:pt x="1032" y="42"/>
                      </a:moveTo>
                      <a:cubicBezTo>
                        <a:pt x="1032" y="42"/>
                        <a:pt x="968" y="57"/>
                        <a:pt x="871" y="66"/>
                      </a:cubicBezTo>
                      <a:cubicBezTo>
                        <a:pt x="823" y="70"/>
                        <a:pt x="767" y="73"/>
                        <a:pt x="707" y="73"/>
                      </a:cubicBezTo>
                      <a:cubicBezTo>
                        <a:pt x="646" y="72"/>
                        <a:pt x="582" y="67"/>
                        <a:pt x="518" y="64"/>
                      </a:cubicBezTo>
                      <a:cubicBezTo>
                        <a:pt x="389" y="58"/>
                        <a:pt x="260" y="53"/>
                        <a:pt x="164" y="46"/>
                      </a:cubicBezTo>
                      <a:cubicBezTo>
                        <a:pt x="67" y="41"/>
                        <a:pt x="3" y="37"/>
                        <a:pt x="3" y="37"/>
                      </a:cubicBezTo>
                      <a:cubicBezTo>
                        <a:pt x="1" y="37"/>
                        <a:pt x="0" y="35"/>
                        <a:pt x="0" y="33"/>
                      </a:cubicBezTo>
                      <a:cubicBezTo>
                        <a:pt x="0" y="31"/>
                        <a:pt x="1" y="30"/>
                        <a:pt x="3" y="30"/>
                      </a:cubicBezTo>
                      <a:cubicBezTo>
                        <a:pt x="3" y="30"/>
                        <a:pt x="67" y="27"/>
                        <a:pt x="164" y="22"/>
                      </a:cubicBezTo>
                      <a:cubicBezTo>
                        <a:pt x="260" y="16"/>
                        <a:pt x="389" y="13"/>
                        <a:pt x="518" y="8"/>
                      </a:cubicBezTo>
                      <a:cubicBezTo>
                        <a:pt x="582" y="5"/>
                        <a:pt x="647" y="1"/>
                        <a:pt x="707" y="0"/>
                      </a:cubicBezTo>
                      <a:cubicBezTo>
                        <a:pt x="767" y="1"/>
                        <a:pt x="823" y="4"/>
                        <a:pt x="872" y="9"/>
                      </a:cubicBezTo>
                      <a:cubicBezTo>
                        <a:pt x="968" y="19"/>
                        <a:pt x="1032" y="35"/>
                        <a:pt x="1032" y="35"/>
                      </a:cubicBezTo>
                      <a:cubicBezTo>
                        <a:pt x="1034" y="35"/>
                        <a:pt x="1036" y="37"/>
                        <a:pt x="1035" y="39"/>
                      </a:cubicBezTo>
                      <a:cubicBezTo>
                        <a:pt x="1035" y="40"/>
                        <a:pt x="1034" y="41"/>
                        <a:pt x="1032" y="4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6" name="Freeform 539"/>
                <p:cNvSpPr>
                  <a:spLocks/>
                </p:cNvSpPr>
                <p:nvPr/>
              </p:nvSpPr>
              <p:spPr bwMode="auto">
                <a:xfrm>
                  <a:off x="1339" y="3637"/>
                  <a:ext cx="1989" cy="175"/>
                </a:xfrm>
                <a:custGeom>
                  <a:avLst/>
                  <a:gdLst>
                    <a:gd name="T0" fmla="*/ 839 w 842"/>
                    <a:gd name="T1" fmla="*/ 41 h 74"/>
                    <a:gd name="T2" fmla="*/ 709 w 842"/>
                    <a:gd name="T3" fmla="*/ 65 h 74"/>
                    <a:gd name="T4" fmla="*/ 575 w 842"/>
                    <a:gd name="T5" fmla="*/ 74 h 74"/>
                    <a:gd name="T6" fmla="*/ 421 w 842"/>
                    <a:gd name="T7" fmla="*/ 65 h 74"/>
                    <a:gd name="T8" fmla="*/ 134 w 842"/>
                    <a:gd name="T9" fmla="*/ 49 h 74"/>
                    <a:gd name="T10" fmla="*/ 3 w 842"/>
                    <a:gd name="T11" fmla="*/ 41 h 74"/>
                    <a:gd name="T12" fmla="*/ 0 w 842"/>
                    <a:gd name="T13" fmla="*/ 37 h 74"/>
                    <a:gd name="T14" fmla="*/ 3 w 842"/>
                    <a:gd name="T15" fmla="*/ 33 h 74"/>
                    <a:gd name="T16" fmla="*/ 134 w 842"/>
                    <a:gd name="T17" fmla="*/ 25 h 74"/>
                    <a:gd name="T18" fmla="*/ 421 w 842"/>
                    <a:gd name="T19" fmla="*/ 9 h 74"/>
                    <a:gd name="T20" fmla="*/ 575 w 842"/>
                    <a:gd name="T21" fmla="*/ 0 h 74"/>
                    <a:gd name="T22" fmla="*/ 709 w 842"/>
                    <a:gd name="T23" fmla="*/ 9 h 74"/>
                    <a:gd name="T24" fmla="*/ 839 w 842"/>
                    <a:gd name="T25" fmla="*/ 33 h 74"/>
                    <a:gd name="T26" fmla="*/ 842 w 842"/>
                    <a:gd name="T27" fmla="*/ 38 h 74"/>
                    <a:gd name="T28" fmla="*/ 839 w 842"/>
                    <a:gd name="T29" fmla="*/ 4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2" h="74">
                      <a:moveTo>
                        <a:pt x="839" y="41"/>
                      </a:moveTo>
                      <a:cubicBezTo>
                        <a:pt x="839" y="41"/>
                        <a:pt x="787" y="56"/>
                        <a:pt x="709" y="65"/>
                      </a:cubicBezTo>
                      <a:cubicBezTo>
                        <a:pt x="670" y="70"/>
                        <a:pt x="624" y="73"/>
                        <a:pt x="575" y="74"/>
                      </a:cubicBezTo>
                      <a:cubicBezTo>
                        <a:pt x="526" y="73"/>
                        <a:pt x="474" y="68"/>
                        <a:pt x="421" y="65"/>
                      </a:cubicBezTo>
                      <a:cubicBezTo>
                        <a:pt x="317" y="60"/>
                        <a:pt x="212" y="55"/>
                        <a:pt x="134" y="49"/>
                      </a:cubicBezTo>
                      <a:cubicBezTo>
                        <a:pt x="55" y="44"/>
                        <a:pt x="3" y="41"/>
                        <a:pt x="3" y="41"/>
                      </a:cubicBezTo>
                      <a:cubicBezTo>
                        <a:pt x="1" y="40"/>
                        <a:pt x="0" y="39"/>
                        <a:pt x="0" y="37"/>
                      </a:cubicBezTo>
                      <a:cubicBezTo>
                        <a:pt x="0" y="35"/>
                        <a:pt x="1" y="34"/>
                        <a:pt x="3" y="33"/>
                      </a:cubicBezTo>
                      <a:cubicBezTo>
                        <a:pt x="3" y="33"/>
                        <a:pt x="55" y="30"/>
                        <a:pt x="134" y="25"/>
                      </a:cubicBezTo>
                      <a:cubicBezTo>
                        <a:pt x="212" y="19"/>
                        <a:pt x="317" y="14"/>
                        <a:pt x="421" y="9"/>
                      </a:cubicBezTo>
                      <a:cubicBezTo>
                        <a:pt x="474" y="6"/>
                        <a:pt x="526" y="1"/>
                        <a:pt x="575" y="0"/>
                      </a:cubicBezTo>
                      <a:cubicBezTo>
                        <a:pt x="624" y="1"/>
                        <a:pt x="670" y="4"/>
                        <a:pt x="709" y="9"/>
                      </a:cubicBezTo>
                      <a:cubicBezTo>
                        <a:pt x="787" y="18"/>
                        <a:pt x="839" y="33"/>
                        <a:pt x="839" y="33"/>
                      </a:cubicBezTo>
                      <a:cubicBezTo>
                        <a:pt x="841" y="34"/>
                        <a:pt x="842" y="36"/>
                        <a:pt x="842" y="38"/>
                      </a:cubicBezTo>
                      <a:cubicBezTo>
                        <a:pt x="842" y="39"/>
                        <a:pt x="841" y="40"/>
                        <a:pt x="839" y="4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</p:grpSp>
          <p:sp>
            <p:nvSpPr>
              <p:cNvPr id="25" name="Down Arrow 24"/>
              <p:cNvSpPr/>
              <p:nvPr/>
            </p:nvSpPr>
            <p:spPr bwMode="auto">
              <a:xfrm>
                <a:off x="9665401" y="7243638"/>
                <a:ext cx="147845" cy="143966"/>
              </a:xfrm>
              <a:prstGeom prst="downArrow">
                <a:avLst>
                  <a:gd name="adj1" fmla="val 50000"/>
                  <a:gd name="adj2" fmla="val 65224"/>
                </a:avLst>
              </a:prstGeom>
              <a:solidFill>
                <a:srgbClr val="1A5590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6" name="Down Arrow 25"/>
              <p:cNvSpPr/>
              <p:nvPr/>
            </p:nvSpPr>
            <p:spPr bwMode="auto">
              <a:xfrm flipV="1">
                <a:off x="9792760" y="7243638"/>
                <a:ext cx="147845" cy="143966"/>
              </a:xfrm>
              <a:prstGeom prst="downArrow">
                <a:avLst>
                  <a:gd name="adj1" fmla="val 50000"/>
                  <a:gd name="adj2" fmla="val 65224"/>
                </a:avLst>
              </a:prstGeom>
              <a:solidFill>
                <a:srgbClr val="AF0007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14395" y="548667"/>
              <a:ext cx="3196820" cy="3411599"/>
              <a:chOff x="800473" y="848233"/>
              <a:chExt cx="3196820" cy="3411599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800473" y="1819965"/>
                <a:ext cx="2020372" cy="2005496"/>
              </a:xfrm>
              <a:custGeom>
                <a:avLst/>
                <a:gdLst>
                  <a:gd name="connsiteX0" fmla="*/ 74169 w 2020372"/>
                  <a:gd name="connsiteY0" fmla="*/ 0 h 2005496"/>
                  <a:gd name="connsiteX1" fmla="*/ 91839 w 2020372"/>
                  <a:gd name="connsiteY1" fmla="*/ 644939 h 2005496"/>
                  <a:gd name="connsiteX2" fmla="*/ 984152 w 2020372"/>
                  <a:gd name="connsiteY2" fmla="*/ 1241287 h 2005496"/>
                  <a:gd name="connsiteX3" fmla="*/ 2017822 w 2020372"/>
                  <a:gd name="connsiteY3" fmla="*/ 1912731 h 2005496"/>
                  <a:gd name="connsiteX4" fmla="*/ 670517 w 2020372"/>
                  <a:gd name="connsiteY4" fmla="*/ 2005496 h 200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0372" h="2005496">
                    <a:moveTo>
                      <a:pt x="74169" y="0"/>
                    </a:moveTo>
                    <a:cubicBezTo>
                      <a:pt x="7172" y="219029"/>
                      <a:pt x="-59825" y="438058"/>
                      <a:pt x="91839" y="644939"/>
                    </a:cubicBezTo>
                    <a:cubicBezTo>
                      <a:pt x="243503" y="851820"/>
                      <a:pt x="984152" y="1241287"/>
                      <a:pt x="984152" y="1241287"/>
                    </a:cubicBezTo>
                    <a:cubicBezTo>
                      <a:pt x="1305149" y="1452586"/>
                      <a:pt x="2070094" y="1785363"/>
                      <a:pt x="2017822" y="1912731"/>
                    </a:cubicBezTo>
                    <a:cubicBezTo>
                      <a:pt x="1965550" y="2040099"/>
                      <a:pt x="840587" y="1959114"/>
                      <a:pt x="670517" y="2005496"/>
                    </a:cubicBezTo>
                  </a:path>
                </a:pathLst>
              </a:custGeom>
              <a:noFill/>
              <a:ln w="57150">
                <a:solidFill>
                  <a:srgbClr val="00B05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540385" y="1709530"/>
                <a:ext cx="2099546" cy="2027583"/>
              </a:xfrm>
              <a:custGeom>
                <a:avLst/>
                <a:gdLst>
                  <a:gd name="connsiteX0" fmla="*/ 120555 w 2099546"/>
                  <a:gd name="connsiteY0" fmla="*/ 0 h 2027583"/>
                  <a:gd name="connsiteX1" fmla="*/ 67546 w 2099546"/>
                  <a:gd name="connsiteY1" fmla="*/ 287130 h 2027583"/>
                  <a:gd name="connsiteX2" fmla="*/ 80798 w 2099546"/>
                  <a:gd name="connsiteY2" fmla="*/ 300383 h 2027583"/>
                  <a:gd name="connsiteX3" fmla="*/ 1087963 w 2099546"/>
                  <a:gd name="connsiteY3" fmla="*/ 428487 h 2027583"/>
                  <a:gd name="connsiteX4" fmla="*/ 2099546 w 2099546"/>
                  <a:gd name="connsiteY4" fmla="*/ 2027583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9546" h="2027583">
                    <a:moveTo>
                      <a:pt x="120555" y="0"/>
                    </a:moveTo>
                    <a:cubicBezTo>
                      <a:pt x="97363" y="118533"/>
                      <a:pt x="74172" y="237066"/>
                      <a:pt x="67546" y="287130"/>
                    </a:cubicBezTo>
                    <a:cubicBezTo>
                      <a:pt x="60920" y="337194"/>
                      <a:pt x="-89271" y="276824"/>
                      <a:pt x="80798" y="300383"/>
                    </a:cubicBezTo>
                    <a:cubicBezTo>
                      <a:pt x="250867" y="323942"/>
                      <a:pt x="751505" y="140620"/>
                      <a:pt x="1087963" y="428487"/>
                    </a:cubicBezTo>
                    <a:cubicBezTo>
                      <a:pt x="1424421" y="716354"/>
                      <a:pt x="1761983" y="1371968"/>
                      <a:pt x="2099546" y="2027583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01250" y="848233"/>
                <a:ext cx="2496043" cy="323920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Internet traffic (non-physics)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accidentally arriving via “physics” network.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" name="Straight Arrow Connector 13"/>
              <p:cNvCxnSpPr>
                <a:stCxn id="13" idx="2"/>
              </p:cNvCxnSpPr>
              <p:nvPr/>
            </p:nvCxnSpPr>
            <p:spPr>
              <a:xfrm flipH="1">
                <a:off x="1724096" y="1172153"/>
                <a:ext cx="1025176" cy="76242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661648" y="3987094"/>
                <a:ext cx="1684516" cy="2727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000" dirty="0" smtClean="0">
                    <a:solidFill>
                      <a:srgbClr val="00B050"/>
                    </a:solidFill>
                  </a:rPr>
                  <a:t>physics data</a:t>
                </a:r>
                <a:endParaRPr lang="en-GB" sz="1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325830" y="3866050"/>
                <a:ext cx="314157" cy="183743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6923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Firewall offload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600201"/>
            <a:ext cx="449999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Use Brocade Flow Optimizer to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top talkers</a:t>
            </a:r>
          </a:p>
          <a:p>
            <a:endParaRPr lang="en-US" dirty="0"/>
          </a:p>
          <a:p>
            <a:r>
              <a:rPr lang="en-US" dirty="0"/>
              <a:t>The user can decide what to do with such flows:</a:t>
            </a:r>
          </a:p>
          <a:p>
            <a:pPr lvl="1"/>
            <a:r>
              <a:rPr lang="en-US" dirty="0"/>
              <a:t>Discard (e.g. DDoS attack)</a:t>
            </a:r>
          </a:p>
          <a:p>
            <a:pPr lvl="1"/>
            <a:r>
              <a:rPr lang="en-GB" dirty="0"/>
              <a:t>Bypass Firewall (know trusted traffic)</a:t>
            </a:r>
          </a:p>
          <a:p>
            <a:pPr lvl="1"/>
            <a:r>
              <a:rPr lang="en-GB" dirty="0"/>
              <a:t>Don’t touch (neutral internet traffic)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Twofold optimization</a:t>
            </a:r>
          </a:p>
          <a:p>
            <a:pPr lvl="1"/>
            <a:r>
              <a:rPr lang="en-US" dirty="0"/>
              <a:t>Offload firewall (expensive resource) from handling high amounts of trusted traffic</a:t>
            </a:r>
          </a:p>
          <a:p>
            <a:pPr lvl="1"/>
            <a:r>
              <a:rPr lang="en-US" dirty="0"/>
              <a:t>Higher bandwidth for physics research traffic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12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44016" y="1196752"/>
            <a:ext cx="4572000" cy="4929412"/>
            <a:chOff x="323528" y="1177650"/>
            <a:chExt cx="3657600" cy="3806794"/>
          </a:xfrm>
        </p:grpSpPr>
        <p:pic>
          <p:nvPicPr>
            <p:cNvPr id="8" name="Content Placeholder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1177650"/>
              <a:ext cx="3657600" cy="280184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751836" y="2459244"/>
              <a:ext cx="0" cy="878717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644785" y="2468164"/>
              <a:ext cx="26763" cy="8787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554643" y="4151969"/>
              <a:ext cx="1740327" cy="832475"/>
              <a:chOff x="8460432" y="6748214"/>
              <a:chExt cx="2445573" cy="1149408"/>
            </a:xfrm>
          </p:grpSpPr>
          <p:sp>
            <p:nvSpPr>
              <p:cNvPr id="12" name="Rounded Rectangle 11"/>
              <p:cNvSpPr/>
              <p:nvPr/>
            </p:nvSpPr>
            <p:spPr bwMode="gray">
              <a:xfrm>
                <a:off x="9156864" y="7388418"/>
                <a:ext cx="1084907" cy="404290"/>
              </a:xfrm>
              <a:prstGeom prst="roundRect">
                <a:avLst>
                  <a:gd name="adj" fmla="val 13846"/>
                </a:avLst>
              </a:prstGeom>
              <a:solidFill>
                <a:srgbClr val="AF0007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145459" y="7322918"/>
                <a:ext cx="493791" cy="574704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0158733" y="7383555"/>
                <a:ext cx="365100" cy="426345"/>
                <a:chOff x="8185294" y="302047"/>
                <a:chExt cx="684213" cy="686497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189710" y="565777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2766476">
                  <a:off x="8186281" y="568286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 rot="18898088" flipH="1">
                  <a:off x="8194366" y="559746"/>
                  <a:ext cx="673228" cy="167288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 rot="16200000">
                  <a:off x="8191246" y="562905"/>
                  <a:ext cx="673229" cy="16728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40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218"/>
                <p:cNvSpPr>
                  <a:spLocks noEditPoints="1"/>
                </p:cNvSpPr>
                <p:nvPr/>
              </p:nvSpPr>
              <p:spPr bwMode="auto">
                <a:xfrm>
                  <a:off x="8185294" y="302047"/>
                  <a:ext cx="684213" cy="685800"/>
                </a:xfrm>
                <a:custGeom>
                  <a:avLst/>
                  <a:gdLst>
                    <a:gd name="T0" fmla="*/ 5685 w 6034"/>
                    <a:gd name="T1" fmla="*/ 1416 h 6048"/>
                    <a:gd name="T2" fmla="*/ 3773 w 6034"/>
                    <a:gd name="T3" fmla="*/ 1242 h 6048"/>
                    <a:gd name="T4" fmla="*/ 2304 w 6034"/>
                    <a:gd name="T5" fmla="*/ 0 h 6048"/>
                    <a:gd name="T6" fmla="*/ 1441 w 6034"/>
                    <a:gd name="T7" fmla="*/ 395 h 6048"/>
                    <a:gd name="T8" fmla="*/ 368 w 6034"/>
                    <a:gd name="T9" fmla="*/ 1432 h 6048"/>
                    <a:gd name="T10" fmla="*/ 19 w 6034"/>
                    <a:gd name="T11" fmla="*/ 2294 h 6048"/>
                    <a:gd name="T12" fmla="*/ 19 w 6034"/>
                    <a:gd name="T13" fmla="*/ 3793 h 6048"/>
                    <a:gd name="T14" fmla="*/ 394 w 6034"/>
                    <a:gd name="T15" fmla="*/ 4655 h 6048"/>
                    <a:gd name="T16" fmla="*/ 1460 w 6034"/>
                    <a:gd name="T17" fmla="*/ 5695 h 6048"/>
                    <a:gd name="T18" fmla="*/ 2296 w 6034"/>
                    <a:gd name="T19" fmla="*/ 6047 h 6048"/>
                    <a:gd name="T20" fmla="*/ 3773 w 6034"/>
                    <a:gd name="T21" fmla="*/ 4871 h 6048"/>
                    <a:gd name="T22" fmla="*/ 5653 w 6034"/>
                    <a:gd name="T23" fmla="*/ 4677 h 6048"/>
                    <a:gd name="T24" fmla="*/ 5990 w 6034"/>
                    <a:gd name="T25" fmla="*/ 3801 h 6048"/>
                    <a:gd name="T26" fmla="*/ 6030 w 6034"/>
                    <a:gd name="T27" fmla="*/ 2313 h 6048"/>
                    <a:gd name="T28" fmla="*/ 4209 w 6034"/>
                    <a:gd name="T29" fmla="*/ 3701 h 6048"/>
                    <a:gd name="T30" fmla="*/ 3836 w 6034"/>
                    <a:gd name="T31" fmla="*/ 3394 h 6048"/>
                    <a:gd name="T32" fmla="*/ 4406 w 6034"/>
                    <a:gd name="T33" fmla="*/ 3502 h 6048"/>
                    <a:gd name="T34" fmla="*/ 1932 w 6034"/>
                    <a:gd name="T35" fmla="*/ 3253 h 6048"/>
                    <a:gd name="T36" fmla="*/ 2212 w 6034"/>
                    <a:gd name="T37" fmla="*/ 3678 h 6048"/>
                    <a:gd name="T38" fmla="*/ 1669 w 6034"/>
                    <a:gd name="T39" fmla="*/ 2373 h 6048"/>
                    <a:gd name="T40" fmla="*/ 2207 w 6034"/>
                    <a:gd name="T41" fmla="*/ 2580 h 6048"/>
                    <a:gd name="T42" fmla="*/ 1851 w 6034"/>
                    <a:gd name="T43" fmla="*/ 2789 h 6048"/>
                    <a:gd name="T44" fmla="*/ 3569 w 6034"/>
                    <a:gd name="T45" fmla="*/ 3667 h 6048"/>
                    <a:gd name="T46" fmla="*/ 2895 w 6034"/>
                    <a:gd name="T47" fmla="*/ 3658 h 6048"/>
                    <a:gd name="T48" fmla="*/ 2402 w 6034"/>
                    <a:gd name="T49" fmla="*/ 2940 h 6048"/>
                    <a:gd name="T50" fmla="*/ 3269 w 6034"/>
                    <a:gd name="T51" fmla="*/ 2432 h 6048"/>
                    <a:gd name="T52" fmla="*/ 3626 w 6034"/>
                    <a:gd name="T53" fmla="*/ 3326 h 6048"/>
                    <a:gd name="T54" fmla="*/ 2201 w 6034"/>
                    <a:gd name="T55" fmla="*/ 3109 h 6048"/>
                    <a:gd name="T56" fmla="*/ 3597 w 6034"/>
                    <a:gd name="T57" fmla="*/ 2478 h 6048"/>
                    <a:gd name="T58" fmla="*/ 3078 w 6034"/>
                    <a:gd name="T59" fmla="*/ 2230 h 6048"/>
                    <a:gd name="T60" fmla="*/ 2510 w 6034"/>
                    <a:gd name="T61" fmla="*/ 2424 h 6048"/>
                    <a:gd name="T62" fmla="*/ 2394 w 6034"/>
                    <a:gd name="T63" fmla="*/ 3577 h 6048"/>
                    <a:gd name="T64" fmla="*/ 3018 w 6034"/>
                    <a:gd name="T65" fmla="*/ 3933 h 6048"/>
                    <a:gd name="T66" fmla="*/ 3685 w 6034"/>
                    <a:gd name="T67" fmla="*/ 1452 h 6048"/>
                    <a:gd name="T68" fmla="*/ 3507 w 6034"/>
                    <a:gd name="T69" fmla="*/ 2236 h 6048"/>
                    <a:gd name="T70" fmla="*/ 3271 w 6034"/>
                    <a:gd name="T71" fmla="*/ 1907 h 6048"/>
                    <a:gd name="T72" fmla="*/ 2820 w 6034"/>
                    <a:gd name="T73" fmla="*/ 1949 h 6048"/>
                    <a:gd name="T74" fmla="*/ 2412 w 6034"/>
                    <a:gd name="T75" fmla="*/ 2243 h 6048"/>
                    <a:gd name="T76" fmla="*/ 2514 w 6034"/>
                    <a:gd name="T77" fmla="*/ 1592 h 6048"/>
                    <a:gd name="T78" fmla="*/ 2376 w 6034"/>
                    <a:gd name="T79" fmla="*/ 3994 h 6048"/>
                    <a:gd name="T80" fmla="*/ 2893 w 6034"/>
                    <a:gd name="T81" fmla="*/ 4060 h 6048"/>
                    <a:gd name="T82" fmla="*/ 2348 w 6034"/>
                    <a:gd name="T83" fmla="*/ 4688 h 6048"/>
                    <a:gd name="T84" fmla="*/ 3375 w 6034"/>
                    <a:gd name="T85" fmla="*/ 3858 h 6048"/>
                    <a:gd name="T86" fmla="*/ 3667 w 6034"/>
                    <a:gd name="T87" fmla="*/ 4257 h 6048"/>
                    <a:gd name="T88" fmla="*/ 4146 w 6034"/>
                    <a:gd name="T89" fmla="*/ 2839 h 6048"/>
                    <a:gd name="T90" fmla="*/ 3814 w 6034"/>
                    <a:gd name="T91" fmla="*/ 2436 h 6048"/>
                    <a:gd name="T92" fmla="*/ 4658 w 6034"/>
                    <a:gd name="T93" fmla="*/ 2373 h 6048"/>
                    <a:gd name="T94" fmla="*/ 4232 w 6034"/>
                    <a:gd name="T95" fmla="*/ 2273 h 6048"/>
                    <a:gd name="T96" fmla="*/ 3783 w 6034"/>
                    <a:gd name="T97" fmla="*/ 1883 h 6048"/>
                    <a:gd name="T98" fmla="*/ 3313 w 6034"/>
                    <a:gd name="T99" fmla="*/ 1680 h 6048"/>
                    <a:gd name="T100" fmla="*/ 2730 w 6034"/>
                    <a:gd name="T101" fmla="*/ 1669 h 6048"/>
                    <a:gd name="T102" fmla="*/ 2234 w 6034"/>
                    <a:gd name="T103" fmla="*/ 2001 h 6048"/>
                    <a:gd name="T104" fmla="*/ 1778 w 6034"/>
                    <a:gd name="T105" fmla="*/ 2280 h 6048"/>
                    <a:gd name="T106" fmla="*/ 1706 w 6034"/>
                    <a:gd name="T107" fmla="*/ 2840 h 6048"/>
                    <a:gd name="T108" fmla="*/ 1594 w 6034"/>
                    <a:gd name="T109" fmla="*/ 3414 h 6048"/>
                    <a:gd name="T110" fmla="*/ 1979 w 6034"/>
                    <a:gd name="T111" fmla="*/ 3826 h 6048"/>
                    <a:gd name="T112" fmla="*/ 2252 w 6034"/>
                    <a:gd name="T113" fmla="*/ 4364 h 6048"/>
                    <a:gd name="T114" fmla="*/ 2824 w 6034"/>
                    <a:gd name="T115" fmla="*/ 4366 h 6048"/>
                    <a:gd name="T116" fmla="*/ 3391 w 6034"/>
                    <a:gd name="T117" fmla="*/ 4502 h 6048"/>
                    <a:gd name="T118" fmla="*/ 3793 w 6034"/>
                    <a:gd name="T119" fmla="*/ 4131 h 6048"/>
                    <a:gd name="T120" fmla="*/ 4307 w 6034"/>
                    <a:gd name="T121" fmla="*/ 3809 h 6048"/>
                    <a:gd name="T122" fmla="*/ 4232 w 6034"/>
                    <a:gd name="T123" fmla="*/ 3151 h 6048"/>
                    <a:gd name="T124" fmla="*/ 4780 w 6034"/>
                    <a:gd name="T125" fmla="*/ 2373 h 6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034" h="6048">
                      <a:moveTo>
                        <a:pt x="5990" y="2287"/>
                      </a:moveTo>
                      <a:lnTo>
                        <a:pt x="4866" y="2287"/>
                      </a:lnTo>
                      <a:lnTo>
                        <a:pt x="5679" y="1472"/>
                      </a:lnTo>
                      <a:lnTo>
                        <a:pt x="5679" y="1472"/>
                      </a:lnTo>
                      <a:lnTo>
                        <a:pt x="5685" y="1464"/>
                      </a:lnTo>
                      <a:lnTo>
                        <a:pt x="5689" y="1457"/>
                      </a:lnTo>
                      <a:lnTo>
                        <a:pt x="5692" y="1449"/>
                      </a:lnTo>
                      <a:lnTo>
                        <a:pt x="5693" y="1440"/>
                      </a:lnTo>
                      <a:lnTo>
                        <a:pt x="5693" y="1440"/>
                      </a:lnTo>
                      <a:lnTo>
                        <a:pt x="5692" y="1432"/>
                      </a:lnTo>
                      <a:lnTo>
                        <a:pt x="5689" y="1424"/>
                      </a:lnTo>
                      <a:lnTo>
                        <a:pt x="5685" y="1416"/>
                      </a:lnTo>
                      <a:lnTo>
                        <a:pt x="5679" y="1410"/>
                      </a:lnTo>
                      <a:lnTo>
                        <a:pt x="4673" y="401"/>
                      </a:lnTo>
                      <a:lnTo>
                        <a:pt x="4673" y="401"/>
                      </a:lnTo>
                      <a:lnTo>
                        <a:pt x="4666" y="395"/>
                      </a:lnTo>
                      <a:lnTo>
                        <a:pt x="4659" y="391"/>
                      </a:lnTo>
                      <a:lnTo>
                        <a:pt x="4650" y="389"/>
                      </a:lnTo>
                      <a:lnTo>
                        <a:pt x="4642" y="388"/>
                      </a:lnTo>
                      <a:lnTo>
                        <a:pt x="4634" y="389"/>
                      </a:lnTo>
                      <a:lnTo>
                        <a:pt x="4626" y="391"/>
                      </a:lnTo>
                      <a:lnTo>
                        <a:pt x="4618" y="395"/>
                      </a:lnTo>
                      <a:lnTo>
                        <a:pt x="4612" y="401"/>
                      </a:lnTo>
                      <a:lnTo>
                        <a:pt x="3773" y="1242"/>
                      </a:lnTo>
                      <a:lnTo>
                        <a:pt x="3773" y="43"/>
                      </a:lnTo>
                      <a:lnTo>
                        <a:pt x="3773" y="43"/>
                      </a:lnTo>
                      <a:lnTo>
                        <a:pt x="3772" y="35"/>
                      </a:lnTo>
                      <a:lnTo>
                        <a:pt x="3768" y="26"/>
                      </a:lnTo>
                      <a:lnTo>
                        <a:pt x="3764" y="19"/>
                      </a:lnTo>
                      <a:lnTo>
                        <a:pt x="3759" y="13"/>
                      </a:lnTo>
                      <a:lnTo>
                        <a:pt x="3753" y="7"/>
                      </a:lnTo>
                      <a:lnTo>
                        <a:pt x="3745" y="3"/>
                      </a:lnTo>
                      <a:lnTo>
                        <a:pt x="3737" y="1"/>
                      </a:lnTo>
                      <a:lnTo>
                        <a:pt x="3729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296" y="1"/>
                      </a:lnTo>
                      <a:lnTo>
                        <a:pt x="2288" y="3"/>
                      </a:lnTo>
                      <a:lnTo>
                        <a:pt x="2280" y="7"/>
                      </a:lnTo>
                      <a:lnTo>
                        <a:pt x="2274" y="13"/>
                      </a:lnTo>
                      <a:lnTo>
                        <a:pt x="2269" y="19"/>
                      </a:lnTo>
                      <a:lnTo>
                        <a:pt x="2265" y="26"/>
                      </a:lnTo>
                      <a:lnTo>
                        <a:pt x="2262" y="35"/>
                      </a:lnTo>
                      <a:lnTo>
                        <a:pt x="2261" y="43"/>
                      </a:lnTo>
                      <a:lnTo>
                        <a:pt x="2261" y="1215"/>
                      </a:lnTo>
                      <a:lnTo>
                        <a:pt x="1448" y="401"/>
                      </a:lnTo>
                      <a:lnTo>
                        <a:pt x="1448" y="401"/>
                      </a:lnTo>
                      <a:lnTo>
                        <a:pt x="1441" y="395"/>
                      </a:lnTo>
                      <a:lnTo>
                        <a:pt x="1434" y="391"/>
                      </a:lnTo>
                      <a:lnTo>
                        <a:pt x="1426" y="389"/>
                      </a:lnTo>
                      <a:lnTo>
                        <a:pt x="1417" y="388"/>
                      </a:lnTo>
                      <a:lnTo>
                        <a:pt x="1409" y="389"/>
                      </a:lnTo>
                      <a:lnTo>
                        <a:pt x="1402" y="391"/>
                      </a:lnTo>
                      <a:lnTo>
                        <a:pt x="1393" y="395"/>
                      </a:lnTo>
                      <a:lnTo>
                        <a:pt x="1387" y="401"/>
                      </a:lnTo>
                      <a:lnTo>
                        <a:pt x="380" y="1410"/>
                      </a:lnTo>
                      <a:lnTo>
                        <a:pt x="380" y="1410"/>
                      </a:lnTo>
                      <a:lnTo>
                        <a:pt x="375" y="1416"/>
                      </a:lnTo>
                      <a:lnTo>
                        <a:pt x="370" y="1424"/>
                      </a:lnTo>
                      <a:lnTo>
                        <a:pt x="368" y="1432"/>
                      </a:lnTo>
                      <a:lnTo>
                        <a:pt x="367" y="1440"/>
                      </a:lnTo>
                      <a:lnTo>
                        <a:pt x="367" y="1440"/>
                      </a:lnTo>
                      <a:lnTo>
                        <a:pt x="368" y="1449"/>
                      </a:lnTo>
                      <a:lnTo>
                        <a:pt x="370" y="1457"/>
                      </a:lnTo>
                      <a:lnTo>
                        <a:pt x="375" y="1464"/>
                      </a:lnTo>
                      <a:lnTo>
                        <a:pt x="380" y="1472"/>
                      </a:lnTo>
                      <a:lnTo>
                        <a:pt x="1193" y="2287"/>
                      </a:lnTo>
                      <a:lnTo>
                        <a:pt x="43" y="2287"/>
                      </a:lnTo>
                      <a:lnTo>
                        <a:pt x="43" y="2287"/>
                      </a:lnTo>
                      <a:lnTo>
                        <a:pt x="34" y="2288"/>
                      </a:lnTo>
                      <a:lnTo>
                        <a:pt x="26" y="2290"/>
                      </a:lnTo>
                      <a:lnTo>
                        <a:pt x="19" y="2294"/>
                      </a:lnTo>
                      <a:lnTo>
                        <a:pt x="13" y="2299"/>
                      </a:lnTo>
                      <a:lnTo>
                        <a:pt x="7" y="2305"/>
                      </a:lnTo>
                      <a:lnTo>
                        <a:pt x="3" y="2313"/>
                      </a:lnTo>
                      <a:lnTo>
                        <a:pt x="1" y="2321"/>
                      </a:lnTo>
                      <a:lnTo>
                        <a:pt x="0" y="2329"/>
                      </a:lnTo>
                      <a:lnTo>
                        <a:pt x="0" y="3757"/>
                      </a:lnTo>
                      <a:lnTo>
                        <a:pt x="0" y="3757"/>
                      </a:lnTo>
                      <a:lnTo>
                        <a:pt x="1" y="3766"/>
                      </a:lnTo>
                      <a:lnTo>
                        <a:pt x="3" y="3774"/>
                      </a:lnTo>
                      <a:lnTo>
                        <a:pt x="7" y="3781"/>
                      </a:lnTo>
                      <a:lnTo>
                        <a:pt x="13" y="3788"/>
                      </a:lnTo>
                      <a:lnTo>
                        <a:pt x="19" y="3793"/>
                      </a:lnTo>
                      <a:lnTo>
                        <a:pt x="26" y="3797"/>
                      </a:lnTo>
                      <a:lnTo>
                        <a:pt x="34" y="3800"/>
                      </a:lnTo>
                      <a:lnTo>
                        <a:pt x="43" y="3801"/>
                      </a:lnTo>
                      <a:lnTo>
                        <a:pt x="1219" y="3801"/>
                      </a:lnTo>
                      <a:lnTo>
                        <a:pt x="406" y="4616"/>
                      </a:lnTo>
                      <a:lnTo>
                        <a:pt x="406" y="4616"/>
                      </a:lnTo>
                      <a:lnTo>
                        <a:pt x="401" y="4622"/>
                      </a:lnTo>
                      <a:lnTo>
                        <a:pt x="397" y="4630"/>
                      </a:lnTo>
                      <a:lnTo>
                        <a:pt x="394" y="4638"/>
                      </a:lnTo>
                      <a:lnTo>
                        <a:pt x="393" y="4646"/>
                      </a:lnTo>
                      <a:lnTo>
                        <a:pt x="393" y="4646"/>
                      </a:lnTo>
                      <a:lnTo>
                        <a:pt x="394" y="4655"/>
                      </a:lnTo>
                      <a:lnTo>
                        <a:pt x="397" y="4663"/>
                      </a:lnTo>
                      <a:lnTo>
                        <a:pt x="401" y="4670"/>
                      </a:lnTo>
                      <a:lnTo>
                        <a:pt x="406" y="4677"/>
                      </a:lnTo>
                      <a:lnTo>
                        <a:pt x="1413" y="5686"/>
                      </a:lnTo>
                      <a:lnTo>
                        <a:pt x="1413" y="5686"/>
                      </a:lnTo>
                      <a:lnTo>
                        <a:pt x="1419" y="5692"/>
                      </a:lnTo>
                      <a:lnTo>
                        <a:pt x="1428" y="5695"/>
                      </a:lnTo>
                      <a:lnTo>
                        <a:pt x="1435" y="5699"/>
                      </a:lnTo>
                      <a:lnTo>
                        <a:pt x="1443" y="5700"/>
                      </a:lnTo>
                      <a:lnTo>
                        <a:pt x="1443" y="5700"/>
                      </a:lnTo>
                      <a:lnTo>
                        <a:pt x="1453" y="5699"/>
                      </a:lnTo>
                      <a:lnTo>
                        <a:pt x="1460" y="5695"/>
                      </a:lnTo>
                      <a:lnTo>
                        <a:pt x="1467" y="5692"/>
                      </a:lnTo>
                      <a:lnTo>
                        <a:pt x="1475" y="5686"/>
                      </a:lnTo>
                      <a:lnTo>
                        <a:pt x="2261" y="4897"/>
                      </a:lnTo>
                      <a:lnTo>
                        <a:pt x="2261" y="6004"/>
                      </a:lnTo>
                      <a:lnTo>
                        <a:pt x="2261" y="6004"/>
                      </a:lnTo>
                      <a:lnTo>
                        <a:pt x="2262" y="6012"/>
                      </a:lnTo>
                      <a:lnTo>
                        <a:pt x="2265" y="6021"/>
                      </a:lnTo>
                      <a:lnTo>
                        <a:pt x="2269" y="6028"/>
                      </a:lnTo>
                      <a:lnTo>
                        <a:pt x="2274" y="6034"/>
                      </a:lnTo>
                      <a:lnTo>
                        <a:pt x="2280" y="6041"/>
                      </a:lnTo>
                      <a:lnTo>
                        <a:pt x="2288" y="6044"/>
                      </a:lnTo>
                      <a:lnTo>
                        <a:pt x="2296" y="6047"/>
                      </a:lnTo>
                      <a:lnTo>
                        <a:pt x="2304" y="6048"/>
                      </a:lnTo>
                      <a:lnTo>
                        <a:pt x="3729" y="6048"/>
                      </a:lnTo>
                      <a:lnTo>
                        <a:pt x="3729" y="6048"/>
                      </a:lnTo>
                      <a:lnTo>
                        <a:pt x="3737" y="6047"/>
                      </a:lnTo>
                      <a:lnTo>
                        <a:pt x="3745" y="6044"/>
                      </a:lnTo>
                      <a:lnTo>
                        <a:pt x="3753" y="6041"/>
                      </a:lnTo>
                      <a:lnTo>
                        <a:pt x="3759" y="6034"/>
                      </a:lnTo>
                      <a:lnTo>
                        <a:pt x="3764" y="6028"/>
                      </a:lnTo>
                      <a:lnTo>
                        <a:pt x="3768" y="6021"/>
                      </a:lnTo>
                      <a:lnTo>
                        <a:pt x="3772" y="6012"/>
                      </a:lnTo>
                      <a:lnTo>
                        <a:pt x="3773" y="6004"/>
                      </a:lnTo>
                      <a:lnTo>
                        <a:pt x="3773" y="4871"/>
                      </a:lnTo>
                      <a:lnTo>
                        <a:pt x="4586" y="5686"/>
                      </a:lnTo>
                      <a:lnTo>
                        <a:pt x="4586" y="5686"/>
                      </a:lnTo>
                      <a:lnTo>
                        <a:pt x="4592" y="5692"/>
                      </a:lnTo>
                      <a:lnTo>
                        <a:pt x="4599" y="5695"/>
                      </a:lnTo>
                      <a:lnTo>
                        <a:pt x="4607" y="5699"/>
                      </a:lnTo>
                      <a:lnTo>
                        <a:pt x="4616" y="5700"/>
                      </a:lnTo>
                      <a:lnTo>
                        <a:pt x="4616" y="5700"/>
                      </a:lnTo>
                      <a:lnTo>
                        <a:pt x="4624" y="5699"/>
                      </a:lnTo>
                      <a:lnTo>
                        <a:pt x="4632" y="5695"/>
                      </a:lnTo>
                      <a:lnTo>
                        <a:pt x="4640" y="5692"/>
                      </a:lnTo>
                      <a:lnTo>
                        <a:pt x="4646" y="5686"/>
                      </a:lnTo>
                      <a:lnTo>
                        <a:pt x="5653" y="4677"/>
                      </a:lnTo>
                      <a:lnTo>
                        <a:pt x="5653" y="4677"/>
                      </a:lnTo>
                      <a:lnTo>
                        <a:pt x="5659" y="4670"/>
                      </a:lnTo>
                      <a:lnTo>
                        <a:pt x="5662" y="4663"/>
                      </a:lnTo>
                      <a:lnTo>
                        <a:pt x="5666" y="4655"/>
                      </a:lnTo>
                      <a:lnTo>
                        <a:pt x="5667" y="4646"/>
                      </a:lnTo>
                      <a:lnTo>
                        <a:pt x="5666" y="4638"/>
                      </a:lnTo>
                      <a:lnTo>
                        <a:pt x="5662" y="4630"/>
                      </a:lnTo>
                      <a:lnTo>
                        <a:pt x="5659" y="4622"/>
                      </a:lnTo>
                      <a:lnTo>
                        <a:pt x="5653" y="4616"/>
                      </a:lnTo>
                      <a:lnTo>
                        <a:pt x="4840" y="3801"/>
                      </a:lnTo>
                      <a:lnTo>
                        <a:pt x="5990" y="3801"/>
                      </a:lnTo>
                      <a:lnTo>
                        <a:pt x="5990" y="3801"/>
                      </a:lnTo>
                      <a:lnTo>
                        <a:pt x="5999" y="3800"/>
                      </a:lnTo>
                      <a:lnTo>
                        <a:pt x="6007" y="3797"/>
                      </a:lnTo>
                      <a:lnTo>
                        <a:pt x="6014" y="3793"/>
                      </a:lnTo>
                      <a:lnTo>
                        <a:pt x="6020" y="3788"/>
                      </a:lnTo>
                      <a:lnTo>
                        <a:pt x="6027" y="3781"/>
                      </a:lnTo>
                      <a:lnTo>
                        <a:pt x="6030" y="3774"/>
                      </a:lnTo>
                      <a:lnTo>
                        <a:pt x="6033" y="3766"/>
                      </a:lnTo>
                      <a:lnTo>
                        <a:pt x="6034" y="3757"/>
                      </a:lnTo>
                      <a:lnTo>
                        <a:pt x="6034" y="2329"/>
                      </a:lnTo>
                      <a:lnTo>
                        <a:pt x="6034" y="2329"/>
                      </a:lnTo>
                      <a:lnTo>
                        <a:pt x="6033" y="2321"/>
                      </a:lnTo>
                      <a:lnTo>
                        <a:pt x="6030" y="2313"/>
                      </a:lnTo>
                      <a:lnTo>
                        <a:pt x="6027" y="2305"/>
                      </a:lnTo>
                      <a:lnTo>
                        <a:pt x="6020" y="2299"/>
                      </a:lnTo>
                      <a:lnTo>
                        <a:pt x="6014" y="2294"/>
                      </a:lnTo>
                      <a:lnTo>
                        <a:pt x="6007" y="2290"/>
                      </a:lnTo>
                      <a:lnTo>
                        <a:pt x="5999" y="2288"/>
                      </a:lnTo>
                      <a:lnTo>
                        <a:pt x="5990" y="2287"/>
                      </a:lnTo>
                      <a:lnTo>
                        <a:pt x="5990" y="2287"/>
                      </a:lnTo>
                      <a:close/>
                      <a:moveTo>
                        <a:pt x="4631" y="3713"/>
                      </a:moveTo>
                      <a:lnTo>
                        <a:pt x="4362" y="3713"/>
                      </a:lnTo>
                      <a:lnTo>
                        <a:pt x="4362" y="3713"/>
                      </a:lnTo>
                      <a:lnTo>
                        <a:pt x="4288" y="3707"/>
                      </a:lnTo>
                      <a:lnTo>
                        <a:pt x="4209" y="3701"/>
                      </a:lnTo>
                      <a:lnTo>
                        <a:pt x="4209" y="3701"/>
                      </a:lnTo>
                      <a:lnTo>
                        <a:pt x="4084" y="3691"/>
                      </a:lnTo>
                      <a:lnTo>
                        <a:pt x="4017" y="3687"/>
                      </a:lnTo>
                      <a:lnTo>
                        <a:pt x="3949" y="3683"/>
                      </a:lnTo>
                      <a:lnTo>
                        <a:pt x="3949" y="3683"/>
                      </a:lnTo>
                      <a:lnTo>
                        <a:pt x="3815" y="3676"/>
                      </a:lnTo>
                      <a:lnTo>
                        <a:pt x="3815" y="3676"/>
                      </a:lnTo>
                      <a:lnTo>
                        <a:pt x="3820" y="3544"/>
                      </a:lnTo>
                      <a:lnTo>
                        <a:pt x="3822" y="3476"/>
                      </a:lnTo>
                      <a:lnTo>
                        <a:pt x="3824" y="3408"/>
                      </a:lnTo>
                      <a:lnTo>
                        <a:pt x="3824" y="3408"/>
                      </a:lnTo>
                      <a:lnTo>
                        <a:pt x="3836" y="3394"/>
                      </a:lnTo>
                      <a:lnTo>
                        <a:pt x="3836" y="3394"/>
                      </a:lnTo>
                      <a:lnTo>
                        <a:pt x="3888" y="3341"/>
                      </a:lnTo>
                      <a:lnTo>
                        <a:pt x="3940" y="3287"/>
                      </a:lnTo>
                      <a:lnTo>
                        <a:pt x="4039" y="3180"/>
                      </a:lnTo>
                      <a:lnTo>
                        <a:pt x="4039" y="3180"/>
                      </a:lnTo>
                      <a:lnTo>
                        <a:pt x="4125" y="3257"/>
                      </a:lnTo>
                      <a:lnTo>
                        <a:pt x="4125" y="3257"/>
                      </a:lnTo>
                      <a:lnTo>
                        <a:pt x="4176" y="3303"/>
                      </a:lnTo>
                      <a:lnTo>
                        <a:pt x="4227" y="3347"/>
                      </a:lnTo>
                      <a:lnTo>
                        <a:pt x="4323" y="3430"/>
                      </a:lnTo>
                      <a:lnTo>
                        <a:pt x="4323" y="3430"/>
                      </a:lnTo>
                      <a:lnTo>
                        <a:pt x="4406" y="3502"/>
                      </a:lnTo>
                      <a:lnTo>
                        <a:pt x="4483" y="3566"/>
                      </a:lnTo>
                      <a:lnTo>
                        <a:pt x="4631" y="3713"/>
                      </a:lnTo>
                      <a:close/>
                      <a:moveTo>
                        <a:pt x="1429" y="3713"/>
                      </a:moveTo>
                      <a:lnTo>
                        <a:pt x="1615" y="3526"/>
                      </a:lnTo>
                      <a:lnTo>
                        <a:pt x="1615" y="3526"/>
                      </a:lnTo>
                      <a:lnTo>
                        <a:pt x="1675" y="3477"/>
                      </a:lnTo>
                      <a:lnTo>
                        <a:pt x="1738" y="3424"/>
                      </a:lnTo>
                      <a:lnTo>
                        <a:pt x="1738" y="3424"/>
                      </a:lnTo>
                      <a:lnTo>
                        <a:pt x="1831" y="3342"/>
                      </a:lnTo>
                      <a:lnTo>
                        <a:pt x="1882" y="3298"/>
                      </a:lnTo>
                      <a:lnTo>
                        <a:pt x="1932" y="3253"/>
                      </a:lnTo>
                      <a:lnTo>
                        <a:pt x="1932" y="3253"/>
                      </a:lnTo>
                      <a:lnTo>
                        <a:pt x="2013" y="3180"/>
                      </a:lnTo>
                      <a:lnTo>
                        <a:pt x="2013" y="3180"/>
                      </a:lnTo>
                      <a:lnTo>
                        <a:pt x="2107" y="3280"/>
                      </a:lnTo>
                      <a:lnTo>
                        <a:pt x="2155" y="3330"/>
                      </a:lnTo>
                      <a:lnTo>
                        <a:pt x="2203" y="3382"/>
                      </a:lnTo>
                      <a:lnTo>
                        <a:pt x="2203" y="3382"/>
                      </a:lnTo>
                      <a:lnTo>
                        <a:pt x="2203" y="3388"/>
                      </a:lnTo>
                      <a:lnTo>
                        <a:pt x="2203" y="3388"/>
                      </a:lnTo>
                      <a:lnTo>
                        <a:pt x="2205" y="3461"/>
                      </a:lnTo>
                      <a:lnTo>
                        <a:pt x="2207" y="3534"/>
                      </a:lnTo>
                      <a:lnTo>
                        <a:pt x="2212" y="3678"/>
                      </a:lnTo>
                      <a:lnTo>
                        <a:pt x="2212" y="3678"/>
                      </a:lnTo>
                      <a:lnTo>
                        <a:pt x="2112" y="3683"/>
                      </a:lnTo>
                      <a:lnTo>
                        <a:pt x="2112" y="3683"/>
                      </a:lnTo>
                      <a:lnTo>
                        <a:pt x="2044" y="3687"/>
                      </a:lnTo>
                      <a:lnTo>
                        <a:pt x="1979" y="3691"/>
                      </a:lnTo>
                      <a:lnTo>
                        <a:pt x="1853" y="3701"/>
                      </a:lnTo>
                      <a:lnTo>
                        <a:pt x="1853" y="3701"/>
                      </a:lnTo>
                      <a:lnTo>
                        <a:pt x="1773" y="3707"/>
                      </a:lnTo>
                      <a:lnTo>
                        <a:pt x="1697" y="3713"/>
                      </a:lnTo>
                      <a:lnTo>
                        <a:pt x="1429" y="3713"/>
                      </a:lnTo>
                      <a:close/>
                      <a:moveTo>
                        <a:pt x="1403" y="2373"/>
                      </a:moveTo>
                      <a:lnTo>
                        <a:pt x="1669" y="2373"/>
                      </a:lnTo>
                      <a:lnTo>
                        <a:pt x="1669" y="2373"/>
                      </a:lnTo>
                      <a:lnTo>
                        <a:pt x="1759" y="2382"/>
                      </a:lnTo>
                      <a:lnTo>
                        <a:pt x="1859" y="2389"/>
                      </a:lnTo>
                      <a:lnTo>
                        <a:pt x="1859" y="2389"/>
                      </a:lnTo>
                      <a:lnTo>
                        <a:pt x="1985" y="2398"/>
                      </a:lnTo>
                      <a:lnTo>
                        <a:pt x="2052" y="2404"/>
                      </a:lnTo>
                      <a:lnTo>
                        <a:pt x="2120" y="2407"/>
                      </a:lnTo>
                      <a:lnTo>
                        <a:pt x="2120" y="2407"/>
                      </a:lnTo>
                      <a:lnTo>
                        <a:pt x="2212" y="2412"/>
                      </a:lnTo>
                      <a:lnTo>
                        <a:pt x="2212" y="2412"/>
                      </a:lnTo>
                      <a:lnTo>
                        <a:pt x="2212" y="2429"/>
                      </a:lnTo>
                      <a:lnTo>
                        <a:pt x="2212" y="2429"/>
                      </a:lnTo>
                      <a:lnTo>
                        <a:pt x="2207" y="2580"/>
                      </a:lnTo>
                      <a:lnTo>
                        <a:pt x="2205" y="2658"/>
                      </a:lnTo>
                      <a:lnTo>
                        <a:pt x="2203" y="2736"/>
                      </a:lnTo>
                      <a:lnTo>
                        <a:pt x="2203" y="2736"/>
                      </a:lnTo>
                      <a:lnTo>
                        <a:pt x="2156" y="2786"/>
                      </a:lnTo>
                      <a:lnTo>
                        <a:pt x="2110" y="2836"/>
                      </a:lnTo>
                      <a:lnTo>
                        <a:pt x="2019" y="2933"/>
                      </a:lnTo>
                      <a:lnTo>
                        <a:pt x="2019" y="2933"/>
                      </a:lnTo>
                      <a:lnTo>
                        <a:pt x="2016" y="2936"/>
                      </a:lnTo>
                      <a:lnTo>
                        <a:pt x="2016" y="2936"/>
                      </a:lnTo>
                      <a:lnTo>
                        <a:pt x="1902" y="2835"/>
                      </a:lnTo>
                      <a:lnTo>
                        <a:pt x="1902" y="2835"/>
                      </a:lnTo>
                      <a:lnTo>
                        <a:pt x="1851" y="2789"/>
                      </a:lnTo>
                      <a:lnTo>
                        <a:pt x="1801" y="2744"/>
                      </a:lnTo>
                      <a:lnTo>
                        <a:pt x="1705" y="2661"/>
                      </a:lnTo>
                      <a:lnTo>
                        <a:pt x="1705" y="2661"/>
                      </a:lnTo>
                      <a:lnTo>
                        <a:pt x="1600" y="2571"/>
                      </a:lnTo>
                      <a:lnTo>
                        <a:pt x="1403" y="2373"/>
                      </a:lnTo>
                      <a:close/>
                      <a:moveTo>
                        <a:pt x="3608" y="3629"/>
                      </a:moveTo>
                      <a:lnTo>
                        <a:pt x="3608" y="3629"/>
                      </a:lnTo>
                      <a:lnTo>
                        <a:pt x="3633" y="3602"/>
                      </a:lnTo>
                      <a:lnTo>
                        <a:pt x="3633" y="3602"/>
                      </a:lnTo>
                      <a:lnTo>
                        <a:pt x="3636" y="3669"/>
                      </a:lnTo>
                      <a:lnTo>
                        <a:pt x="3636" y="3669"/>
                      </a:lnTo>
                      <a:lnTo>
                        <a:pt x="3569" y="3667"/>
                      </a:lnTo>
                      <a:lnTo>
                        <a:pt x="3569" y="3667"/>
                      </a:lnTo>
                      <a:lnTo>
                        <a:pt x="3608" y="3629"/>
                      </a:lnTo>
                      <a:lnTo>
                        <a:pt x="3608" y="3629"/>
                      </a:lnTo>
                      <a:close/>
                      <a:moveTo>
                        <a:pt x="3465" y="3485"/>
                      </a:moveTo>
                      <a:lnTo>
                        <a:pt x="3465" y="3485"/>
                      </a:lnTo>
                      <a:lnTo>
                        <a:pt x="3378" y="3572"/>
                      </a:lnTo>
                      <a:lnTo>
                        <a:pt x="3293" y="3660"/>
                      </a:lnTo>
                      <a:lnTo>
                        <a:pt x="3293" y="3660"/>
                      </a:lnTo>
                      <a:lnTo>
                        <a:pt x="3162" y="3658"/>
                      </a:lnTo>
                      <a:lnTo>
                        <a:pt x="3031" y="3658"/>
                      </a:lnTo>
                      <a:lnTo>
                        <a:pt x="3031" y="3658"/>
                      </a:lnTo>
                      <a:lnTo>
                        <a:pt x="2895" y="3658"/>
                      </a:lnTo>
                      <a:lnTo>
                        <a:pt x="2759" y="3660"/>
                      </a:lnTo>
                      <a:lnTo>
                        <a:pt x="2759" y="3660"/>
                      </a:lnTo>
                      <a:lnTo>
                        <a:pt x="2669" y="3567"/>
                      </a:lnTo>
                      <a:lnTo>
                        <a:pt x="2578" y="3474"/>
                      </a:lnTo>
                      <a:lnTo>
                        <a:pt x="2578" y="3474"/>
                      </a:lnTo>
                      <a:lnTo>
                        <a:pt x="2489" y="3387"/>
                      </a:lnTo>
                      <a:lnTo>
                        <a:pt x="2401" y="3299"/>
                      </a:lnTo>
                      <a:lnTo>
                        <a:pt x="2401" y="3299"/>
                      </a:lnTo>
                      <a:lnTo>
                        <a:pt x="2402" y="3183"/>
                      </a:lnTo>
                      <a:lnTo>
                        <a:pt x="2402" y="3065"/>
                      </a:lnTo>
                      <a:lnTo>
                        <a:pt x="2402" y="3065"/>
                      </a:lnTo>
                      <a:lnTo>
                        <a:pt x="2402" y="2940"/>
                      </a:lnTo>
                      <a:lnTo>
                        <a:pt x="2401" y="2816"/>
                      </a:lnTo>
                      <a:lnTo>
                        <a:pt x="2401" y="2816"/>
                      </a:lnTo>
                      <a:lnTo>
                        <a:pt x="2498" y="2721"/>
                      </a:lnTo>
                      <a:lnTo>
                        <a:pt x="2596" y="2623"/>
                      </a:lnTo>
                      <a:lnTo>
                        <a:pt x="2596" y="2623"/>
                      </a:lnTo>
                      <a:lnTo>
                        <a:pt x="2691" y="2527"/>
                      </a:lnTo>
                      <a:lnTo>
                        <a:pt x="2785" y="2431"/>
                      </a:lnTo>
                      <a:lnTo>
                        <a:pt x="2785" y="2431"/>
                      </a:lnTo>
                      <a:lnTo>
                        <a:pt x="2915" y="2432"/>
                      </a:lnTo>
                      <a:lnTo>
                        <a:pt x="3045" y="2433"/>
                      </a:lnTo>
                      <a:lnTo>
                        <a:pt x="3045" y="2433"/>
                      </a:lnTo>
                      <a:lnTo>
                        <a:pt x="3269" y="2432"/>
                      </a:lnTo>
                      <a:lnTo>
                        <a:pt x="3269" y="2432"/>
                      </a:lnTo>
                      <a:lnTo>
                        <a:pt x="3360" y="2526"/>
                      </a:lnTo>
                      <a:lnTo>
                        <a:pt x="3454" y="2621"/>
                      </a:lnTo>
                      <a:lnTo>
                        <a:pt x="3454" y="2621"/>
                      </a:lnTo>
                      <a:lnTo>
                        <a:pt x="3541" y="2707"/>
                      </a:lnTo>
                      <a:lnTo>
                        <a:pt x="3626" y="2792"/>
                      </a:lnTo>
                      <a:lnTo>
                        <a:pt x="3626" y="2792"/>
                      </a:lnTo>
                      <a:lnTo>
                        <a:pt x="3625" y="2930"/>
                      </a:lnTo>
                      <a:lnTo>
                        <a:pt x="3624" y="3070"/>
                      </a:lnTo>
                      <a:lnTo>
                        <a:pt x="3624" y="3070"/>
                      </a:lnTo>
                      <a:lnTo>
                        <a:pt x="3625" y="3199"/>
                      </a:lnTo>
                      <a:lnTo>
                        <a:pt x="3626" y="3326"/>
                      </a:lnTo>
                      <a:lnTo>
                        <a:pt x="3626" y="3326"/>
                      </a:lnTo>
                      <a:lnTo>
                        <a:pt x="3465" y="3485"/>
                      </a:lnTo>
                      <a:lnTo>
                        <a:pt x="3465" y="3485"/>
                      </a:lnTo>
                      <a:close/>
                      <a:moveTo>
                        <a:pt x="2201" y="3109"/>
                      </a:moveTo>
                      <a:lnTo>
                        <a:pt x="2201" y="3109"/>
                      </a:lnTo>
                      <a:lnTo>
                        <a:pt x="2147" y="3057"/>
                      </a:lnTo>
                      <a:lnTo>
                        <a:pt x="2147" y="3057"/>
                      </a:lnTo>
                      <a:lnTo>
                        <a:pt x="2201" y="3006"/>
                      </a:lnTo>
                      <a:lnTo>
                        <a:pt x="2201" y="3006"/>
                      </a:lnTo>
                      <a:lnTo>
                        <a:pt x="2200" y="3065"/>
                      </a:lnTo>
                      <a:lnTo>
                        <a:pt x="2200" y="3065"/>
                      </a:lnTo>
                      <a:lnTo>
                        <a:pt x="2201" y="3109"/>
                      </a:lnTo>
                      <a:lnTo>
                        <a:pt x="2201" y="3109"/>
                      </a:lnTo>
                      <a:close/>
                      <a:moveTo>
                        <a:pt x="3826" y="2982"/>
                      </a:moveTo>
                      <a:lnTo>
                        <a:pt x="3826" y="2982"/>
                      </a:lnTo>
                      <a:lnTo>
                        <a:pt x="3907" y="3057"/>
                      </a:lnTo>
                      <a:lnTo>
                        <a:pt x="3907" y="3057"/>
                      </a:lnTo>
                      <a:lnTo>
                        <a:pt x="3827" y="3134"/>
                      </a:lnTo>
                      <a:lnTo>
                        <a:pt x="3827" y="3134"/>
                      </a:lnTo>
                      <a:lnTo>
                        <a:pt x="3827" y="3070"/>
                      </a:lnTo>
                      <a:lnTo>
                        <a:pt x="3827" y="3070"/>
                      </a:lnTo>
                      <a:lnTo>
                        <a:pt x="3826" y="2982"/>
                      </a:lnTo>
                      <a:lnTo>
                        <a:pt x="3826" y="2982"/>
                      </a:lnTo>
                      <a:close/>
                      <a:moveTo>
                        <a:pt x="3597" y="2478"/>
                      </a:moveTo>
                      <a:lnTo>
                        <a:pt x="3597" y="2478"/>
                      </a:lnTo>
                      <a:lnTo>
                        <a:pt x="3544" y="2426"/>
                      </a:lnTo>
                      <a:lnTo>
                        <a:pt x="3544" y="2426"/>
                      </a:lnTo>
                      <a:lnTo>
                        <a:pt x="3637" y="2423"/>
                      </a:lnTo>
                      <a:lnTo>
                        <a:pt x="3637" y="2423"/>
                      </a:lnTo>
                      <a:lnTo>
                        <a:pt x="3637" y="2436"/>
                      </a:lnTo>
                      <a:lnTo>
                        <a:pt x="3637" y="2436"/>
                      </a:lnTo>
                      <a:lnTo>
                        <a:pt x="3634" y="2515"/>
                      </a:lnTo>
                      <a:lnTo>
                        <a:pt x="3634" y="2515"/>
                      </a:lnTo>
                      <a:lnTo>
                        <a:pt x="3597" y="2478"/>
                      </a:lnTo>
                      <a:lnTo>
                        <a:pt x="3597" y="2478"/>
                      </a:lnTo>
                      <a:close/>
                      <a:moveTo>
                        <a:pt x="3078" y="2230"/>
                      </a:moveTo>
                      <a:lnTo>
                        <a:pt x="3078" y="2230"/>
                      </a:lnTo>
                      <a:lnTo>
                        <a:pt x="3045" y="2230"/>
                      </a:lnTo>
                      <a:lnTo>
                        <a:pt x="3045" y="2230"/>
                      </a:lnTo>
                      <a:lnTo>
                        <a:pt x="2975" y="2230"/>
                      </a:lnTo>
                      <a:lnTo>
                        <a:pt x="2975" y="2230"/>
                      </a:lnTo>
                      <a:lnTo>
                        <a:pt x="3026" y="2176"/>
                      </a:lnTo>
                      <a:lnTo>
                        <a:pt x="3026" y="2176"/>
                      </a:lnTo>
                      <a:lnTo>
                        <a:pt x="3078" y="2230"/>
                      </a:lnTo>
                      <a:lnTo>
                        <a:pt x="3078" y="2230"/>
                      </a:lnTo>
                      <a:close/>
                      <a:moveTo>
                        <a:pt x="2412" y="2420"/>
                      </a:moveTo>
                      <a:lnTo>
                        <a:pt x="2412" y="2420"/>
                      </a:lnTo>
                      <a:lnTo>
                        <a:pt x="2510" y="2424"/>
                      </a:lnTo>
                      <a:lnTo>
                        <a:pt x="2510" y="2424"/>
                      </a:lnTo>
                      <a:lnTo>
                        <a:pt x="2453" y="2480"/>
                      </a:lnTo>
                      <a:lnTo>
                        <a:pt x="2453" y="2480"/>
                      </a:lnTo>
                      <a:lnTo>
                        <a:pt x="2394" y="2540"/>
                      </a:lnTo>
                      <a:lnTo>
                        <a:pt x="2394" y="2540"/>
                      </a:lnTo>
                      <a:lnTo>
                        <a:pt x="2391" y="2429"/>
                      </a:lnTo>
                      <a:lnTo>
                        <a:pt x="2391" y="2429"/>
                      </a:lnTo>
                      <a:lnTo>
                        <a:pt x="2390" y="2420"/>
                      </a:lnTo>
                      <a:lnTo>
                        <a:pt x="2390" y="2420"/>
                      </a:lnTo>
                      <a:lnTo>
                        <a:pt x="2412" y="2420"/>
                      </a:lnTo>
                      <a:lnTo>
                        <a:pt x="2412" y="2420"/>
                      </a:lnTo>
                      <a:close/>
                      <a:moveTo>
                        <a:pt x="2394" y="3577"/>
                      </a:moveTo>
                      <a:lnTo>
                        <a:pt x="2394" y="3577"/>
                      </a:lnTo>
                      <a:lnTo>
                        <a:pt x="2435" y="3617"/>
                      </a:lnTo>
                      <a:lnTo>
                        <a:pt x="2435" y="3617"/>
                      </a:lnTo>
                      <a:lnTo>
                        <a:pt x="2485" y="3667"/>
                      </a:lnTo>
                      <a:lnTo>
                        <a:pt x="2485" y="3667"/>
                      </a:lnTo>
                      <a:lnTo>
                        <a:pt x="2402" y="3669"/>
                      </a:lnTo>
                      <a:lnTo>
                        <a:pt x="2402" y="3669"/>
                      </a:lnTo>
                      <a:lnTo>
                        <a:pt x="2391" y="3670"/>
                      </a:lnTo>
                      <a:lnTo>
                        <a:pt x="2391" y="3670"/>
                      </a:lnTo>
                      <a:lnTo>
                        <a:pt x="2394" y="3577"/>
                      </a:lnTo>
                      <a:lnTo>
                        <a:pt x="2394" y="3577"/>
                      </a:lnTo>
                      <a:close/>
                      <a:moveTo>
                        <a:pt x="3018" y="3933"/>
                      </a:moveTo>
                      <a:lnTo>
                        <a:pt x="3018" y="3933"/>
                      </a:lnTo>
                      <a:lnTo>
                        <a:pt x="2949" y="3860"/>
                      </a:lnTo>
                      <a:lnTo>
                        <a:pt x="2949" y="3860"/>
                      </a:lnTo>
                      <a:lnTo>
                        <a:pt x="3031" y="3860"/>
                      </a:lnTo>
                      <a:lnTo>
                        <a:pt x="3031" y="3860"/>
                      </a:lnTo>
                      <a:lnTo>
                        <a:pt x="3103" y="3860"/>
                      </a:lnTo>
                      <a:lnTo>
                        <a:pt x="3103" y="3860"/>
                      </a:lnTo>
                      <a:lnTo>
                        <a:pt x="3026" y="3941"/>
                      </a:lnTo>
                      <a:lnTo>
                        <a:pt x="3026" y="3941"/>
                      </a:lnTo>
                      <a:lnTo>
                        <a:pt x="3018" y="3933"/>
                      </a:lnTo>
                      <a:lnTo>
                        <a:pt x="3018" y="3933"/>
                      </a:lnTo>
                      <a:close/>
                      <a:moveTo>
                        <a:pt x="3685" y="1452"/>
                      </a:moveTo>
                      <a:lnTo>
                        <a:pt x="3685" y="1677"/>
                      </a:lnTo>
                      <a:lnTo>
                        <a:pt x="3685" y="1677"/>
                      </a:lnTo>
                      <a:lnTo>
                        <a:pt x="3677" y="1775"/>
                      </a:lnTo>
                      <a:lnTo>
                        <a:pt x="3667" y="1883"/>
                      </a:lnTo>
                      <a:lnTo>
                        <a:pt x="3667" y="1883"/>
                      </a:lnTo>
                      <a:lnTo>
                        <a:pt x="3658" y="2009"/>
                      </a:lnTo>
                      <a:lnTo>
                        <a:pt x="3654" y="2075"/>
                      </a:lnTo>
                      <a:lnTo>
                        <a:pt x="3650" y="2144"/>
                      </a:lnTo>
                      <a:lnTo>
                        <a:pt x="3650" y="2144"/>
                      </a:lnTo>
                      <a:lnTo>
                        <a:pt x="3645" y="2242"/>
                      </a:lnTo>
                      <a:lnTo>
                        <a:pt x="3645" y="2242"/>
                      </a:lnTo>
                      <a:lnTo>
                        <a:pt x="3507" y="2236"/>
                      </a:lnTo>
                      <a:lnTo>
                        <a:pt x="3438" y="2234"/>
                      </a:lnTo>
                      <a:lnTo>
                        <a:pt x="3367" y="2233"/>
                      </a:lnTo>
                      <a:lnTo>
                        <a:pt x="3367" y="2233"/>
                      </a:lnTo>
                      <a:lnTo>
                        <a:pt x="3348" y="2233"/>
                      </a:lnTo>
                      <a:lnTo>
                        <a:pt x="3348" y="2233"/>
                      </a:lnTo>
                      <a:lnTo>
                        <a:pt x="3298" y="2185"/>
                      </a:lnTo>
                      <a:lnTo>
                        <a:pt x="3247" y="2137"/>
                      </a:lnTo>
                      <a:lnTo>
                        <a:pt x="3147" y="2044"/>
                      </a:lnTo>
                      <a:lnTo>
                        <a:pt x="3147" y="2044"/>
                      </a:lnTo>
                      <a:lnTo>
                        <a:pt x="3225" y="1957"/>
                      </a:lnTo>
                      <a:lnTo>
                        <a:pt x="3225" y="1957"/>
                      </a:lnTo>
                      <a:lnTo>
                        <a:pt x="3271" y="1907"/>
                      </a:lnTo>
                      <a:lnTo>
                        <a:pt x="3313" y="1857"/>
                      </a:lnTo>
                      <a:lnTo>
                        <a:pt x="3395" y="1763"/>
                      </a:lnTo>
                      <a:lnTo>
                        <a:pt x="3395" y="1763"/>
                      </a:lnTo>
                      <a:lnTo>
                        <a:pt x="3449" y="1699"/>
                      </a:lnTo>
                      <a:lnTo>
                        <a:pt x="3499" y="1638"/>
                      </a:lnTo>
                      <a:lnTo>
                        <a:pt x="3685" y="1452"/>
                      </a:lnTo>
                      <a:close/>
                      <a:moveTo>
                        <a:pt x="2648" y="1752"/>
                      </a:moveTo>
                      <a:lnTo>
                        <a:pt x="2648" y="1752"/>
                      </a:lnTo>
                      <a:lnTo>
                        <a:pt x="2730" y="1847"/>
                      </a:lnTo>
                      <a:lnTo>
                        <a:pt x="2774" y="1897"/>
                      </a:lnTo>
                      <a:lnTo>
                        <a:pt x="2820" y="1949"/>
                      </a:lnTo>
                      <a:lnTo>
                        <a:pt x="2820" y="1949"/>
                      </a:lnTo>
                      <a:lnTo>
                        <a:pt x="2905" y="2044"/>
                      </a:lnTo>
                      <a:lnTo>
                        <a:pt x="2905" y="2044"/>
                      </a:lnTo>
                      <a:lnTo>
                        <a:pt x="2904" y="2045"/>
                      </a:lnTo>
                      <a:lnTo>
                        <a:pt x="2904" y="2045"/>
                      </a:lnTo>
                      <a:lnTo>
                        <a:pt x="2805" y="2138"/>
                      </a:lnTo>
                      <a:lnTo>
                        <a:pt x="2755" y="2185"/>
                      </a:lnTo>
                      <a:lnTo>
                        <a:pt x="2704" y="2233"/>
                      </a:lnTo>
                      <a:lnTo>
                        <a:pt x="2704" y="2233"/>
                      </a:lnTo>
                      <a:lnTo>
                        <a:pt x="2630" y="2235"/>
                      </a:lnTo>
                      <a:lnTo>
                        <a:pt x="2556" y="2237"/>
                      </a:lnTo>
                      <a:lnTo>
                        <a:pt x="2412" y="2243"/>
                      </a:lnTo>
                      <a:lnTo>
                        <a:pt x="2412" y="2243"/>
                      </a:lnTo>
                      <a:lnTo>
                        <a:pt x="2383" y="2244"/>
                      </a:lnTo>
                      <a:lnTo>
                        <a:pt x="2383" y="2244"/>
                      </a:lnTo>
                      <a:lnTo>
                        <a:pt x="2377" y="2136"/>
                      </a:lnTo>
                      <a:lnTo>
                        <a:pt x="2377" y="2136"/>
                      </a:lnTo>
                      <a:lnTo>
                        <a:pt x="2373" y="2068"/>
                      </a:lnTo>
                      <a:lnTo>
                        <a:pt x="2369" y="2001"/>
                      </a:lnTo>
                      <a:lnTo>
                        <a:pt x="2360" y="1874"/>
                      </a:lnTo>
                      <a:lnTo>
                        <a:pt x="2360" y="1874"/>
                      </a:lnTo>
                      <a:lnTo>
                        <a:pt x="2354" y="1802"/>
                      </a:lnTo>
                      <a:lnTo>
                        <a:pt x="2348" y="1734"/>
                      </a:lnTo>
                      <a:lnTo>
                        <a:pt x="2348" y="1426"/>
                      </a:lnTo>
                      <a:lnTo>
                        <a:pt x="2514" y="1592"/>
                      </a:lnTo>
                      <a:lnTo>
                        <a:pt x="2514" y="1592"/>
                      </a:lnTo>
                      <a:lnTo>
                        <a:pt x="2578" y="1668"/>
                      </a:lnTo>
                      <a:lnTo>
                        <a:pt x="2648" y="1752"/>
                      </a:lnTo>
                      <a:lnTo>
                        <a:pt x="2648" y="1752"/>
                      </a:lnTo>
                      <a:close/>
                      <a:moveTo>
                        <a:pt x="2348" y="4688"/>
                      </a:moveTo>
                      <a:lnTo>
                        <a:pt x="2348" y="4393"/>
                      </a:lnTo>
                      <a:lnTo>
                        <a:pt x="2348" y="4393"/>
                      </a:lnTo>
                      <a:lnTo>
                        <a:pt x="2360" y="4255"/>
                      </a:lnTo>
                      <a:lnTo>
                        <a:pt x="2360" y="4255"/>
                      </a:lnTo>
                      <a:lnTo>
                        <a:pt x="2369" y="4129"/>
                      </a:lnTo>
                      <a:lnTo>
                        <a:pt x="2373" y="4062"/>
                      </a:lnTo>
                      <a:lnTo>
                        <a:pt x="2376" y="3994"/>
                      </a:lnTo>
                      <a:lnTo>
                        <a:pt x="2376" y="3994"/>
                      </a:lnTo>
                      <a:lnTo>
                        <a:pt x="2385" y="3847"/>
                      </a:lnTo>
                      <a:lnTo>
                        <a:pt x="2385" y="3847"/>
                      </a:lnTo>
                      <a:lnTo>
                        <a:pt x="2402" y="3848"/>
                      </a:lnTo>
                      <a:lnTo>
                        <a:pt x="2402" y="3848"/>
                      </a:lnTo>
                      <a:lnTo>
                        <a:pt x="2538" y="3852"/>
                      </a:lnTo>
                      <a:lnTo>
                        <a:pt x="2608" y="3856"/>
                      </a:lnTo>
                      <a:lnTo>
                        <a:pt x="2678" y="3857"/>
                      </a:lnTo>
                      <a:lnTo>
                        <a:pt x="2678" y="3857"/>
                      </a:lnTo>
                      <a:lnTo>
                        <a:pt x="2732" y="3909"/>
                      </a:lnTo>
                      <a:lnTo>
                        <a:pt x="2786" y="3959"/>
                      </a:lnTo>
                      <a:lnTo>
                        <a:pt x="2893" y="4060"/>
                      </a:lnTo>
                      <a:lnTo>
                        <a:pt x="2893" y="4060"/>
                      </a:lnTo>
                      <a:lnTo>
                        <a:pt x="2905" y="4072"/>
                      </a:lnTo>
                      <a:lnTo>
                        <a:pt x="2905" y="4072"/>
                      </a:lnTo>
                      <a:lnTo>
                        <a:pt x="2820" y="4168"/>
                      </a:lnTo>
                      <a:lnTo>
                        <a:pt x="2820" y="4168"/>
                      </a:lnTo>
                      <a:lnTo>
                        <a:pt x="2773" y="4220"/>
                      </a:lnTo>
                      <a:lnTo>
                        <a:pt x="2729" y="4271"/>
                      </a:lnTo>
                      <a:lnTo>
                        <a:pt x="2644" y="4368"/>
                      </a:lnTo>
                      <a:lnTo>
                        <a:pt x="2644" y="4368"/>
                      </a:lnTo>
                      <a:lnTo>
                        <a:pt x="2581" y="4443"/>
                      </a:lnTo>
                      <a:lnTo>
                        <a:pt x="2522" y="4514"/>
                      </a:lnTo>
                      <a:lnTo>
                        <a:pt x="2348" y="4688"/>
                      </a:lnTo>
                      <a:close/>
                      <a:moveTo>
                        <a:pt x="3389" y="4348"/>
                      </a:moveTo>
                      <a:lnTo>
                        <a:pt x="3389" y="4348"/>
                      </a:lnTo>
                      <a:lnTo>
                        <a:pt x="3306" y="4252"/>
                      </a:lnTo>
                      <a:lnTo>
                        <a:pt x="3261" y="4202"/>
                      </a:lnTo>
                      <a:lnTo>
                        <a:pt x="3215" y="4151"/>
                      </a:lnTo>
                      <a:lnTo>
                        <a:pt x="3215" y="4151"/>
                      </a:lnTo>
                      <a:lnTo>
                        <a:pt x="3146" y="4073"/>
                      </a:lnTo>
                      <a:lnTo>
                        <a:pt x="3146" y="4073"/>
                      </a:lnTo>
                      <a:lnTo>
                        <a:pt x="3260" y="3967"/>
                      </a:lnTo>
                      <a:lnTo>
                        <a:pt x="3318" y="3913"/>
                      </a:lnTo>
                      <a:lnTo>
                        <a:pt x="3375" y="3858"/>
                      </a:lnTo>
                      <a:lnTo>
                        <a:pt x="3375" y="3858"/>
                      </a:lnTo>
                      <a:lnTo>
                        <a:pt x="3376" y="3857"/>
                      </a:lnTo>
                      <a:lnTo>
                        <a:pt x="3376" y="3857"/>
                      </a:lnTo>
                      <a:lnTo>
                        <a:pt x="3444" y="3856"/>
                      </a:lnTo>
                      <a:lnTo>
                        <a:pt x="3511" y="3853"/>
                      </a:lnTo>
                      <a:lnTo>
                        <a:pt x="3642" y="3848"/>
                      </a:lnTo>
                      <a:lnTo>
                        <a:pt x="3642" y="3848"/>
                      </a:lnTo>
                      <a:lnTo>
                        <a:pt x="3650" y="3996"/>
                      </a:lnTo>
                      <a:lnTo>
                        <a:pt x="3650" y="3996"/>
                      </a:lnTo>
                      <a:lnTo>
                        <a:pt x="3654" y="4064"/>
                      </a:lnTo>
                      <a:lnTo>
                        <a:pt x="3658" y="4131"/>
                      </a:lnTo>
                      <a:lnTo>
                        <a:pt x="3667" y="4257"/>
                      </a:lnTo>
                      <a:lnTo>
                        <a:pt x="3667" y="4257"/>
                      </a:lnTo>
                      <a:lnTo>
                        <a:pt x="3677" y="4366"/>
                      </a:lnTo>
                      <a:lnTo>
                        <a:pt x="3685" y="4465"/>
                      </a:lnTo>
                      <a:lnTo>
                        <a:pt x="3685" y="4662"/>
                      </a:lnTo>
                      <a:lnTo>
                        <a:pt x="3476" y="4453"/>
                      </a:lnTo>
                      <a:lnTo>
                        <a:pt x="3476" y="4453"/>
                      </a:lnTo>
                      <a:lnTo>
                        <a:pt x="3389" y="4348"/>
                      </a:lnTo>
                      <a:lnTo>
                        <a:pt x="3389" y="4348"/>
                      </a:lnTo>
                      <a:close/>
                      <a:moveTo>
                        <a:pt x="4347" y="2663"/>
                      </a:moveTo>
                      <a:lnTo>
                        <a:pt x="4347" y="2663"/>
                      </a:lnTo>
                      <a:lnTo>
                        <a:pt x="4248" y="2747"/>
                      </a:lnTo>
                      <a:lnTo>
                        <a:pt x="4198" y="2792"/>
                      </a:lnTo>
                      <a:lnTo>
                        <a:pt x="4146" y="2839"/>
                      </a:lnTo>
                      <a:lnTo>
                        <a:pt x="4146" y="2839"/>
                      </a:lnTo>
                      <a:lnTo>
                        <a:pt x="4038" y="2936"/>
                      </a:lnTo>
                      <a:lnTo>
                        <a:pt x="4038" y="2936"/>
                      </a:lnTo>
                      <a:lnTo>
                        <a:pt x="4037" y="2935"/>
                      </a:lnTo>
                      <a:lnTo>
                        <a:pt x="4037" y="2935"/>
                      </a:lnTo>
                      <a:lnTo>
                        <a:pt x="3931" y="2822"/>
                      </a:lnTo>
                      <a:lnTo>
                        <a:pt x="3878" y="2766"/>
                      </a:lnTo>
                      <a:lnTo>
                        <a:pt x="3823" y="2708"/>
                      </a:lnTo>
                      <a:lnTo>
                        <a:pt x="3823" y="2708"/>
                      </a:lnTo>
                      <a:lnTo>
                        <a:pt x="3822" y="2639"/>
                      </a:lnTo>
                      <a:lnTo>
                        <a:pt x="3818" y="2570"/>
                      </a:lnTo>
                      <a:lnTo>
                        <a:pt x="3814" y="2436"/>
                      </a:lnTo>
                      <a:lnTo>
                        <a:pt x="3814" y="2436"/>
                      </a:lnTo>
                      <a:lnTo>
                        <a:pt x="3813" y="2415"/>
                      </a:lnTo>
                      <a:lnTo>
                        <a:pt x="3813" y="2415"/>
                      </a:lnTo>
                      <a:lnTo>
                        <a:pt x="3971" y="2407"/>
                      </a:lnTo>
                      <a:lnTo>
                        <a:pt x="3971" y="2407"/>
                      </a:lnTo>
                      <a:lnTo>
                        <a:pt x="4039" y="2404"/>
                      </a:lnTo>
                      <a:lnTo>
                        <a:pt x="4105" y="2400"/>
                      </a:lnTo>
                      <a:lnTo>
                        <a:pt x="4232" y="2390"/>
                      </a:lnTo>
                      <a:lnTo>
                        <a:pt x="4232" y="2390"/>
                      </a:lnTo>
                      <a:lnTo>
                        <a:pt x="4332" y="2382"/>
                      </a:lnTo>
                      <a:lnTo>
                        <a:pt x="4424" y="2373"/>
                      </a:lnTo>
                      <a:lnTo>
                        <a:pt x="4658" y="2373"/>
                      </a:lnTo>
                      <a:lnTo>
                        <a:pt x="4489" y="2542"/>
                      </a:lnTo>
                      <a:lnTo>
                        <a:pt x="4489" y="2542"/>
                      </a:lnTo>
                      <a:lnTo>
                        <a:pt x="4421" y="2599"/>
                      </a:lnTo>
                      <a:lnTo>
                        <a:pt x="4347" y="2663"/>
                      </a:lnTo>
                      <a:lnTo>
                        <a:pt x="4347" y="2663"/>
                      </a:lnTo>
                      <a:close/>
                      <a:moveTo>
                        <a:pt x="4642" y="493"/>
                      </a:moveTo>
                      <a:lnTo>
                        <a:pt x="5587" y="1440"/>
                      </a:lnTo>
                      <a:lnTo>
                        <a:pt x="4744" y="2287"/>
                      </a:lnTo>
                      <a:lnTo>
                        <a:pt x="4389" y="2287"/>
                      </a:lnTo>
                      <a:lnTo>
                        <a:pt x="4389" y="2287"/>
                      </a:lnTo>
                      <a:lnTo>
                        <a:pt x="4313" y="2279"/>
                      </a:lnTo>
                      <a:lnTo>
                        <a:pt x="4232" y="2273"/>
                      </a:lnTo>
                      <a:lnTo>
                        <a:pt x="4232" y="2273"/>
                      </a:lnTo>
                      <a:lnTo>
                        <a:pt x="4105" y="2264"/>
                      </a:lnTo>
                      <a:lnTo>
                        <a:pt x="4039" y="2259"/>
                      </a:lnTo>
                      <a:lnTo>
                        <a:pt x="3971" y="2256"/>
                      </a:lnTo>
                      <a:lnTo>
                        <a:pt x="3971" y="2256"/>
                      </a:lnTo>
                      <a:lnTo>
                        <a:pt x="3806" y="2247"/>
                      </a:lnTo>
                      <a:lnTo>
                        <a:pt x="3806" y="2247"/>
                      </a:lnTo>
                      <a:lnTo>
                        <a:pt x="3801" y="2144"/>
                      </a:lnTo>
                      <a:lnTo>
                        <a:pt x="3801" y="2144"/>
                      </a:lnTo>
                      <a:lnTo>
                        <a:pt x="3797" y="2075"/>
                      </a:lnTo>
                      <a:lnTo>
                        <a:pt x="3792" y="2009"/>
                      </a:lnTo>
                      <a:lnTo>
                        <a:pt x="3783" y="1883"/>
                      </a:lnTo>
                      <a:lnTo>
                        <a:pt x="3783" y="1883"/>
                      </a:lnTo>
                      <a:lnTo>
                        <a:pt x="3773" y="1745"/>
                      </a:lnTo>
                      <a:lnTo>
                        <a:pt x="3773" y="1365"/>
                      </a:lnTo>
                      <a:lnTo>
                        <a:pt x="4642" y="493"/>
                      </a:lnTo>
                      <a:close/>
                      <a:moveTo>
                        <a:pt x="2348" y="87"/>
                      </a:moveTo>
                      <a:lnTo>
                        <a:pt x="3685" y="87"/>
                      </a:lnTo>
                      <a:lnTo>
                        <a:pt x="3685" y="1328"/>
                      </a:lnTo>
                      <a:lnTo>
                        <a:pt x="3454" y="1561"/>
                      </a:lnTo>
                      <a:lnTo>
                        <a:pt x="3454" y="1561"/>
                      </a:lnTo>
                      <a:lnTo>
                        <a:pt x="3386" y="1617"/>
                      </a:lnTo>
                      <a:lnTo>
                        <a:pt x="3313" y="1680"/>
                      </a:lnTo>
                      <a:lnTo>
                        <a:pt x="3313" y="1680"/>
                      </a:lnTo>
                      <a:lnTo>
                        <a:pt x="3218" y="1761"/>
                      </a:lnTo>
                      <a:lnTo>
                        <a:pt x="3168" y="1805"/>
                      </a:lnTo>
                      <a:lnTo>
                        <a:pt x="3118" y="1850"/>
                      </a:lnTo>
                      <a:lnTo>
                        <a:pt x="3118" y="1850"/>
                      </a:lnTo>
                      <a:lnTo>
                        <a:pt x="3026" y="1932"/>
                      </a:lnTo>
                      <a:lnTo>
                        <a:pt x="3026" y="1932"/>
                      </a:lnTo>
                      <a:lnTo>
                        <a:pt x="2926" y="1842"/>
                      </a:lnTo>
                      <a:lnTo>
                        <a:pt x="2926" y="1842"/>
                      </a:lnTo>
                      <a:lnTo>
                        <a:pt x="2875" y="1796"/>
                      </a:lnTo>
                      <a:lnTo>
                        <a:pt x="2825" y="1752"/>
                      </a:lnTo>
                      <a:lnTo>
                        <a:pt x="2730" y="1669"/>
                      </a:lnTo>
                      <a:lnTo>
                        <a:pt x="2730" y="1669"/>
                      </a:lnTo>
                      <a:lnTo>
                        <a:pt x="2627" y="1582"/>
                      </a:lnTo>
                      <a:lnTo>
                        <a:pt x="2348" y="1302"/>
                      </a:lnTo>
                      <a:lnTo>
                        <a:pt x="2348" y="87"/>
                      </a:lnTo>
                      <a:close/>
                      <a:moveTo>
                        <a:pt x="472" y="1440"/>
                      </a:moveTo>
                      <a:lnTo>
                        <a:pt x="1417" y="493"/>
                      </a:lnTo>
                      <a:lnTo>
                        <a:pt x="2261" y="1339"/>
                      </a:lnTo>
                      <a:lnTo>
                        <a:pt x="2261" y="1665"/>
                      </a:lnTo>
                      <a:lnTo>
                        <a:pt x="2261" y="1665"/>
                      </a:lnTo>
                      <a:lnTo>
                        <a:pt x="2252" y="1765"/>
                      </a:lnTo>
                      <a:lnTo>
                        <a:pt x="2244" y="1874"/>
                      </a:lnTo>
                      <a:lnTo>
                        <a:pt x="2244" y="1874"/>
                      </a:lnTo>
                      <a:lnTo>
                        <a:pt x="2234" y="2001"/>
                      </a:lnTo>
                      <a:lnTo>
                        <a:pt x="2230" y="2068"/>
                      </a:lnTo>
                      <a:lnTo>
                        <a:pt x="2226" y="2136"/>
                      </a:lnTo>
                      <a:lnTo>
                        <a:pt x="2226" y="2136"/>
                      </a:lnTo>
                      <a:lnTo>
                        <a:pt x="2220" y="2251"/>
                      </a:lnTo>
                      <a:lnTo>
                        <a:pt x="2220" y="2251"/>
                      </a:lnTo>
                      <a:lnTo>
                        <a:pt x="2120" y="2256"/>
                      </a:lnTo>
                      <a:lnTo>
                        <a:pt x="2120" y="2256"/>
                      </a:lnTo>
                      <a:lnTo>
                        <a:pt x="2052" y="2259"/>
                      </a:lnTo>
                      <a:lnTo>
                        <a:pt x="1985" y="2265"/>
                      </a:lnTo>
                      <a:lnTo>
                        <a:pt x="1859" y="2274"/>
                      </a:lnTo>
                      <a:lnTo>
                        <a:pt x="1859" y="2274"/>
                      </a:lnTo>
                      <a:lnTo>
                        <a:pt x="1778" y="2280"/>
                      </a:lnTo>
                      <a:lnTo>
                        <a:pt x="1704" y="2287"/>
                      </a:lnTo>
                      <a:lnTo>
                        <a:pt x="1316" y="2287"/>
                      </a:lnTo>
                      <a:lnTo>
                        <a:pt x="472" y="1440"/>
                      </a:lnTo>
                      <a:close/>
                      <a:moveTo>
                        <a:pt x="87" y="3713"/>
                      </a:moveTo>
                      <a:lnTo>
                        <a:pt x="87" y="2373"/>
                      </a:lnTo>
                      <a:lnTo>
                        <a:pt x="1279" y="2373"/>
                      </a:lnTo>
                      <a:lnTo>
                        <a:pt x="1487" y="2580"/>
                      </a:lnTo>
                      <a:lnTo>
                        <a:pt x="1487" y="2580"/>
                      </a:lnTo>
                      <a:lnTo>
                        <a:pt x="1551" y="2659"/>
                      </a:lnTo>
                      <a:lnTo>
                        <a:pt x="1623" y="2744"/>
                      </a:lnTo>
                      <a:lnTo>
                        <a:pt x="1623" y="2744"/>
                      </a:lnTo>
                      <a:lnTo>
                        <a:pt x="1706" y="2840"/>
                      </a:lnTo>
                      <a:lnTo>
                        <a:pt x="1750" y="2890"/>
                      </a:lnTo>
                      <a:lnTo>
                        <a:pt x="1796" y="2941"/>
                      </a:lnTo>
                      <a:lnTo>
                        <a:pt x="1796" y="2941"/>
                      </a:lnTo>
                      <a:lnTo>
                        <a:pt x="1902" y="3060"/>
                      </a:lnTo>
                      <a:lnTo>
                        <a:pt x="1902" y="3060"/>
                      </a:lnTo>
                      <a:lnTo>
                        <a:pt x="1825" y="3146"/>
                      </a:lnTo>
                      <a:lnTo>
                        <a:pt x="1825" y="3146"/>
                      </a:lnTo>
                      <a:lnTo>
                        <a:pt x="1780" y="3197"/>
                      </a:lnTo>
                      <a:lnTo>
                        <a:pt x="1737" y="3247"/>
                      </a:lnTo>
                      <a:lnTo>
                        <a:pt x="1655" y="3342"/>
                      </a:lnTo>
                      <a:lnTo>
                        <a:pt x="1655" y="3342"/>
                      </a:lnTo>
                      <a:lnTo>
                        <a:pt x="1594" y="3414"/>
                      </a:lnTo>
                      <a:lnTo>
                        <a:pt x="1537" y="3482"/>
                      </a:lnTo>
                      <a:lnTo>
                        <a:pt x="1306" y="3713"/>
                      </a:lnTo>
                      <a:lnTo>
                        <a:pt x="87" y="3713"/>
                      </a:lnTo>
                      <a:close/>
                      <a:moveTo>
                        <a:pt x="1443" y="5594"/>
                      </a:moveTo>
                      <a:lnTo>
                        <a:pt x="498" y="4646"/>
                      </a:lnTo>
                      <a:lnTo>
                        <a:pt x="1342" y="3801"/>
                      </a:lnTo>
                      <a:lnTo>
                        <a:pt x="1662" y="3801"/>
                      </a:lnTo>
                      <a:lnTo>
                        <a:pt x="1662" y="3801"/>
                      </a:lnTo>
                      <a:lnTo>
                        <a:pt x="1754" y="3810"/>
                      </a:lnTo>
                      <a:lnTo>
                        <a:pt x="1853" y="3817"/>
                      </a:lnTo>
                      <a:lnTo>
                        <a:pt x="1853" y="3817"/>
                      </a:lnTo>
                      <a:lnTo>
                        <a:pt x="1979" y="3826"/>
                      </a:lnTo>
                      <a:lnTo>
                        <a:pt x="2044" y="3830"/>
                      </a:lnTo>
                      <a:lnTo>
                        <a:pt x="2112" y="3835"/>
                      </a:lnTo>
                      <a:lnTo>
                        <a:pt x="2112" y="3835"/>
                      </a:lnTo>
                      <a:lnTo>
                        <a:pt x="2218" y="3841"/>
                      </a:lnTo>
                      <a:lnTo>
                        <a:pt x="2218" y="3841"/>
                      </a:lnTo>
                      <a:lnTo>
                        <a:pt x="2226" y="3994"/>
                      </a:lnTo>
                      <a:lnTo>
                        <a:pt x="2226" y="3994"/>
                      </a:lnTo>
                      <a:lnTo>
                        <a:pt x="2230" y="4062"/>
                      </a:lnTo>
                      <a:lnTo>
                        <a:pt x="2234" y="4129"/>
                      </a:lnTo>
                      <a:lnTo>
                        <a:pt x="2244" y="4255"/>
                      </a:lnTo>
                      <a:lnTo>
                        <a:pt x="2244" y="4255"/>
                      </a:lnTo>
                      <a:lnTo>
                        <a:pt x="2252" y="4364"/>
                      </a:lnTo>
                      <a:lnTo>
                        <a:pt x="2261" y="4462"/>
                      </a:lnTo>
                      <a:lnTo>
                        <a:pt x="2261" y="4775"/>
                      </a:lnTo>
                      <a:lnTo>
                        <a:pt x="1443" y="5594"/>
                      </a:lnTo>
                      <a:close/>
                      <a:moveTo>
                        <a:pt x="3685" y="5961"/>
                      </a:moveTo>
                      <a:lnTo>
                        <a:pt x="2348" y="5961"/>
                      </a:lnTo>
                      <a:lnTo>
                        <a:pt x="2348" y="4811"/>
                      </a:lnTo>
                      <a:lnTo>
                        <a:pt x="2601" y="4557"/>
                      </a:lnTo>
                      <a:lnTo>
                        <a:pt x="2601" y="4557"/>
                      </a:lnTo>
                      <a:lnTo>
                        <a:pt x="2662" y="4506"/>
                      </a:lnTo>
                      <a:lnTo>
                        <a:pt x="2727" y="4451"/>
                      </a:lnTo>
                      <a:lnTo>
                        <a:pt x="2727" y="4451"/>
                      </a:lnTo>
                      <a:lnTo>
                        <a:pt x="2824" y="4366"/>
                      </a:lnTo>
                      <a:lnTo>
                        <a:pt x="2875" y="4321"/>
                      </a:lnTo>
                      <a:lnTo>
                        <a:pt x="2926" y="4275"/>
                      </a:lnTo>
                      <a:lnTo>
                        <a:pt x="2926" y="4275"/>
                      </a:lnTo>
                      <a:lnTo>
                        <a:pt x="3027" y="4184"/>
                      </a:lnTo>
                      <a:lnTo>
                        <a:pt x="3027" y="4184"/>
                      </a:lnTo>
                      <a:lnTo>
                        <a:pt x="3109" y="4257"/>
                      </a:lnTo>
                      <a:lnTo>
                        <a:pt x="3109" y="4257"/>
                      </a:lnTo>
                      <a:lnTo>
                        <a:pt x="3160" y="4303"/>
                      </a:lnTo>
                      <a:lnTo>
                        <a:pt x="3211" y="4347"/>
                      </a:lnTo>
                      <a:lnTo>
                        <a:pt x="3307" y="4431"/>
                      </a:lnTo>
                      <a:lnTo>
                        <a:pt x="3307" y="4431"/>
                      </a:lnTo>
                      <a:lnTo>
                        <a:pt x="3391" y="4502"/>
                      </a:lnTo>
                      <a:lnTo>
                        <a:pt x="3467" y="4566"/>
                      </a:lnTo>
                      <a:lnTo>
                        <a:pt x="3685" y="4784"/>
                      </a:lnTo>
                      <a:lnTo>
                        <a:pt x="3685" y="5961"/>
                      </a:lnTo>
                      <a:close/>
                      <a:moveTo>
                        <a:pt x="5561" y="4646"/>
                      </a:moveTo>
                      <a:lnTo>
                        <a:pt x="4616" y="5594"/>
                      </a:lnTo>
                      <a:lnTo>
                        <a:pt x="3773" y="4749"/>
                      </a:lnTo>
                      <a:lnTo>
                        <a:pt x="3773" y="4397"/>
                      </a:lnTo>
                      <a:lnTo>
                        <a:pt x="3773" y="4397"/>
                      </a:lnTo>
                      <a:lnTo>
                        <a:pt x="3778" y="4329"/>
                      </a:lnTo>
                      <a:lnTo>
                        <a:pt x="3784" y="4257"/>
                      </a:lnTo>
                      <a:lnTo>
                        <a:pt x="3784" y="4257"/>
                      </a:lnTo>
                      <a:lnTo>
                        <a:pt x="3793" y="4131"/>
                      </a:lnTo>
                      <a:lnTo>
                        <a:pt x="3798" y="4064"/>
                      </a:lnTo>
                      <a:lnTo>
                        <a:pt x="3801" y="3996"/>
                      </a:lnTo>
                      <a:lnTo>
                        <a:pt x="3801" y="3996"/>
                      </a:lnTo>
                      <a:lnTo>
                        <a:pt x="3809" y="3842"/>
                      </a:lnTo>
                      <a:lnTo>
                        <a:pt x="3809" y="3842"/>
                      </a:lnTo>
                      <a:lnTo>
                        <a:pt x="3949" y="3835"/>
                      </a:lnTo>
                      <a:lnTo>
                        <a:pt x="3949" y="3835"/>
                      </a:lnTo>
                      <a:lnTo>
                        <a:pt x="4017" y="3830"/>
                      </a:lnTo>
                      <a:lnTo>
                        <a:pt x="4084" y="3826"/>
                      </a:lnTo>
                      <a:lnTo>
                        <a:pt x="4209" y="3817"/>
                      </a:lnTo>
                      <a:lnTo>
                        <a:pt x="4209" y="3817"/>
                      </a:lnTo>
                      <a:lnTo>
                        <a:pt x="4307" y="3809"/>
                      </a:lnTo>
                      <a:lnTo>
                        <a:pt x="4397" y="3801"/>
                      </a:lnTo>
                      <a:lnTo>
                        <a:pt x="4718" y="3801"/>
                      </a:lnTo>
                      <a:lnTo>
                        <a:pt x="5561" y="4646"/>
                      </a:lnTo>
                      <a:close/>
                      <a:moveTo>
                        <a:pt x="5947" y="3713"/>
                      </a:moveTo>
                      <a:lnTo>
                        <a:pt x="4754" y="3713"/>
                      </a:lnTo>
                      <a:lnTo>
                        <a:pt x="4494" y="3453"/>
                      </a:lnTo>
                      <a:lnTo>
                        <a:pt x="4494" y="3453"/>
                      </a:lnTo>
                      <a:lnTo>
                        <a:pt x="4404" y="3347"/>
                      </a:lnTo>
                      <a:lnTo>
                        <a:pt x="4404" y="3347"/>
                      </a:lnTo>
                      <a:lnTo>
                        <a:pt x="4321" y="3252"/>
                      </a:lnTo>
                      <a:lnTo>
                        <a:pt x="4278" y="3202"/>
                      </a:lnTo>
                      <a:lnTo>
                        <a:pt x="4232" y="3151"/>
                      </a:lnTo>
                      <a:lnTo>
                        <a:pt x="4232" y="3151"/>
                      </a:lnTo>
                      <a:lnTo>
                        <a:pt x="4150" y="3060"/>
                      </a:lnTo>
                      <a:lnTo>
                        <a:pt x="4150" y="3060"/>
                      </a:lnTo>
                      <a:lnTo>
                        <a:pt x="4253" y="2946"/>
                      </a:lnTo>
                      <a:lnTo>
                        <a:pt x="4253" y="2946"/>
                      </a:lnTo>
                      <a:lnTo>
                        <a:pt x="4300" y="2893"/>
                      </a:lnTo>
                      <a:lnTo>
                        <a:pt x="4344" y="2842"/>
                      </a:lnTo>
                      <a:lnTo>
                        <a:pt x="4428" y="2745"/>
                      </a:lnTo>
                      <a:lnTo>
                        <a:pt x="4428" y="2745"/>
                      </a:lnTo>
                      <a:lnTo>
                        <a:pt x="4482" y="2681"/>
                      </a:lnTo>
                      <a:lnTo>
                        <a:pt x="4533" y="2620"/>
                      </a:lnTo>
                      <a:lnTo>
                        <a:pt x="4780" y="2373"/>
                      </a:lnTo>
                      <a:lnTo>
                        <a:pt x="5947" y="2373"/>
                      </a:lnTo>
                      <a:lnTo>
                        <a:pt x="5947" y="3713"/>
                      </a:lnTo>
                      <a:close/>
                    </a:path>
                  </a:pathLst>
                </a:custGeom>
                <a:solidFill>
                  <a:srgbClr val="E1530E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 bwMode="gray">
              <a:xfrm>
                <a:off x="8460432" y="7387958"/>
                <a:ext cx="1668097" cy="3634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r" defTabSz="91427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Open </a:t>
                </a:r>
                <a:br>
                  <a:rPr kumimoji="0" lang="en-US" sz="10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</a:br>
                <a:r>
                  <a:rPr kumimoji="0" lang="en-US" sz="10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Daylight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 bwMode="gray">
              <a:xfrm>
                <a:off x="8864048" y="6819100"/>
                <a:ext cx="2041957" cy="404290"/>
              </a:xfrm>
              <a:prstGeom prst="roundRect">
                <a:avLst>
                  <a:gd name="adj" fmla="val 13846"/>
                </a:avLst>
              </a:prstGeom>
              <a:solidFill>
                <a:srgbClr val="1A559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 bwMode="gray">
              <a:xfrm>
                <a:off x="8962098" y="6892233"/>
                <a:ext cx="1943907" cy="23250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Brocade Flow Optimize</a:t>
                </a:r>
                <a:r>
                  <a:rPr kumimoji="0" lang="en-US" sz="800" b="0" i="0" u="none" strike="noStrike" kern="1200" cap="none" spc="-3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ual 600"/>
                  </a:rPr>
                  <a:t>r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489647" y="6748214"/>
                <a:ext cx="493791" cy="574704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grpSp>
            <p:nvGrpSpPr>
              <p:cNvPr id="19" name="Group 479"/>
              <p:cNvGrpSpPr>
                <a:grpSpLocks noChangeAspect="1"/>
              </p:cNvGrpSpPr>
              <p:nvPr/>
            </p:nvGrpSpPr>
            <p:grpSpPr bwMode="auto">
              <a:xfrm>
                <a:off x="8460432" y="6804278"/>
                <a:ext cx="437123" cy="459800"/>
                <a:chOff x="-1051" y="-2707"/>
                <a:chExt cx="9011" cy="8144"/>
              </a:xfrm>
              <a:solidFill>
                <a:srgbClr val="1A5590"/>
              </a:solidFill>
            </p:grpSpPr>
            <p:sp>
              <p:nvSpPr>
                <p:cNvPr id="22" name="Freeform 480"/>
                <p:cNvSpPr>
                  <a:spLocks/>
                </p:cNvSpPr>
                <p:nvPr/>
              </p:nvSpPr>
              <p:spPr bwMode="auto">
                <a:xfrm>
                  <a:off x="3808" y="-2707"/>
                  <a:ext cx="47" cy="4"/>
                </a:xfrm>
                <a:custGeom>
                  <a:avLst/>
                  <a:gdLst>
                    <a:gd name="T0" fmla="*/ 0 w 20"/>
                    <a:gd name="T1" fmla="*/ 0 h 2"/>
                    <a:gd name="T2" fmla="*/ 19 w 20"/>
                    <a:gd name="T3" fmla="*/ 0 h 2"/>
                    <a:gd name="T4" fmla="*/ 20 w 20"/>
                    <a:gd name="T5" fmla="*/ 1 h 2"/>
                    <a:gd name="T6" fmla="*/ 19 w 20"/>
                    <a:gd name="T7" fmla="*/ 2 h 2"/>
                    <a:gd name="T8" fmla="*/ 19 w 20"/>
                    <a:gd name="T9" fmla="*/ 2 h 2"/>
                    <a:gd name="T10" fmla="*/ 0 w 20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2">
                      <a:moveTo>
                        <a:pt x="0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20" y="0"/>
                        <a:pt x="20" y="1"/>
                      </a:cubicBezTo>
                      <a:cubicBezTo>
                        <a:pt x="20" y="1"/>
                        <a:pt x="19" y="2"/>
                        <a:pt x="19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3" name="Freeform 481"/>
                <p:cNvSpPr>
                  <a:spLocks/>
                </p:cNvSpPr>
                <p:nvPr/>
              </p:nvSpPr>
              <p:spPr bwMode="auto">
                <a:xfrm>
                  <a:off x="4363" y="-2705"/>
                  <a:ext cx="144" cy="64"/>
                </a:xfrm>
                <a:custGeom>
                  <a:avLst/>
                  <a:gdLst>
                    <a:gd name="T0" fmla="*/ 12 w 61"/>
                    <a:gd name="T1" fmla="*/ 1 h 27"/>
                    <a:gd name="T2" fmla="*/ 48 w 61"/>
                    <a:gd name="T3" fmla="*/ 2 h 27"/>
                    <a:gd name="T4" fmla="*/ 60 w 61"/>
                    <a:gd name="T5" fmla="*/ 15 h 27"/>
                    <a:gd name="T6" fmla="*/ 47 w 61"/>
                    <a:gd name="T7" fmla="*/ 27 h 27"/>
                    <a:gd name="T8" fmla="*/ 46 w 61"/>
                    <a:gd name="T9" fmla="*/ 27 h 27"/>
                    <a:gd name="T10" fmla="*/ 10 w 61"/>
                    <a:gd name="T11" fmla="*/ 23 h 27"/>
                    <a:gd name="T12" fmla="*/ 0 w 61"/>
                    <a:gd name="T13" fmla="*/ 10 h 27"/>
                    <a:gd name="T14" fmla="*/ 12 w 61"/>
                    <a:gd name="T1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27">
                      <a:moveTo>
                        <a:pt x="12" y="1"/>
                      </a:move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55" y="2"/>
                        <a:pt x="61" y="8"/>
                        <a:pt x="60" y="15"/>
                      </a:cubicBezTo>
                      <a:cubicBezTo>
                        <a:pt x="60" y="22"/>
                        <a:pt x="54" y="27"/>
                        <a:pt x="47" y="27"/>
                      </a:cubicBezTo>
                      <a:cubicBezTo>
                        <a:pt x="47" y="27"/>
                        <a:pt x="47" y="27"/>
                        <a:pt x="46" y="27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4" y="22"/>
                        <a:pt x="0" y="16"/>
                        <a:pt x="0" y="10"/>
                      </a:cubicBezTo>
                      <a:cubicBezTo>
                        <a:pt x="1" y="5"/>
                        <a:pt x="6" y="0"/>
                        <a:pt x="12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4" name="Freeform 482"/>
                <p:cNvSpPr>
                  <a:spLocks/>
                </p:cNvSpPr>
                <p:nvPr/>
              </p:nvSpPr>
              <p:spPr bwMode="auto">
                <a:xfrm>
                  <a:off x="4958" y="-2665"/>
                  <a:ext cx="194" cy="118"/>
                </a:xfrm>
                <a:custGeom>
                  <a:avLst/>
                  <a:gdLst>
                    <a:gd name="T0" fmla="*/ 24 w 82"/>
                    <a:gd name="T1" fmla="*/ 1 h 50"/>
                    <a:gd name="T2" fmla="*/ 61 w 82"/>
                    <a:gd name="T3" fmla="*/ 4 h 50"/>
                    <a:gd name="T4" fmla="*/ 81 w 82"/>
                    <a:gd name="T5" fmla="*/ 29 h 50"/>
                    <a:gd name="T6" fmla="*/ 57 w 82"/>
                    <a:gd name="T7" fmla="*/ 49 h 50"/>
                    <a:gd name="T8" fmla="*/ 55 w 82"/>
                    <a:gd name="T9" fmla="*/ 48 h 50"/>
                    <a:gd name="T10" fmla="*/ 55 w 82"/>
                    <a:gd name="T11" fmla="*/ 48 h 50"/>
                    <a:gd name="T12" fmla="*/ 19 w 82"/>
                    <a:gd name="T13" fmla="*/ 42 h 50"/>
                    <a:gd name="T14" fmla="*/ 19 w 82"/>
                    <a:gd name="T15" fmla="*/ 42 h 50"/>
                    <a:gd name="T16" fmla="*/ 2 w 82"/>
                    <a:gd name="T17" fmla="*/ 18 h 50"/>
                    <a:gd name="T18" fmla="*/ 24 w 82"/>
                    <a:gd name="T19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50">
                      <a:moveTo>
                        <a:pt x="24" y="1"/>
                      </a:moveTo>
                      <a:cubicBezTo>
                        <a:pt x="61" y="4"/>
                        <a:pt x="61" y="4"/>
                        <a:pt x="61" y="4"/>
                      </a:cubicBezTo>
                      <a:cubicBezTo>
                        <a:pt x="73" y="5"/>
                        <a:pt x="82" y="16"/>
                        <a:pt x="81" y="29"/>
                      </a:cubicBezTo>
                      <a:cubicBezTo>
                        <a:pt x="80" y="41"/>
                        <a:pt x="69" y="50"/>
                        <a:pt x="57" y="49"/>
                      </a:cubicBezTo>
                      <a:cubicBezTo>
                        <a:pt x="56" y="48"/>
                        <a:pt x="55" y="48"/>
                        <a:pt x="55" y="48"/>
                      </a:cubicBezTo>
                      <a:cubicBezTo>
                        <a:pt x="55" y="48"/>
                        <a:pt x="55" y="48"/>
                        <a:pt x="55" y="48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8" y="40"/>
                        <a:pt x="0" y="29"/>
                        <a:pt x="2" y="18"/>
                      </a:cubicBezTo>
                      <a:cubicBezTo>
                        <a:pt x="4" y="7"/>
                        <a:pt x="14" y="0"/>
                        <a:pt x="24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5" name="Freeform 483"/>
                <p:cNvSpPr>
                  <a:spLocks/>
                </p:cNvSpPr>
                <p:nvPr/>
              </p:nvSpPr>
              <p:spPr bwMode="auto">
                <a:xfrm>
                  <a:off x="5551" y="-2589"/>
                  <a:ext cx="239" cy="170"/>
                </a:xfrm>
                <a:custGeom>
                  <a:avLst/>
                  <a:gdLst>
                    <a:gd name="T0" fmla="*/ 37 w 101"/>
                    <a:gd name="T1" fmla="*/ 3 h 72"/>
                    <a:gd name="T2" fmla="*/ 73 w 101"/>
                    <a:gd name="T3" fmla="*/ 9 h 72"/>
                    <a:gd name="T4" fmla="*/ 98 w 101"/>
                    <a:gd name="T5" fmla="*/ 44 h 72"/>
                    <a:gd name="T6" fmla="*/ 63 w 101"/>
                    <a:gd name="T7" fmla="*/ 69 h 72"/>
                    <a:gd name="T8" fmla="*/ 61 w 101"/>
                    <a:gd name="T9" fmla="*/ 69 h 72"/>
                    <a:gd name="T10" fmla="*/ 61 w 101"/>
                    <a:gd name="T11" fmla="*/ 69 h 72"/>
                    <a:gd name="T12" fmla="*/ 26 w 101"/>
                    <a:gd name="T13" fmla="*/ 60 h 72"/>
                    <a:gd name="T14" fmla="*/ 25 w 101"/>
                    <a:gd name="T15" fmla="*/ 60 h 72"/>
                    <a:gd name="T16" fmla="*/ 4 w 101"/>
                    <a:gd name="T17" fmla="*/ 25 h 72"/>
                    <a:gd name="T18" fmla="*/ 37 w 101"/>
                    <a:gd name="T19" fmla="*/ 3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72">
                      <a:moveTo>
                        <a:pt x="37" y="3"/>
                      </a:move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90" y="12"/>
                        <a:pt x="101" y="28"/>
                        <a:pt x="98" y="44"/>
                      </a:cubicBezTo>
                      <a:cubicBezTo>
                        <a:pt x="95" y="61"/>
                        <a:pt x="80" y="72"/>
                        <a:pt x="63" y="69"/>
                      </a:cubicBezTo>
                      <a:cubicBezTo>
                        <a:pt x="62" y="69"/>
                        <a:pt x="62" y="69"/>
                        <a:pt x="61" y="69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5" y="60"/>
                        <a:pt x="25" y="60"/>
                        <a:pt x="25" y="60"/>
                      </a:cubicBezTo>
                      <a:cubicBezTo>
                        <a:pt x="10" y="57"/>
                        <a:pt x="0" y="41"/>
                        <a:pt x="4" y="25"/>
                      </a:cubicBezTo>
                      <a:cubicBezTo>
                        <a:pt x="7" y="10"/>
                        <a:pt x="22" y="0"/>
                        <a:pt x="37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6" name="Freeform 484"/>
                <p:cNvSpPr>
                  <a:spLocks/>
                </p:cNvSpPr>
                <p:nvPr/>
              </p:nvSpPr>
              <p:spPr bwMode="auto">
                <a:xfrm>
                  <a:off x="6134" y="-2466"/>
                  <a:ext cx="284" cy="222"/>
                </a:xfrm>
                <a:custGeom>
                  <a:avLst/>
                  <a:gdLst>
                    <a:gd name="T0" fmla="*/ 52 w 120"/>
                    <a:gd name="T1" fmla="*/ 5 h 94"/>
                    <a:gd name="T2" fmla="*/ 87 w 120"/>
                    <a:gd name="T3" fmla="*/ 14 h 94"/>
                    <a:gd name="T4" fmla="*/ 114 w 120"/>
                    <a:gd name="T5" fmla="*/ 61 h 94"/>
                    <a:gd name="T6" fmla="*/ 68 w 120"/>
                    <a:gd name="T7" fmla="*/ 88 h 94"/>
                    <a:gd name="T8" fmla="*/ 66 w 120"/>
                    <a:gd name="T9" fmla="*/ 88 h 94"/>
                    <a:gd name="T10" fmla="*/ 65 w 120"/>
                    <a:gd name="T11" fmla="*/ 87 h 94"/>
                    <a:gd name="T12" fmla="*/ 31 w 120"/>
                    <a:gd name="T13" fmla="*/ 77 h 94"/>
                    <a:gd name="T14" fmla="*/ 31 w 120"/>
                    <a:gd name="T15" fmla="*/ 76 h 94"/>
                    <a:gd name="T16" fmla="*/ 6 w 120"/>
                    <a:gd name="T17" fmla="*/ 30 h 94"/>
                    <a:gd name="T18" fmla="*/ 52 w 120"/>
                    <a:gd name="T19" fmla="*/ 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" h="94">
                      <a:moveTo>
                        <a:pt x="52" y="5"/>
                      </a:moveTo>
                      <a:cubicBezTo>
                        <a:pt x="87" y="14"/>
                        <a:pt x="87" y="14"/>
                        <a:pt x="87" y="14"/>
                      </a:cubicBezTo>
                      <a:cubicBezTo>
                        <a:pt x="107" y="20"/>
                        <a:pt x="120" y="41"/>
                        <a:pt x="114" y="61"/>
                      </a:cubicBezTo>
                      <a:cubicBezTo>
                        <a:pt x="109" y="81"/>
                        <a:pt x="88" y="94"/>
                        <a:pt x="68" y="88"/>
                      </a:cubicBezTo>
                      <a:cubicBezTo>
                        <a:pt x="67" y="88"/>
                        <a:pt x="67" y="88"/>
                        <a:pt x="66" y="88"/>
                      </a:cubicBezTo>
                      <a:cubicBezTo>
                        <a:pt x="65" y="87"/>
                        <a:pt x="65" y="87"/>
                        <a:pt x="65" y="87"/>
                      </a:cubicBezTo>
                      <a:cubicBezTo>
                        <a:pt x="31" y="77"/>
                        <a:pt x="31" y="77"/>
                        <a:pt x="31" y="77"/>
                      </a:cubicBezTo>
                      <a:cubicBezTo>
                        <a:pt x="31" y="76"/>
                        <a:pt x="31" y="76"/>
                        <a:pt x="31" y="76"/>
                      </a:cubicBezTo>
                      <a:cubicBezTo>
                        <a:pt x="11" y="70"/>
                        <a:pt x="0" y="49"/>
                        <a:pt x="6" y="30"/>
                      </a:cubicBezTo>
                      <a:cubicBezTo>
                        <a:pt x="12" y="11"/>
                        <a:pt x="32" y="0"/>
                        <a:pt x="5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7" name="Freeform 485"/>
                <p:cNvSpPr>
                  <a:spLocks/>
                </p:cNvSpPr>
                <p:nvPr/>
              </p:nvSpPr>
              <p:spPr bwMode="auto">
                <a:xfrm>
                  <a:off x="6706" y="-2282"/>
                  <a:ext cx="317" cy="269"/>
                </a:xfrm>
                <a:custGeom>
                  <a:avLst/>
                  <a:gdLst>
                    <a:gd name="T0" fmla="*/ 66 w 134"/>
                    <a:gd name="T1" fmla="*/ 8 h 114"/>
                    <a:gd name="T2" fmla="*/ 83 w 134"/>
                    <a:gd name="T3" fmla="*/ 15 h 114"/>
                    <a:gd name="T4" fmla="*/ 100 w 134"/>
                    <a:gd name="T5" fmla="*/ 22 h 114"/>
                    <a:gd name="T6" fmla="*/ 125 w 134"/>
                    <a:gd name="T7" fmla="*/ 80 h 114"/>
                    <a:gd name="T8" fmla="*/ 67 w 134"/>
                    <a:gd name="T9" fmla="*/ 104 h 114"/>
                    <a:gd name="T10" fmla="*/ 65 w 134"/>
                    <a:gd name="T11" fmla="*/ 104 h 114"/>
                    <a:gd name="T12" fmla="*/ 64 w 134"/>
                    <a:gd name="T13" fmla="*/ 103 h 114"/>
                    <a:gd name="T14" fmla="*/ 49 w 134"/>
                    <a:gd name="T15" fmla="*/ 96 h 114"/>
                    <a:gd name="T16" fmla="*/ 32 w 134"/>
                    <a:gd name="T17" fmla="*/ 89 h 114"/>
                    <a:gd name="T18" fmla="*/ 10 w 134"/>
                    <a:gd name="T19" fmla="*/ 31 h 114"/>
                    <a:gd name="T20" fmla="*/ 66 w 134"/>
                    <a:gd name="T21" fmla="*/ 8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4" h="114">
                      <a:moveTo>
                        <a:pt x="66" y="8"/>
                      </a:move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100" y="22"/>
                        <a:pt x="100" y="22"/>
                        <a:pt x="100" y="22"/>
                      </a:cubicBezTo>
                      <a:cubicBezTo>
                        <a:pt x="123" y="31"/>
                        <a:pt x="134" y="57"/>
                        <a:pt x="125" y="80"/>
                      </a:cubicBezTo>
                      <a:cubicBezTo>
                        <a:pt x="116" y="103"/>
                        <a:pt x="90" y="114"/>
                        <a:pt x="67" y="104"/>
                      </a:cubicBezTo>
                      <a:cubicBezTo>
                        <a:pt x="66" y="104"/>
                        <a:pt x="66" y="104"/>
                        <a:pt x="65" y="104"/>
                      </a:cubicBezTo>
                      <a:cubicBezTo>
                        <a:pt x="64" y="103"/>
                        <a:pt x="64" y="103"/>
                        <a:pt x="64" y="103"/>
                      </a:cubicBezTo>
                      <a:cubicBezTo>
                        <a:pt x="49" y="96"/>
                        <a:pt x="49" y="96"/>
                        <a:pt x="49" y="96"/>
                      </a:cubicBezTo>
                      <a:cubicBezTo>
                        <a:pt x="32" y="89"/>
                        <a:pt x="32" y="89"/>
                        <a:pt x="32" y="89"/>
                      </a:cubicBezTo>
                      <a:cubicBezTo>
                        <a:pt x="10" y="79"/>
                        <a:pt x="0" y="53"/>
                        <a:pt x="10" y="31"/>
                      </a:cubicBezTo>
                      <a:cubicBezTo>
                        <a:pt x="20" y="10"/>
                        <a:pt x="44" y="0"/>
                        <a:pt x="6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8" name="Freeform 486"/>
                <p:cNvSpPr>
                  <a:spLocks/>
                </p:cNvSpPr>
                <p:nvPr/>
              </p:nvSpPr>
              <p:spPr bwMode="auto">
                <a:xfrm>
                  <a:off x="7240" y="-2006"/>
                  <a:ext cx="340" cy="322"/>
                </a:xfrm>
                <a:custGeom>
                  <a:avLst/>
                  <a:gdLst>
                    <a:gd name="T0" fmla="*/ 85 w 144"/>
                    <a:gd name="T1" fmla="*/ 15 h 136"/>
                    <a:gd name="T2" fmla="*/ 92 w 144"/>
                    <a:gd name="T3" fmla="*/ 20 h 136"/>
                    <a:gd name="T4" fmla="*/ 100 w 144"/>
                    <a:gd name="T5" fmla="*/ 26 h 136"/>
                    <a:gd name="T6" fmla="*/ 116 w 144"/>
                    <a:gd name="T7" fmla="*/ 37 h 136"/>
                    <a:gd name="T8" fmla="*/ 127 w 144"/>
                    <a:gd name="T9" fmla="*/ 108 h 136"/>
                    <a:gd name="T10" fmla="*/ 56 w 144"/>
                    <a:gd name="T11" fmla="*/ 119 h 136"/>
                    <a:gd name="T12" fmla="*/ 55 w 144"/>
                    <a:gd name="T13" fmla="*/ 118 h 136"/>
                    <a:gd name="T14" fmla="*/ 54 w 144"/>
                    <a:gd name="T15" fmla="*/ 117 h 136"/>
                    <a:gd name="T16" fmla="*/ 40 w 144"/>
                    <a:gd name="T17" fmla="*/ 107 h 136"/>
                    <a:gd name="T18" fmla="*/ 26 w 144"/>
                    <a:gd name="T19" fmla="*/ 96 h 136"/>
                    <a:gd name="T20" fmla="*/ 26 w 144"/>
                    <a:gd name="T21" fmla="*/ 96 h 136"/>
                    <a:gd name="T22" fmla="*/ 17 w 144"/>
                    <a:gd name="T23" fmla="*/ 26 h 136"/>
                    <a:gd name="T24" fmla="*/ 85 w 144"/>
                    <a:gd name="T25" fmla="*/ 1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4" h="136">
                      <a:moveTo>
                        <a:pt x="85" y="15"/>
                      </a:moveTo>
                      <a:cubicBezTo>
                        <a:pt x="92" y="20"/>
                        <a:pt x="92" y="20"/>
                        <a:pt x="92" y="20"/>
                      </a:cubicBezTo>
                      <a:cubicBezTo>
                        <a:pt x="100" y="26"/>
                        <a:pt x="100" y="26"/>
                        <a:pt x="100" y="26"/>
                      </a:cubicBezTo>
                      <a:cubicBezTo>
                        <a:pt x="116" y="37"/>
                        <a:pt x="116" y="37"/>
                        <a:pt x="116" y="37"/>
                      </a:cubicBezTo>
                      <a:cubicBezTo>
                        <a:pt x="139" y="54"/>
                        <a:pt x="144" y="85"/>
                        <a:pt x="127" y="108"/>
                      </a:cubicBezTo>
                      <a:cubicBezTo>
                        <a:pt x="110" y="131"/>
                        <a:pt x="79" y="136"/>
                        <a:pt x="56" y="119"/>
                      </a:cubicBezTo>
                      <a:cubicBezTo>
                        <a:pt x="56" y="119"/>
                        <a:pt x="55" y="118"/>
                        <a:pt x="55" y="118"/>
                      </a:cubicBezTo>
                      <a:cubicBezTo>
                        <a:pt x="54" y="117"/>
                        <a:pt x="54" y="117"/>
                        <a:pt x="54" y="117"/>
                      </a:cubicBezTo>
                      <a:cubicBezTo>
                        <a:pt x="40" y="107"/>
                        <a:pt x="40" y="107"/>
                        <a:pt x="40" y="107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4" y="79"/>
                        <a:pt x="0" y="48"/>
                        <a:pt x="17" y="26"/>
                      </a:cubicBezTo>
                      <a:cubicBezTo>
                        <a:pt x="33" y="5"/>
                        <a:pt x="63" y="0"/>
                        <a:pt x="85" y="1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29" name="Freeform 487"/>
                <p:cNvSpPr>
                  <a:spLocks/>
                </p:cNvSpPr>
                <p:nvPr/>
              </p:nvSpPr>
              <p:spPr bwMode="auto">
                <a:xfrm>
                  <a:off x="7625" y="-1550"/>
                  <a:ext cx="312" cy="371"/>
                </a:xfrm>
                <a:custGeom>
                  <a:avLst/>
                  <a:gdLst>
                    <a:gd name="T0" fmla="*/ 114 w 132"/>
                    <a:gd name="T1" fmla="*/ 43 h 157"/>
                    <a:gd name="T2" fmla="*/ 117 w 132"/>
                    <a:gd name="T3" fmla="*/ 52 h 157"/>
                    <a:gd name="T4" fmla="*/ 121 w 132"/>
                    <a:gd name="T5" fmla="*/ 63 h 157"/>
                    <a:gd name="T6" fmla="*/ 126 w 132"/>
                    <a:gd name="T7" fmla="*/ 85 h 157"/>
                    <a:gd name="T8" fmla="*/ 82 w 132"/>
                    <a:gd name="T9" fmla="*/ 151 h 157"/>
                    <a:gd name="T10" fmla="*/ 16 w 132"/>
                    <a:gd name="T11" fmla="*/ 107 h 157"/>
                    <a:gd name="T12" fmla="*/ 16 w 132"/>
                    <a:gd name="T13" fmla="*/ 106 h 157"/>
                    <a:gd name="T14" fmla="*/ 16 w 132"/>
                    <a:gd name="T15" fmla="*/ 105 h 157"/>
                    <a:gd name="T16" fmla="*/ 13 w 132"/>
                    <a:gd name="T17" fmla="*/ 92 h 157"/>
                    <a:gd name="T18" fmla="*/ 12 w 132"/>
                    <a:gd name="T19" fmla="*/ 86 h 157"/>
                    <a:gd name="T20" fmla="*/ 9 w 132"/>
                    <a:gd name="T21" fmla="*/ 77 h 157"/>
                    <a:gd name="T22" fmla="*/ 46 w 132"/>
                    <a:gd name="T23" fmla="*/ 8 h 157"/>
                    <a:gd name="T24" fmla="*/ 114 w 132"/>
                    <a:gd name="T25" fmla="*/ 4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2" h="157">
                      <a:moveTo>
                        <a:pt x="114" y="43"/>
                      </a:moveTo>
                      <a:cubicBezTo>
                        <a:pt x="117" y="52"/>
                        <a:pt x="117" y="52"/>
                        <a:pt x="117" y="52"/>
                      </a:cubicBezTo>
                      <a:cubicBezTo>
                        <a:pt x="121" y="63"/>
                        <a:pt x="121" y="63"/>
                        <a:pt x="121" y="63"/>
                      </a:cubicBezTo>
                      <a:cubicBezTo>
                        <a:pt x="123" y="71"/>
                        <a:pt x="124" y="78"/>
                        <a:pt x="126" y="85"/>
                      </a:cubicBezTo>
                      <a:cubicBezTo>
                        <a:pt x="132" y="116"/>
                        <a:pt x="112" y="145"/>
                        <a:pt x="82" y="151"/>
                      </a:cubicBezTo>
                      <a:cubicBezTo>
                        <a:pt x="52" y="157"/>
                        <a:pt x="22" y="138"/>
                        <a:pt x="16" y="107"/>
                      </a:cubicBezTo>
                      <a:cubicBezTo>
                        <a:pt x="16" y="107"/>
                        <a:pt x="16" y="106"/>
                        <a:pt x="16" y="106"/>
                      </a:cubicBezTo>
                      <a:cubicBezTo>
                        <a:pt x="16" y="105"/>
                        <a:pt x="16" y="105"/>
                        <a:pt x="16" y="105"/>
                      </a:cubicBezTo>
                      <a:cubicBezTo>
                        <a:pt x="15" y="101"/>
                        <a:pt x="14" y="96"/>
                        <a:pt x="13" y="92"/>
                      </a:cubicBezTo>
                      <a:cubicBezTo>
                        <a:pt x="12" y="86"/>
                        <a:pt x="12" y="86"/>
                        <a:pt x="12" y="86"/>
                      </a:cubicBezTo>
                      <a:cubicBezTo>
                        <a:pt x="9" y="77"/>
                        <a:pt x="9" y="77"/>
                        <a:pt x="9" y="77"/>
                      </a:cubicBezTo>
                      <a:cubicBezTo>
                        <a:pt x="0" y="48"/>
                        <a:pt x="17" y="17"/>
                        <a:pt x="46" y="8"/>
                      </a:cubicBezTo>
                      <a:cubicBezTo>
                        <a:pt x="74" y="0"/>
                        <a:pt x="104" y="15"/>
                        <a:pt x="114" y="4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0" name="Freeform 488"/>
                <p:cNvSpPr>
                  <a:spLocks/>
                </p:cNvSpPr>
                <p:nvPr/>
              </p:nvSpPr>
              <p:spPr bwMode="auto">
                <a:xfrm>
                  <a:off x="7419" y="-985"/>
                  <a:ext cx="374" cy="378"/>
                </a:xfrm>
                <a:custGeom>
                  <a:avLst/>
                  <a:gdLst>
                    <a:gd name="T0" fmla="*/ 137 w 158"/>
                    <a:gd name="T1" fmla="*/ 105 h 160"/>
                    <a:gd name="T2" fmla="*/ 131 w 158"/>
                    <a:gd name="T3" fmla="*/ 112 h 160"/>
                    <a:gd name="T4" fmla="*/ 124 w 158"/>
                    <a:gd name="T5" fmla="*/ 120 h 160"/>
                    <a:gd name="T6" fmla="*/ 110 w 158"/>
                    <a:gd name="T7" fmla="*/ 135 h 160"/>
                    <a:gd name="T8" fmla="*/ 25 w 158"/>
                    <a:gd name="T9" fmla="*/ 138 h 160"/>
                    <a:gd name="T10" fmla="*/ 23 w 158"/>
                    <a:gd name="T11" fmla="*/ 53 h 160"/>
                    <a:gd name="T12" fmla="*/ 24 w 158"/>
                    <a:gd name="T13" fmla="*/ 51 h 160"/>
                    <a:gd name="T14" fmla="*/ 25 w 158"/>
                    <a:gd name="T15" fmla="*/ 51 h 160"/>
                    <a:gd name="T16" fmla="*/ 36 w 158"/>
                    <a:gd name="T17" fmla="*/ 40 h 160"/>
                    <a:gd name="T18" fmla="*/ 41 w 158"/>
                    <a:gd name="T19" fmla="*/ 34 h 160"/>
                    <a:gd name="T20" fmla="*/ 47 w 158"/>
                    <a:gd name="T21" fmla="*/ 28 h 160"/>
                    <a:gd name="T22" fmla="*/ 47 w 158"/>
                    <a:gd name="T23" fmla="*/ 28 h 160"/>
                    <a:gd name="T24" fmla="*/ 131 w 158"/>
                    <a:gd name="T25" fmla="*/ 22 h 160"/>
                    <a:gd name="T26" fmla="*/ 137 w 158"/>
                    <a:gd name="T27" fmla="*/ 10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60">
                      <a:moveTo>
                        <a:pt x="137" y="105"/>
                      </a:moveTo>
                      <a:cubicBezTo>
                        <a:pt x="131" y="112"/>
                        <a:pt x="131" y="112"/>
                        <a:pt x="131" y="112"/>
                      </a:cubicBezTo>
                      <a:cubicBezTo>
                        <a:pt x="124" y="120"/>
                        <a:pt x="124" y="120"/>
                        <a:pt x="124" y="120"/>
                      </a:cubicBezTo>
                      <a:cubicBezTo>
                        <a:pt x="120" y="125"/>
                        <a:pt x="115" y="130"/>
                        <a:pt x="110" y="135"/>
                      </a:cubicBezTo>
                      <a:cubicBezTo>
                        <a:pt x="88" y="159"/>
                        <a:pt x="50" y="160"/>
                        <a:pt x="25" y="138"/>
                      </a:cubicBezTo>
                      <a:cubicBezTo>
                        <a:pt x="1" y="115"/>
                        <a:pt x="0" y="77"/>
                        <a:pt x="23" y="53"/>
                      </a:cubicBezTo>
                      <a:cubicBezTo>
                        <a:pt x="23" y="52"/>
                        <a:pt x="24" y="52"/>
                        <a:pt x="24" y="51"/>
                      </a:cubicBezTo>
                      <a:cubicBezTo>
                        <a:pt x="25" y="51"/>
                        <a:pt x="25" y="51"/>
                        <a:pt x="25" y="51"/>
                      </a:cubicBezTo>
                      <a:cubicBezTo>
                        <a:pt x="28" y="47"/>
                        <a:pt x="32" y="44"/>
                        <a:pt x="36" y="40"/>
                      </a:cubicBezTo>
                      <a:cubicBezTo>
                        <a:pt x="41" y="34"/>
                        <a:pt x="41" y="34"/>
                        <a:pt x="41" y="34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68" y="3"/>
                        <a:pt x="106" y="0"/>
                        <a:pt x="131" y="22"/>
                      </a:cubicBezTo>
                      <a:cubicBezTo>
                        <a:pt x="155" y="43"/>
                        <a:pt x="158" y="80"/>
                        <a:pt x="137" y="10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1" name="Freeform 489"/>
                <p:cNvSpPr>
                  <a:spLocks/>
                </p:cNvSpPr>
                <p:nvPr/>
              </p:nvSpPr>
              <p:spPr bwMode="auto">
                <a:xfrm>
                  <a:off x="6893" y="-622"/>
                  <a:ext cx="420" cy="383"/>
                </a:xfrm>
                <a:custGeom>
                  <a:avLst/>
                  <a:gdLst>
                    <a:gd name="T0" fmla="*/ 137 w 178"/>
                    <a:gd name="T1" fmla="*/ 128 h 162"/>
                    <a:gd name="T2" fmla="*/ 120 w 178"/>
                    <a:gd name="T3" fmla="*/ 137 h 162"/>
                    <a:gd name="T4" fmla="*/ 103 w 178"/>
                    <a:gd name="T5" fmla="*/ 146 h 162"/>
                    <a:gd name="T6" fmla="*/ 17 w 178"/>
                    <a:gd name="T7" fmla="*/ 120 h 162"/>
                    <a:gd name="T8" fmla="*/ 43 w 178"/>
                    <a:gd name="T9" fmla="*/ 33 h 162"/>
                    <a:gd name="T10" fmla="*/ 45 w 178"/>
                    <a:gd name="T11" fmla="*/ 33 h 162"/>
                    <a:gd name="T12" fmla="*/ 46 w 178"/>
                    <a:gd name="T13" fmla="*/ 32 h 162"/>
                    <a:gd name="T14" fmla="*/ 61 w 178"/>
                    <a:gd name="T15" fmla="*/ 24 h 162"/>
                    <a:gd name="T16" fmla="*/ 76 w 178"/>
                    <a:gd name="T17" fmla="*/ 16 h 162"/>
                    <a:gd name="T18" fmla="*/ 77 w 178"/>
                    <a:gd name="T19" fmla="*/ 16 h 162"/>
                    <a:gd name="T20" fmla="*/ 162 w 178"/>
                    <a:gd name="T21" fmla="*/ 43 h 162"/>
                    <a:gd name="T22" fmla="*/ 137 w 178"/>
                    <a:gd name="T23" fmla="*/ 128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8" h="162">
                      <a:moveTo>
                        <a:pt x="137" y="128"/>
                      </a:moveTo>
                      <a:cubicBezTo>
                        <a:pt x="120" y="137"/>
                        <a:pt x="120" y="137"/>
                        <a:pt x="120" y="137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72" y="162"/>
                        <a:pt x="34" y="151"/>
                        <a:pt x="17" y="120"/>
                      </a:cubicBezTo>
                      <a:cubicBezTo>
                        <a:pt x="0" y="88"/>
                        <a:pt x="12" y="50"/>
                        <a:pt x="43" y="33"/>
                      </a:cubicBezTo>
                      <a:cubicBezTo>
                        <a:pt x="44" y="33"/>
                        <a:pt x="44" y="33"/>
                        <a:pt x="45" y="33"/>
                      </a:cubicBezTo>
                      <a:cubicBezTo>
                        <a:pt x="46" y="32"/>
                        <a:pt x="46" y="32"/>
                        <a:pt x="46" y="32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108" y="0"/>
                        <a:pt x="146" y="12"/>
                        <a:pt x="162" y="43"/>
                      </a:cubicBezTo>
                      <a:cubicBezTo>
                        <a:pt x="178" y="74"/>
                        <a:pt x="167" y="111"/>
                        <a:pt x="137" y="1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2" name="Freeform 490"/>
                <p:cNvSpPr>
                  <a:spLocks/>
                </p:cNvSpPr>
                <p:nvPr/>
              </p:nvSpPr>
              <p:spPr bwMode="auto">
                <a:xfrm>
                  <a:off x="6312" y="-378"/>
                  <a:ext cx="434" cy="382"/>
                </a:xfrm>
                <a:custGeom>
                  <a:avLst/>
                  <a:gdLst>
                    <a:gd name="T0" fmla="*/ 132 w 184"/>
                    <a:gd name="T1" fmla="*/ 137 h 162"/>
                    <a:gd name="T2" fmla="*/ 115 w 184"/>
                    <a:gd name="T3" fmla="*/ 143 h 162"/>
                    <a:gd name="T4" fmla="*/ 97 w 184"/>
                    <a:gd name="T5" fmla="*/ 150 h 162"/>
                    <a:gd name="T6" fmla="*/ 12 w 184"/>
                    <a:gd name="T7" fmla="*/ 108 h 162"/>
                    <a:gd name="T8" fmla="*/ 53 w 184"/>
                    <a:gd name="T9" fmla="*/ 23 h 162"/>
                    <a:gd name="T10" fmla="*/ 54 w 184"/>
                    <a:gd name="T11" fmla="*/ 23 h 162"/>
                    <a:gd name="T12" fmla="*/ 55 w 184"/>
                    <a:gd name="T13" fmla="*/ 22 h 162"/>
                    <a:gd name="T14" fmla="*/ 89 w 184"/>
                    <a:gd name="T15" fmla="*/ 11 h 162"/>
                    <a:gd name="T16" fmla="*/ 89 w 184"/>
                    <a:gd name="T17" fmla="*/ 11 h 162"/>
                    <a:gd name="T18" fmla="*/ 173 w 184"/>
                    <a:gd name="T19" fmla="*/ 54 h 162"/>
                    <a:gd name="T20" fmla="*/ 132 w 184"/>
                    <a:gd name="T21" fmla="*/ 137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4" h="162">
                      <a:moveTo>
                        <a:pt x="132" y="137"/>
                      </a:moveTo>
                      <a:cubicBezTo>
                        <a:pt x="115" y="143"/>
                        <a:pt x="115" y="143"/>
                        <a:pt x="115" y="143"/>
                      </a:cubicBezTo>
                      <a:cubicBezTo>
                        <a:pt x="97" y="150"/>
                        <a:pt x="97" y="150"/>
                        <a:pt x="97" y="150"/>
                      </a:cubicBezTo>
                      <a:cubicBezTo>
                        <a:pt x="62" y="162"/>
                        <a:pt x="24" y="143"/>
                        <a:pt x="12" y="108"/>
                      </a:cubicBezTo>
                      <a:cubicBezTo>
                        <a:pt x="0" y="73"/>
                        <a:pt x="18" y="35"/>
                        <a:pt x="53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124" y="0"/>
                        <a:pt x="162" y="19"/>
                        <a:pt x="173" y="54"/>
                      </a:cubicBezTo>
                      <a:cubicBezTo>
                        <a:pt x="184" y="88"/>
                        <a:pt x="166" y="125"/>
                        <a:pt x="132" y="13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3" name="Freeform 491"/>
                <p:cNvSpPr>
                  <a:spLocks/>
                </p:cNvSpPr>
                <p:nvPr/>
              </p:nvSpPr>
              <p:spPr bwMode="auto">
                <a:xfrm>
                  <a:off x="5707" y="-206"/>
                  <a:ext cx="446" cy="378"/>
                </a:xfrm>
                <a:custGeom>
                  <a:avLst/>
                  <a:gdLst>
                    <a:gd name="T0" fmla="*/ 129 w 189"/>
                    <a:gd name="T1" fmla="*/ 142 h 160"/>
                    <a:gd name="T2" fmla="*/ 93 w 189"/>
                    <a:gd name="T3" fmla="*/ 151 h 160"/>
                    <a:gd name="T4" fmla="*/ 10 w 189"/>
                    <a:gd name="T5" fmla="*/ 100 h 160"/>
                    <a:gd name="T6" fmla="*/ 60 w 189"/>
                    <a:gd name="T7" fmla="*/ 17 h 160"/>
                    <a:gd name="T8" fmla="*/ 61 w 189"/>
                    <a:gd name="T9" fmla="*/ 16 h 160"/>
                    <a:gd name="T10" fmla="*/ 62 w 189"/>
                    <a:gd name="T11" fmla="*/ 16 h 160"/>
                    <a:gd name="T12" fmla="*/ 97 w 189"/>
                    <a:gd name="T13" fmla="*/ 8 h 160"/>
                    <a:gd name="T14" fmla="*/ 98 w 189"/>
                    <a:gd name="T15" fmla="*/ 8 h 160"/>
                    <a:gd name="T16" fmla="*/ 180 w 189"/>
                    <a:gd name="T17" fmla="*/ 60 h 160"/>
                    <a:gd name="T18" fmla="*/ 129 w 189"/>
                    <a:gd name="T19" fmla="*/ 14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129" y="142"/>
                      </a:moveTo>
                      <a:cubicBezTo>
                        <a:pt x="93" y="151"/>
                        <a:pt x="93" y="151"/>
                        <a:pt x="93" y="151"/>
                      </a:cubicBezTo>
                      <a:cubicBezTo>
                        <a:pt x="56" y="160"/>
                        <a:pt x="19" y="138"/>
                        <a:pt x="10" y="100"/>
                      </a:cubicBezTo>
                      <a:cubicBezTo>
                        <a:pt x="0" y="63"/>
                        <a:pt x="23" y="26"/>
                        <a:pt x="60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2" y="16"/>
                        <a:pt x="62" y="16"/>
                        <a:pt x="62" y="16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135" y="0"/>
                        <a:pt x="172" y="23"/>
                        <a:pt x="180" y="60"/>
                      </a:cubicBezTo>
                      <a:cubicBezTo>
                        <a:pt x="189" y="97"/>
                        <a:pt x="166" y="133"/>
                        <a:pt x="129" y="14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4" name="Freeform 492"/>
                <p:cNvSpPr>
                  <a:spLocks/>
                </p:cNvSpPr>
                <p:nvPr/>
              </p:nvSpPr>
              <p:spPr bwMode="auto">
                <a:xfrm>
                  <a:off x="5095" y="-83"/>
                  <a:ext cx="446" cy="373"/>
                </a:xfrm>
                <a:custGeom>
                  <a:avLst/>
                  <a:gdLst>
                    <a:gd name="T0" fmla="*/ 125 w 189"/>
                    <a:gd name="T1" fmla="*/ 146 h 158"/>
                    <a:gd name="T2" fmla="*/ 89 w 189"/>
                    <a:gd name="T3" fmla="*/ 152 h 158"/>
                    <a:gd name="T4" fmla="*/ 7 w 189"/>
                    <a:gd name="T5" fmla="*/ 93 h 158"/>
                    <a:gd name="T6" fmla="*/ 65 w 189"/>
                    <a:gd name="T7" fmla="*/ 11 h 158"/>
                    <a:gd name="T8" fmla="*/ 66 w 189"/>
                    <a:gd name="T9" fmla="*/ 11 h 158"/>
                    <a:gd name="T10" fmla="*/ 67 w 189"/>
                    <a:gd name="T11" fmla="*/ 11 h 158"/>
                    <a:gd name="T12" fmla="*/ 102 w 189"/>
                    <a:gd name="T13" fmla="*/ 6 h 158"/>
                    <a:gd name="T14" fmla="*/ 102 w 189"/>
                    <a:gd name="T15" fmla="*/ 6 h 158"/>
                    <a:gd name="T16" fmla="*/ 184 w 189"/>
                    <a:gd name="T17" fmla="*/ 65 h 158"/>
                    <a:gd name="T18" fmla="*/ 125 w 189"/>
                    <a:gd name="T19" fmla="*/ 146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8">
                      <a:moveTo>
                        <a:pt x="125" y="146"/>
                      </a:move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50" y="158"/>
                        <a:pt x="13" y="132"/>
                        <a:pt x="7" y="93"/>
                      </a:cubicBezTo>
                      <a:cubicBezTo>
                        <a:pt x="0" y="55"/>
                        <a:pt x="26" y="18"/>
                        <a:pt x="65" y="11"/>
                      </a:cubicBezTo>
                      <a:cubicBezTo>
                        <a:pt x="65" y="11"/>
                        <a:pt x="65" y="11"/>
                        <a:pt x="66" y="11"/>
                      </a:cubicBezTo>
                      <a:cubicBezTo>
                        <a:pt x="67" y="11"/>
                        <a:pt x="67" y="11"/>
                        <a:pt x="67" y="11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41" y="0"/>
                        <a:pt x="177" y="26"/>
                        <a:pt x="184" y="65"/>
                      </a:cubicBezTo>
                      <a:cubicBezTo>
                        <a:pt x="189" y="103"/>
                        <a:pt x="163" y="139"/>
                        <a:pt x="125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5" name="Freeform 493"/>
                <p:cNvSpPr>
                  <a:spLocks/>
                </p:cNvSpPr>
                <p:nvPr/>
              </p:nvSpPr>
              <p:spPr bwMode="auto">
                <a:xfrm>
                  <a:off x="4478" y="0"/>
                  <a:ext cx="445" cy="368"/>
                </a:xfrm>
                <a:custGeom>
                  <a:avLst/>
                  <a:gdLst>
                    <a:gd name="T0" fmla="*/ 120 w 188"/>
                    <a:gd name="T1" fmla="*/ 148 h 156"/>
                    <a:gd name="T2" fmla="*/ 84 w 188"/>
                    <a:gd name="T3" fmla="*/ 152 h 156"/>
                    <a:gd name="T4" fmla="*/ 4 w 188"/>
                    <a:gd name="T5" fmla="*/ 88 h 156"/>
                    <a:gd name="T6" fmla="*/ 69 w 188"/>
                    <a:gd name="T7" fmla="*/ 8 h 156"/>
                    <a:gd name="T8" fmla="*/ 69 w 188"/>
                    <a:gd name="T9" fmla="*/ 8 h 156"/>
                    <a:gd name="T10" fmla="*/ 106 w 188"/>
                    <a:gd name="T11" fmla="*/ 4 h 156"/>
                    <a:gd name="T12" fmla="*/ 185 w 188"/>
                    <a:gd name="T13" fmla="*/ 69 h 156"/>
                    <a:gd name="T14" fmla="*/ 120 w 188"/>
                    <a:gd name="T15" fmla="*/ 148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8" h="156">
                      <a:moveTo>
                        <a:pt x="120" y="148"/>
                      </a:moveTo>
                      <a:cubicBezTo>
                        <a:pt x="84" y="152"/>
                        <a:pt x="84" y="152"/>
                        <a:pt x="84" y="152"/>
                      </a:cubicBezTo>
                      <a:cubicBezTo>
                        <a:pt x="44" y="156"/>
                        <a:pt x="8" y="127"/>
                        <a:pt x="4" y="88"/>
                      </a:cubicBezTo>
                      <a:cubicBezTo>
                        <a:pt x="0" y="48"/>
                        <a:pt x="29" y="12"/>
                        <a:pt x="6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106" y="4"/>
                        <a:pt x="106" y="4"/>
                        <a:pt x="106" y="4"/>
                      </a:cubicBezTo>
                      <a:cubicBezTo>
                        <a:pt x="145" y="0"/>
                        <a:pt x="181" y="29"/>
                        <a:pt x="185" y="69"/>
                      </a:cubicBezTo>
                      <a:cubicBezTo>
                        <a:pt x="188" y="109"/>
                        <a:pt x="160" y="144"/>
                        <a:pt x="120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6" name="Freeform 494"/>
                <p:cNvSpPr>
                  <a:spLocks/>
                </p:cNvSpPr>
                <p:nvPr/>
              </p:nvSpPr>
              <p:spPr bwMode="auto">
                <a:xfrm>
                  <a:off x="3860" y="52"/>
                  <a:ext cx="441" cy="359"/>
                </a:xfrm>
                <a:custGeom>
                  <a:avLst/>
                  <a:gdLst>
                    <a:gd name="T0" fmla="*/ 115 w 187"/>
                    <a:gd name="T1" fmla="*/ 148 h 152"/>
                    <a:gd name="T2" fmla="*/ 79 w 187"/>
                    <a:gd name="T3" fmla="*/ 150 h 152"/>
                    <a:gd name="T4" fmla="*/ 2 w 187"/>
                    <a:gd name="T5" fmla="*/ 80 h 152"/>
                    <a:gd name="T6" fmla="*/ 72 w 187"/>
                    <a:gd name="T7" fmla="*/ 4 h 152"/>
                    <a:gd name="T8" fmla="*/ 72 w 187"/>
                    <a:gd name="T9" fmla="*/ 4 h 152"/>
                    <a:gd name="T10" fmla="*/ 108 w 187"/>
                    <a:gd name="T11" fmla="*/ 2 h 152"/>
                    <a:gd name="T12" fmla="*/ 185 w 187"/>
                    <a:gd name="T13" fmla="*/ 71 h 152"/>
                    <a:gd name="T14" fmla="*/ 115 w 187"/>
                    <a:gd name="T15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52">
                      <a:moveTo>
                        <a:pt x="115" y="148"/>
                      </a:moveTo>
                      <a:cubicBezTo>
                        <a:pt x="79" y="150"/>
                        <a:pt x="79" y="150"/>
                        <a:pt x="79" y="150"/>
                      </a:cubicBezTo>
                      <a:cubicBezTo>
                        <a:pt x="39" y="152"/>
                        <a:pt x="4" y="121"/>
                        <a:pt x="2" y="80"/>
                      </a:cubicBezTo>
                      <a:cubicBezTo>
                        <a:pt x="0" y="40"/>
                        <a:pt x="31" y="6"/>
                        <a:pt x="72" y="4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108" y="2"/>
                        <a:pt x="108" y="2"/>
                        <a:pt x="108" y="2"/>
                      </a:cubicBezTo>
                      <a:cubicBezTo>
                        <a:pt x="148" y="0"/>
                        <a:pt x="183" y="31"/>
                        <a:pt x="185" y="71"/>
                      </a:cubicBezTo>
                      <a:cubicBezTo>
                        <a:pt x="187" y="112"/>
                        <a:pt x="156" y="146"/>
                        <a:pt x="115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7" name="Freeform 495"/>
                <p:cNvSpPr>
                  <a:spLocks/>
                </p:cNvSpPr>
                <p:nvPr/>
              </p:nvSpPr>
              <p:spPr bwMode="auto">
                <a:xfrm>
                  <a:off x="3238" y="73"/>
                  <a:ext cx="435" cy="347"/>
                </a:xfrm>
                <a:custGeom>
                  <a:avLst/>
                  <a:gdLst>
                    <a:gd name="T0" fmla="*/ 111 w 184"/>
                    <a:gd name="T1" fmla="*/ 147 h 147"/>
                    <a:gd name="T2" fmla="*/ 74 w 184"/>
                    <a:gd name="T3" fmla="*/ 147 h 147"/>
                    <a:gd name="T4" fmla="*/ 0 w 184"/>
                    <a:gd name="T5" fmla="*/ 73 h 147"/>
                    <a:gd name="T6" fmla="*/ 74 w 184"/>
                    <a:gd name="T7" fmla="*/ 0 h 147"/>
                    <a:gd name="T8" fmla="*/ 74 w 184"/>
                    <a:gd name="T9" fmla="*/ 0 h 147"/>
                    <a:gd name="T10" fmla="*/ 74 w 184"/>
                    <a:gd name="T11" fmla="*/ 0 h 147"/>
                    <a:gd name="T12" fmla="*/ 111 w 184"/>
                    <a:gd name="T13" fmla="*/ 0 h 147"/>
                    <a:gd name="T14" fmla="*/ 111 w 184"/>
                    <a:gd name="T15" fmla="*/ 0 h 147"/>
                    <a:gd name="T16" fmla="*/ 184 w 184"/>
                    <a:gd name="T17" fmla="*/ 73 h 147"/>
                    <a:gd name="T18" fmla="*/ 111 w 184"/>
                    <a:gd name="T19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47">
                      <a:moveTo>
                        <a:pt x="111" y="147"/>
                      </a:moveTo>
                      <a:cubicBezTo>
                        <a:pt x="74" y="147"/>
                        <a:pt x="74" y="147"/>
                        <a:pt x="74" y="147"/>
                      </a:cubicBezTo>
                      <a:cubicBezTo>
                        <a:pt x="33" y="147"/>
                        <a:pt x="0" y="114"/>
                        <a:pt x="0" y="73"/>
                      </a:cubicBez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51" y="0"/>
                        <a:pt x="184" y="33"/>
                        <a:pt x="184" y="73"/>
                      </a:cubicBezTo>
                      <a:cubicBezTo>
                        <a:pt x="184" y="114"/>
                        <a:pt x="151" y="147"/>
                        <a:pt x="111" y="1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8" name="Freeform 496"/>
                <p:cNvSpPr>
                  <a:spLocks/>
                </p:cNvSpPr>
                <p:nvPr/>
              </p:nvSpPr>
              <p:spPr bwMode="auto">
                <a:xfrm>
                  <a:off x="2612" y="52"/>
                  <a:ext cx="442" cy="359"/>
                </a:xfrm>
                <a:custGeom>
                  <a:avLst/>
                  <a:gdLst>
                    <a:gd name="T0" fmla="*/ 108 w 187"/>
                    <a:gd name="T1" fmla="*/ 150 h 152"/>
                    <a:gd name="T2" fmla="*/ 72 w 187"/>
                    <a:gd name="T3" fmla="*/ 148 h 152"/>
                    <a:gd name="T4" fmla="*/ 2 w 187"/>
                    <a:gd name="T5" fmla="*/ 71 h 152"/>
                    <a:gd name="T6" fmla="*/ 79 w 187"/>
                    <a:gd name="T7" fmla="*/ 2 h 152"/>
                    <a:gd name="T8" fmla="*/ 115 w 187"/>
                    <a:gd name="T9" fmla="*/ 4 h 152"/>
                    <a:gd name="T10" fmla="*/ 185 w 187"/>
                    <a:gd name="T11" fmla="*/ 80 h 152"/>
                    <a:gd name="T12" fmla="*/ 108 w 187"/>
                    <a:gd name="T13" fmla="*/ 15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52">
                      <a:moveTo>
                        <a:pt x="108" y="150"/>
                      </a:moveTo>
                      <a:cubicBezTo>
                        <a:pt x="72" y="148"/>
                        <a:pt x="72" y="148"/>
                        <a:pt x="72" y="148"/>
                      </a:cubicBezTo>
                      <a:cubicBezTo>
                        <a:pt x="31" y="146"/>
                        <a:pt x="0" y="112"/>
                        <a:pt x="2" y="71"/>
                      </a:cubicBezTo>
                      <a:cubicBezTo>
                        <a:pt x="4" y="31"/>
                        <a:pt x="39" y="0"/>
                        <a:pt x="79" y="2"/>
                      </a:cubicBezTo>
                      <a:cubicBezTo>
                        <a:pt x="115" y="4"/>
                        <a:pt x="115" y="4"/>
                        <a:pt x="115" y="4"/>
                      </a:cubicBezTo>
                      <a:cubicBezTo>
                        <a:pt x="156" y="6"/>
                        <a:pt x="187" y="40"/>
                        <a:pt x="185" y="80"/>
                      </a:cubicBezTo>
                      <a:cubicBezTo>
                        <a:pt x="183" y="121"/>
                        <a:pt x="149" y="152"/>
                        <a:pt x="108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39" name="Freeform 497"/>
                <p:cNvSpPr>
                  <a:spLocks/>
                </p:cNvSpPr>
                <p:nvPr/>
              </p:nvSpPr>
              <p:spPr bwMode="auto">
                <a:xfrm>
                  <a:off x="1989" y="2"/>
                  <a:ext cx="446" cy="369"/>
                </a:xfrm>
                <a:custGeom>
                  <a:avLst/>
                  <a:gdLst>
                    <a:gd name="T0" fmla="*/ 105 w 189"/>
                    <a:gd name="T1" fmla="*/ 152 h 156"/>
                    <a:gd name="T2" fmla="*/ 69 w 189"/>
                    <a:gd name="T3" fmla="*/ 148 h 156"/>
                    <a:gd name="T4" fmla="*/ 4 w 189"/>
                    <a:gd name="T5" fmla="*/ 68 h 156"/>
                    <a:gd name="T6" fmla="*/ 83 w 189"/>
                    <a:gd name="T7" fmla="*/ 3 h 156"/>
                    <a:gd name="T8" fmla="*/ 120 w 189"/>
                    <a:gd name="T9" fmla="*/ 7 h 156"/>
                    <a:gd name="T10" fmla="*/ 185 w 189"/>
                    <a:gd name="T11" fmla="*/ 86 h 156"/>
                    <a:gd name="T12" fmla="*/ 106 w 189"/>
                    <a:gd name="T13" fmla="*/ 152 h 156"/>
                    <a:gd name="T14" fmla="*/ 105 w 189"/>
                    <a:gd name="T15" fmla="*/ 152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9" h="156">
                      <a:moveTo>
                        <a:pt x="105" y="152"/>
                      </a:moveTo>
                      <a:cubicBezTo>
                        <a:pt x="69" y="148"/>
                        <a:pt x="69" y="148"/>
                        <a:pt x="69" y="148"/>
                      </a:cubicBezTo>
                      <a:cubicBezTo>
                        <a:pt x="29" y="144"/>
                        <a:pt x="0" y="108"/>
                        <a:pt x="4" y="68"/>
                      </a:cubicBezTo>
                      <a:cubicBezTo>
                        <a:pt x="8" y="28"/>
                        <a:pt x="44" y="0"/>
                        <a:pt x="83" y="3"/>
                      </a:cubicBezTo>
                      <a:cubicBezTo>
                        <a:pt x="120" y="7"/>
                        <a:pt x="120" y="7"/>
                        <a:pt x="120" y="7"/>
                      </a:cubicBezTo>
                      <a:cubicBezTo>
                        <a:pt x="159" y="11"/>
                        <a:pt x="189" y="46"/>
                        <a:pt x="185" y="86"/>
                      </a:cubicBezTo>
                      <a:cubicBezTo>
                        <a:pt x="181" y="126"/>
                        <a:pt x="146" y="156"/>
                        <a:pt x="106" y="152"/>
                      </a:cubicBezTo>
                      <a:lnTo>
                        <a:pt x="105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0" name="Freeform 498"/>
                <p:cNvSpPr>
                  <a:spLocks/>
                </p:cNvSpPr>
                <p:nvPr/>
              </p:nvSpPr>
              <p:spPr bwMode="auto">
                <a:xfrm>
                  <a:off x="1370" y="-83"/>
                  <a:ext cx="446" cy="376"/>
                </a:xfrm>
                <a:custGeom>
                  <a:avLst/>
                  <a:gdLst>
                    <a:gd name="T0" fmla="*/ 101 w 189"/>
                    <a:gd name="T1" fmla="*/ 153 h 159"/>
                    <a:gd name="T2" fmla="*/ 65 w 189"/>
                    <a:gd name="T3" fmla="*/ 147 h 159"/>
                    <a:gd name="T4" fmla="*/ 6 w 189"/>
                    <a:gd name="T5" fmla="*/ 65 h 159"/>
                    <a:gd name="T6" fmla="*/ 87 w 189"/>
                    <a:gd name="T7" fmla="*/ 6 h 159"/>
                    <a:gd name="T8" fmla="*/ 88 w 189"/>
                    <a:gd name="T9" fmla="*/ 6 h 159"/>
                    <a:gd name="T10" fmla="*/ 123 w 189"/>
                    <a:gd name="T11" fmla="*/ 12 h 159"/>
                    <a:gd name="T12" fmla="*/ 124 w 189"/>
                    <a:gd name="T13" fmla="*/ 12 h 159"/>
                    <a:gd name="T14" fmla="*/ 183 w 189"/>
                    <a:gd name="T15" fmla="*/ 93 h 159"/>
                    <a:gd name="T16" fmla="*/ 102 w 189"/>
                    <a:gd name="T17" fmla="*/ 153 h 159"/>
                    <a:gd name="T18" fmla="*/ 101 w 189"/>
                    <a:gd name="T19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9">
                      <a:moveTo>
                        <a:pt x="101" y="153"/>
                      </a:moveTo>
                      <a:cubicBezTo>
                        <a:pt x="65" y="147"/>
                        <a:pt x="65" y="147"/>
                        <a:pt x="65" y="147"/>
                      </a:cubicBezTo>
                      <a:cubicBezTo>
                        <a:pt x="26" y="140"/>
                        <a:pt x="0" y="103"/>
                        <a:pt x="6" y="65"/>
                      </a:cubicBezTo>
                      <a:cubicBezTo>
                        <a:pt x="13" y="26"/>
                        <a:pt x="49" y="0"/>
                        <a:pt x="87" y="6"/>
                      </a:cubicBezTo>
                      <a:cubicBezTo>
                        <a:pt x="88" y="6"/>
                        <a:pt x="88" y="6"/>
                        <a:pt x="88" y="6"/>
                      </a:cubicBezTo>
                      <a:cubicBezTo>
                        <a:pt x="123" y="12"/>
                        <a:pt x="123" y="12"/>
                        <a:pt x="123" y="12"/>
                      </a:cubicBezTo>
                      <a:cubicBezTo>
                        <a:pt x="124" y="12"/>
                        <a:pt x="124" y="12"/>
                        <a:pt x="124" y="12"/>
                      </a:cubicBezTo>
                      <a:cubicBezTo>
                        <a:pt x="163" y="18"/>
                        <a:pt x="189" y="54"/>
                        <a:pt x="183" y="93"/>
                      </a:cubicBezTo>
                      <a:cubicBezTo>
                        <a:pt x="177" y="132"/>
                        <a:pt x="141" y="159"/>
                        <a:pt x="102" y="153"/>
                      </a:cubicBezTo>
                      <a:cubicBezTo>
                        <a:pt x="102" y="153"/>
                        <a:pt x="101" y="153"/>
                        <a:pt x="101" y="15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1" name="Freeform 499"/>
                <p:cNvSpPr>
                  <a:spLocks/>
                </p:cNvSpPr>
                <p:nvPr/>
              </p:nvSpPr>
              <p:spPr bwMode="auto">
                <a:xfrm>
                  <a:off x="758" y="-203"/>
                  <a:ext cx="446" cy="377"/>
                </a:xfrm>
                <a:custGeom>
                  <a:avLst/>
                  <a:gdLst>
                    <a:gd name="T0" fmla="*/ 96 w 189"/>
                    <a:gd name="T1" fmla="*/ 151 h 160"/>
                    <a:gd name="T2" fmla="*/ 60 w 189"/>
                    <a:gd name="T3" fmla="*/ 142 h 160"/>
                    <a:gd name="T4" fmla="*/ 10 w 189"/>
                    <a:gd name="T5" fmla="*/ 59 h 160"/>
                    <a:gd name="T6" fmla="*/ 92 w 189"/>
                    <a:gd name="T7" fmla="*/ 8 h 160"/>
                    <a:gd name="T8" fmla="*/ 93 w 189"/>
                    <a:gd name="T9" fmla="*/ 8 h 160"/>
                    <a:gd name="T10" fmla="*/ 128 w 189"/>
                    <a:gd name="T11" fmla="*/ 16 h 160"/>
                    <a:gd name="T12" fmla="*/ 128 w 189"/>
                    <a:gd name="T13" fmla="*/ 16 h 160"/>
                    <a:gd name="T14" fmla="*/ 180 w 189"/>
                    <a:gd name="T15" fmla="*/ 99 h 160"/>
                    <a:gd name="T16" fmla="*/ 97 w 189"/>
                    <a:gd name="T17" fmla="*/ 152 h 160"/>
                    <a:gd name="T18" fmla="*/ 96 w 189"/>
                    <a:gd name="T19" fmla="*/ 151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96" y="151"/>
                      </a:moveTo>
                      <a:cubicBezTo>
                        <a:pt x="60" y="142"/>
                        <a:pt x="60" y="142"/>
                        <a:pt x="60" y="142"/>
                      </a:cubicBezTo>
                      <a:cubicBezTo>
                        <a:pt x="23" y="133"/>
                        <a:pt x="0" y="96"/>
                        <a:pt x="10" y="59"/>
                      </a:cubicBezTo>
                      <a:cubicBezTo>
                        <a:pt x="18" y="22"/>
                        <a:pt x="55" y="0"/>
                        <a:pt x="92" y="8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65" y="24"/>
                        <a:pt x="189" y="62"/>
                        <a:pt x="180" y="99"/>
                      </a:cubicBezTo>
                      <a:cubicBezTo>
                        <a:pt x="172" y="136"/>
                        <a:pt x="135" y="160"/>
                        <a:pt x="97" y="152"/>
                      </a:cubicBezTo>
                      <a:cubicBezTo>
                        <a:pt x="97" y="151"/>
                        <a:pt x="96" y="151"/>
                        <a:pt x="96" y="15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2" name="Freeform 500"/>
                <p:cNvSpPr>
                  <a:spLocks/>
                </p:cNvSpPr>
                <p:nvPr/>
              </p:nvSpPr>
              <p:spPr bwMode="auto">
                <a:xfrm>
                  <a:off x="163" y="-376"/>
                  <a:ext cx="439" cy="383"/>
                </a:xfrm>
                <a:custGeom>
                  <a:avLst/>
                  <a:gdLst>
                    <a:gd name="T0" fmla="*/ 88 w 186"/>
                    <a:gd name="T1" fmla="*/ 150 h 162"/>
                    <a:gd name="T2" fmla="*/ 53 w 186"/>
                    <a:gd name="T3" fmla="*/ 138 h 162"/>
                    <a:gd name="T4" fmla="*/ 12 w 186"/>
                    <a:gd name="T5" fmla="*/ 52 h 162"/>
                    <a:gd name="T6" fmla="*/ 96 w 186"/>
                    <a:gd name="T7" fmla="*/ 11 h 162"/>
                    <a:gd name="T8" fmla="*/ 97 w 186"/>
                    <a:gd name="T9" fmla="*/ 11 h 162"/>
                    <a:gd name="T10" fmla="*/ 131 w 186"/>
                    <a:gd name="T11" fmla="*/ 23 h 162"/>
                    <a:gd name="T12" fmla="*/ 131 w 186"/>
                    <a:gd name="T13" fmla="*/ 23 h 162"/>
                    <a:gd name="T14" fmla="*/ 174 w 186"/>
                    <a:gd name="T15" fmla="*/ 107 h 162"/>
                    <a:gd name="T16" fmla="*/ 89 w 186"/>
                    <a:gd name="T17" fmla="*/ 150 h 162"/>
                    <a:gd name="T18" fmla="*/ 88 w 186"/>
                    <a:gd name="T19" fmla="*/ 15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62">
                      <a:moveTo>
                        <a:pt x="88" y="150"/>
                      </a:moveTo>
                      <a:cubicBezTo>
                        <a:pt x="53" y="138"/>
                        <a:pt x="53" y="138"/>
                        <a:pt x="53" y="138"/>
                      </a:cubicBezTo>
                      <a:cubicBezTo>
                        <a:pt x="18" y="125"/>
                        <a:pt x="0" y="87"/>
                        <a:pt x="12" y="52"/>
                      </a:cubicBezTo>
                      <a:cubicBezTo>
                        <a:pt x="24" y="18"/>
                        <a:pt x="61" y="0"/>
                        <a:pt x="96" y="11"/>
                      </a:cubicBezTo>
                      <a:cubicBezTo>
                        <a:pt x="97" y="11"/>
                        <a:pt x="97" y="11"/>
                        <a:pt x="97" y="11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66" y="34"/>
                        <a:pt x="186" y="72"/>
                        <a:pt x="174" y="107"/>
                      </a:cubicBezTo>
                      <a:cubicBezTo>
                        <a:pt x="163" y="143"/>
                        <a:pt x="125" y="162"/>
                        <a:pt x="89" y="150"/>
                      </a:cubicBezTo>
                      <a:cubicBezTo>
                        <a:pt x="89" y="150"/>
                        <a:pt x="88" y="150"/>
                        <a:pt x="88" y="15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3" name="Freeform 501"/>
                <p:cNvSpPr>
                  <a:spLocks/>
                </p:cNvSpPr>
                <p:nvPr/>
              </p:nvSpPr>
              <p:spPr bwMode="auto">
                <a:xfrm>
                  <a:off x="-404" y="-617"/>
                  <a:ext cx="423" cy="383"/>
                </a:xfrm>
                <a:custGeom>
                  <a:avLst/>
                  <a:gdLst>
                    <a:gd name="T0" fmla="*/ 76 w 179"/>
                    <a:gd name="T1" fmla="*/ 146 h 162"/>
                    <a:gd name="T2" fmla="*/ 59 w 179"/>
                    <a:gd name="T3" fmla="*/ 137 h 162"/>
                    <a:gd name="T4" fmla="*/ 42 w 179"/>
                    <a:gd name="T5" fmla="*/ 128 h 162"/>
                    <a:gd name="T6" fmla="*/ 17 w 179"/>
                    <a:gd name="T7" fmla="*/ 42 h 162"/>
                    <a:gd name="T8" fmla="*/ 102 w 179"/>
                    <a:gd name="T9" fmla="*/ 16 h 162"/>
                    <a:gd name="T10" fmla="*/ 103 w 179"/>
                    <a:gd name="T11" fmla="*/ 16 h 162"/>
                    <a:gd name="T12" fmla="*/ 118 w 179"/>
                    <a:gd name="T13" fmla="*/ 24 h 162"/>
                    <a:gd name="T14" fmla="*/ 134 w 179"/>
                    <a:gd name="T15" fmla="*/ 32 h 162"/>
                    <a:gd name="T16" fmla="*/ 134 w 179"/>
                    <a:gd name="T17" fmla="*/ 32 h 162"/>
                    <a:gd name="T18" fmla="*/ 163 w 179"/>
                    <a:gd name="T19" fmla="*/ 118 h 162"/>
                    <a:gd name="T20" fmla="*/ 77 w 179"/>
                    <a:gd name="T21" fmla="*/ 147 h 162"/>
                    <a:gd name="T22" fmla="*/ 76 w 179"/>
                    <a:gd name="T23" fmla="*/ 146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162">
                      <a:moveTo>
                        <a:pt x="76" y="146"/>
                      </a:moveTo>
                      <a:cubicBezTo>
                        <a:pt x="59" y="137"/>
                        <a:pt x="59" y="137"/>
                        <a:pt x="59" y="137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2" y="111"/>
                        <a:pt x="0" y="72"/>
                        <a:pt x="17" y="42"/>
                      </a:cubicBezTo>
                      <a:cubicBezTo>
                        <a:pt x="34" y="11"/>
                        <a:pt x="71" y="0"/>
                        <a:pt x="102" y="16"/>
                      </a:cubicBezTo>
                      <a:cubicBezTo>
                        <a:pt x="103" y="16"/>
                        <a:pt x="103" y="16"/>
                        <a:pt x="103" y="16"/>
                      </a:cubicBezTo>
                      <a:cubicBezTo>
                        <a:pt x="118" y="24"/>
                        <a:pt x="118" y="24"/>
                        <a:pt x="118" y="24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66" y="48"/>
                        <a:pt x="179" y="86"/>
                        <a:pt x="163" y="118"/>
                      </a:cubicBezTo>
                      <a:cubicBezTo>
                        <a:pt x="147" y="149"/>
                        <a:pt x="109" y="162"/>
                        <a:pt x="77" y="147"/>
                      </a:cubicBezTo>
                      <a:cubicBezTo>
                        <a:pt x="77" y="146"/>
                        <a:pt x="76" y="146"/>
                        <a:pt x="76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4" name="Freeform 502"/>
                <p:cNvSpPr>
                  <a:spLocks/>
                </p:cNvSpPr>
                <p:nvPr/>
              </p:nvSpPr>
              <p:spPr bwMode="auto">
                <a:xfrm>
                  <a:off x="-884" y="-978"/>
                  <a:ext cx="373" cy="378"/>
                </a:xfrm>
                <a:custGeom>
                  <a:avLst/>
                  <a:gdLst>
                    <a:gd name="T0" fmla="*/ 48 w 158"/>
                    <a:gd name="T1" fmla="*/ 135 h 160"/>
                    <a:gd name="T2" fmla="*/ 42 w 158"/>
                    <a:gd name="T3" fmla="*/ 128 h 160"/>
                    <a:gd name="T4" fmla="*/ 34 w 158"/>
                    <a:gd name="T5" fmla="*/ 120 h 160"/>
                    <a:gd name="T6" fmla="*/ 21 w 158"/>
                    <a:gd name="T7" fmla="*/ 105 h 160"/>
                    <a:gd name="T8" fmla="*/ 29 w 158"/>
                    <a:gd name="T9" fmla="*/ 21 h 160"/>
                    <a:gd name="T10" fmla="*/ 111 w 158"/>
                    <a:gd name="T11" fmla="*/ 27 h 160"/>
                    <a:gd name="T12" fmla="*/ 112 w 158"/>
                    <a:gd name="T13" fmla="*/ 27 h 160"/>
                    <a:gd name="T14" fmla="*/ 123 w 158"/>
                    <a:gd name="T15" fmla="*/ 39 h 160"/>
                    <a:gd name="T16" fmla="*/ 128 w 158"/>
                    <a:gd name="T17" fmla="*/ 44 h 160"/>
                    <a:gd name="T18" fmla="*/ 134 w 158"/>
                    <a:gd name="T19" fmla="*/ 51 h 160"/>
                    <a:gd name="T20" fmla="*/ 135 w 158"/>
                    <a:gd name="T21" fmla="*/ 136 h 160"/>
                    <a:gd name="T22" fmla="*/ 49 w 158"/>
                    <a:gd name="T23" fmla="*/ 136 h 160"/>
                    <a:gd name="T24" fmla="*/ 48 w 158"/>
                    <a:gd name="T25" fmla="*/ 135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8" h="160">
                      <a:moveTo>
                        <a:pt x="48" y="135"/>
                      </a:move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34" y="120"/>
                        <a:pt x="34" y="120"/>
                        <a:pt x="34" y="120"/>
                      </a:cubicBezTo>
                      <a:cubicBezTo>
                        <a:pt x="30" y="115"/>
                        <a:pt x="25" y="110"/>
                        <a:pt x="21" y="105"/>
                      </a:cubicBezTo>
                      <a:cubicBezTo>
                        <a:pt x="0" y="79"/>
                        <a:pt x="3" y="42"/>
                        <a:pt x="29" y="21"/>
                      </a:cubicBezTo>
                      <a:cubicBezTo>
                        <a:pt x="54" y="0"/>
                        <a:pt x="90" y="3"/>
                        <a:pt x="111" y="27"/>
                      </a:cubicBezTo>
                      <a:cubicBezTo>
                        <a:pt x="112" y="27"/>
                        <a:pt x="112" y="27"/>
                        <a:pt x="112" y="27"/>
                      </a:cubicBezTo>
                      <a:cubicBezTo>
                        <a:pt x="115" y="31"/>
                        <a:pt x="119" y="35"/>
                        <a:pt x="123" y="39"/>
                      </a:cubicBezTo>
                      <a:cubicBezTo>
                        <a:pt x="128" y="44"/>
                        <a:pt x="128" y="44"/>
                        <a:pt x="128" y="44"/>
                      </a:cubicBezTo>
                      <a:cubicBezTo>
                        <a:pt x="134" y="51"/>
                        <a:pt x="134" y="51"/>
                        <a:pt x="134" y="51"/>
                      </a:cubicBezTo>
                      <a:cubicBezTo>
                        <a:pt x="158" y="74"/>
                        <a:pt x="158" y="112"/>
                        <a:pt x="135" y="136"/>
                      </a:cubicBezTo>
                      <a:cubicBezTo>
                        <a:pt x="111" y="160"/>
                        <a:pt x="73" y="160"/>
                        <a:pt x="49" y="136"/>
                      </a:cubicBezTo>
                      <a:cubicBezTo>
                        <a:pt x="49" y="136"/>
                        <a:pt x="48" y="135"/>
                        <a:pt x="48" y="1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5" name="Freeform 503"/>
                <p:cNvSpPr>
                  <a:spLocks/>
                </p:cNvSpPr>
                <p:nvPr/>
              </p:nvSpPr>
              <p:spPr bwMode="auto">
                <a:xfrm>
                  <a:off x="-1033" y="-1545"/>
                  <a:ext cx="308" cy="373"/>
                </a:xfrm>
                <a:custGeom>
                  <a:avLst/>
                  <a:gdLst>
                    <a:gd name="T0" fmla="*/ 5 w 130"/>
                    <a:gd name="T1" fmla="*/ 87 h 158"/>
                    <a:gd name="T2" fmla="*/ 7 w 130"/>
                    <a:gd name="T3" fmla="*/ 78 h 158"/>
                    <a:gd name="T4" fmla="*/ 10 w 130"/>
                    <a:gd name="T5" fmla="*/ 66 h 158"/>
                    <a:gd name="T6" fmla="*/ 17 w 130"/>
                    <a:gd name="T7" fmla="*/ 44 h 158"/>
                    <a:gd name="T8" fmla="*/ 87 w 130"/>
                    <a:gd name="T9" fmla="*/ 10 h 158"/>
                    <a:gd name="T10" fmla="*/ 122 w 130"/>
                    <a:gd name="T11" fmla="*/ 78 h 158"/>
                    <a:gd name="T12" fmla="*/ 122 w 130"/>
                    <a:gd name="T13" fmla="*/ 79 h 158"/>
                    <a:gd name="T14" fmla="*/ 118 w 130"/>
                    <a:gd name="T15" fmla="*/ 92 h 158"/>
                    <a:gd name="T16" fmla="*/ 117 w 130"/>
                    <a:gd name="T17" fmla="*/ 98 h 158"/>
                    <a:gd name="T18" fmla="*/ 115 w 130"/>
                    <a:gd name="T19" fmla="*/ 107 h 158"/>
                    <a:gd name="T20" fmla="*/ 51 w 130"/>
                    <a:gd name="T21" fmla="*/ 153 h 158"/>
                    <a:gd name="T22" fmla="*/ 5 w 130"/>
                    <a:gd name="T23" fmla="*/ 89 h 158"/>
                    <a:gd name="T24" fmla="*/ 5 w 130"/>
                    <a:gd name="T25" fmla="*/ 8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0" h="158">
                      <a:moveTo>
                        <a:pt x="5" y="87"/>
                      </a:moveTo>
                      <a:cubicBezTo>
                        <a:pt x="7" y="78"/>
                        <a:pt x="7" y="78"/>
                        <a:pt x="7" y="78"/>
                      </a:cubicBezTo>
                      <a:cubicBezTo>
                        <a:pt x="10" y="66"/>
                        <a:pt x="10" y="66"/>
                        <a:pt x="10" y="66"/>
                      </a:cubicBezTo>
                      <a:cubicBezTo>
                        <a:pt x="12" y="58"/>
                        <a:pt x="14" y="51"/>
                        <a:pt x="17" y="44"/>
                      </a:cubicBezTo>
                      <a:cubicBezTo>
                        <a:pt x="26" y="15"/>
                        <a:pt x="58" y="0"/>
                        <a:pt x="87" y="10"/>
                      </a:cubicBezTo>
                      <a:cubicBezTo>
                        <a:pt x="115" y="19"/>
                        <a:pt x="130" y="49"/>
                        <a:pt x="122" y="78"/>
                      </a:cubicBezTo>
                      <a:cubicBezTo>
                        <a:pt x="122" y="79"/>
                        <a:pt x="122" y="79"/>
                        <a:pt x="122" y="79"/>
                      </a:cubicBezTo>
                      <a:cubicBezTo>
                        <a:pt x="120" y="83"/>
                        <a:pt x="119" y="88"/>
                        <a:pt x="118" y="92"/>
                      </a:cubicBezTo>
                      <a:cubicBezTo>
                        <a:pt x="117" y="98"/>
                        <a:pt x="117" y="98"/>
                        <a:pt x="117" y="98"/>
                      </a:cubicBezTo>
                      <a:cubicBezTo>
                        <a:pt x="115" y="107"/>
                        <a:pt x="115" y="107"/>
                        <a:pt x="115" y="107"/>
                      </a:cubicBezTo>
                      <a:cubicBezTo>
                        <a:pt x="111" y="138"/>
                        <a:pt x="82" y="158"/>
                        <a:pt x="51" y="153"/>
                      </a:cubicBezTo>
                      <a:cubicBezTo>
                        <a:pt x="21" y="148"/>
                        <a:pt x="0" y="119"/>
                        <a:pt x="5" y="89"/>
                      </a:cubicBezTo>
                      <a:cubicBezTo>
                        <a:pt x="5" y="88"/>
                        <a:pt x="5" y="87"/>
                        <a:pt x="5" y="8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6" name="Freeform 504"/>
                <p:cNvSpPr>
                  <a:spLocks/>
                </p:cNvSpPr>
                <p:nvPr/>
              </p:nvSpPr>
              <p:spPr bwMode="auto">
                <a:xfrm>
                  <a:off x="-681" y="-2003"/>
                  <a:ext cx="338" cy="323"/>
                </a:xfrm>
                <a:custGeom>
                  <a:avLst/>
                  <a:gdLst>
                    <a:gd name="T0" fmla="*/ 27 w 143"/>
                    <a:gd name="T1" fmla="*/ 38 h 137"/>
                    <a:gd name="T2" fmla="*/ 42 w 143"/>
                    <a:gd name="T3" fmla="*/ 27 h 137"/>
                    <a:gd name="T4" fmla="*/ 58 w 143"/>
                    <a:gd name="T5" fmla="*/ 16 h 137"/>
                    <a:gd name="T6" fmla="*/ 128 w 143"/>
                    <a:gd name="T7" fmla="*/ 29 h 137"/>
                    <a:gd name="T8" fmla="*/ 117 w 143"/>
                    <a:gd name="T9" fmla="*/ 97 h 137"/>
                    <a:gd name="T10" fmla="*/ 116 w 143"/>
                    <a:gd name="T11" fmla="*/ 98 h 137"/>
                    <a:gd name="T12" fmla="*/ 103 w 143"/>
                    <a:gd name="T13" fmla="*/ 108 h 137"/>
                    <a:gd name="T14" fmla="*/ 89 w 143"/>
                    <a:gd name="T15" fmla="*/ 119 h 137"/>
                    <a:gd name="T16" fmla="*/ 89 w 143"/>
                    <a:gd name="T17" fmla="*/ 119 h 137"/>
                    <a:gd name="T18" fmla="*/ 17 w 143"/>
                    <a:gd name="T19" fmla="*/ 111 h 137"/>
                    <a:gd name="T20" fmla="*/ 25 w 143"/>
                    <a:gd name="T21" fmla="*/ 39 h 137"/>
                    <a:gd name="T22" fmla="*/ 27 w 143"/>
                    <a:gd name="T23" fmla="*/ 3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3" h="137">
                      <a:moveTo>
                        <a:pt x="27" y="38"/>
                      </a:move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7" y="23"/>
                        <a:pt x="53" y="19"/>
                        <a:pt x="58" y="16"/>
                      </a:cubicBezTo>
                      <a:cubicBezTo>
                        <a:pt x="81" y="0"/>
                        <a:pt x="112" y="6"/>
                        <a:pt x="128" y="29"/>
                      </a:cubicBezTo>
                      <a:cubicBezTo>
                        <a:pt x="143" y="51"/>
                        <a:pt x="138" y="81"/>
                        <a:pt x="117" y="97"/>
                      </a:cubicBezTo>
                      <a:cubicBezTo>
                        <a:pt x="116" y="98"/>
                        <a:pt x="116" y="98"/>
                        <a:pt x="116" y="98"/>
                      </a:cubicBezTo>
                      <a:cubicBezTo>
                        <a:pt x="103" y="108"/>
                        <a:pt x="103" y="108"/>
                        <a:pt x="103" y="108"/>
                      </a:cubicBezTo>
                      <a:cubicBezTo>
                        <a:pt x="89" y="119"/>
                        <a:pt x="89" y="119"/>
                        <a:pt x="89" y="119"/>
                      </a:cubicBezTo>
                      <a:cubicBezTo>
                        <a:pt x="89" y="119"/>
                        <a:pt x="89" y="119"/>
                        <a:pt x="89" y="119"/>
                      </a:cubicBezTo>
                      <a:cubicBezTo>
                        <a:pt x="67" y="137"/>
                        <a:pt x="35" y="133"/>
                        <a:pt x="17" y="111"/>
                      </a:cubicBezTo>
                      <a:cubicBezTo>
                        <a:pt x="0" y="89"/>
                        <a:pt x="3" y="57"/>
                        <a:pt x="25" y="39"/>
                      </a:cubicBezTo>
                      <a:cubicBezTo>
                        <a:pt x="26" y="39"/>
                        <a:pt x="26" y="39"/>
                        <a:pt x="27" y="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7" name="Freeform 505"/>
                <p:cNvSpPr>
                  <a:spLocks/>
                </p:cNvSpPr>
                <p:nvPr/>
              </p:nvSpPr>
              <p:spPr bwMode="auto">
                <a:xfrm>
                  <a:off x="-128" y="-2282"/>
                  <a:ext cx="317" cy="274"/>
                </a:xfrm>
                <a:custGeom>
                  <a:avLst/>
                  <a:gdLst>
                    <a:gd name="T0" fmla="*/ 34 w 134"/>
                    <a:gd name="T1" fmla="*/ 23 h 116"/>
                    <a:gd name="T2" fmla="*/ 68 w 134"/>
                    <a:gd name="T3" fmla="*/ 9 h 116"/>
                    <a:gd name="T4" fmla="*/ 125 w 134"/>
                    <a:gd name="T5" fmla="*/ 34 h 116"/>
                    <a:gd name="T6" fmla="*/ 103 w 134"/>
                    <a:gd name="T7" fmla="*/ 90 h 116"/>
                    <a:gd name="T8" fmla="*/ 102 w 134"/>
                    <a:gd name="T9" fmla="*/ 90 h 116"/>
                    <a:gd name="T10" fmla="*/ 70 w 134"/>
                    <a:gd name="T11" fmla="*/ 105 h 116"/>
                    <a:gd name="T12" fmla="*/ 70 w 134"/>
                    <a:gd name="T13" fmla="*/ 106 h 116"/>
                    <a:gd name="T14" fmla="*/ 10 w 134"/>
                    <a:gd name="T15" fmla="*/ 84 h 116"/>
                    <a:gd name="T16" fmla="*/ 32 w 134"/>
                    <a:gd name="T17" fmla="*/ 24 h 116"/>
                    <a:gd name="T18" fmla="*/ 34 w 134"/>
                    <a:gd name="T19" fmla="*/ 2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4" h="116">
                      <a:moveTo>
                        <a:pt x="34" y="23"/>
                      </a:moveTo>
                      <a:cubicBezTo>
                        <a:pt x="68" y="9"/>
                        <a:pt x="68" y="9"/>
                        <a:pt x="68" y="9"/>
                      </a:cubicBezTo>
                      <a:cubicBezTo>
                        <a:pt x="91" y="0"/>
                        <a:pt x="116" y="11"/>
                        <a:pt x="125" y="34"/>
                      </a:cubicBezTo>
                      <a:cubicBezTo>
                        <a:pt x="134" y="55"/>
                        <a:pt x="124" y="80"/>
                        <a:pt x="103" y="90"/>
                      </a:cubicBezTo>
                      <a:cubicBezTo>
                        <a:pt x="102" y="90"/>
                        <a:pt x="102" y="90"/>
                        <a:pt x="102" y="90"/>
                      </a:cubicBezTo>
                      <a:cubicBezTo>
                        <a:pt x="70" y="105"/>
                        <a:pt x="70" y="105"/>
                        <a:pt x="70" y="105"/>
                      </a:cubicBezTo>
                      <a:cubicBezTo>
                        <a:pt x="70" y="106"/>
                        <a:pt x="70" y="106"/>
                        <a:pt x="70" y="106"/>
                      </a:cubicBezTo>
                      <a:cubicBezTo>
                        <a:pt x="47" y="116"/>
                        <a:pt x="21" y="106"/>
                        <a:pt x="10" y="84"/>
                      </a:cubicBezTo>
                      <a:cubicBezTo>
                        <a:pt x="0" y="61"/>
                        <a:pt x="10" y="35"/>
                        <a:pt x="32" y="24"/>
                      </a:cubicBezTo>
                      <a:cubicBezTo>
                        <a:pt x="33" y="24"/>
                        <a:pt x="33" y="24"/>
                        <a:pt x="34" y="2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8" name="Freeform 506"/>
                <p:cNvSpPr>
                  <a:spLocks/>
                </p:cNvSpPr>
                <p:nvPr/>
              </p:nvSpPr>
              <p:spPr bwMode="auto">
                <a:xfrm>
                  <a:off x="477" y="-2466"/>
                  <a:ext cx="283" cy="224"/>
                </a:xfrm>
                <a:custGeom>
                  <a:avLst/>
                  <a:gdLst>
                    <a:gd name="T0" fmla="*/ 33 w 120"/>
                    <a:gd name="T1" fmla="*/ 15 h 95"/>
                    <a:gd name="T2" fmla="*/ 69 w 120"/>
                    <a:gd name="T3" fmla="*/ 6 h 95"/>
                    <a:gd name="T4" fmla="*/ 114 w 120"/>
                    <a:gd name="T5" fmla="*/ 32 h 95"/>
                    <a:gd name="T6" fmla="*/ 90 w 120"/>
                    <a:gd name="T7" fmla="*/ 78 h 95"/>
                    <a:gd name="T8" fmla="*/ 89 w 120"/>
                    <a:gd name="T9" fmla="*/ 78 h 95"/>
                    <a:gd name="T10" fmla="*/ 55 w 120"/>
                    <a:gd name="T11" fmla="*/ 89 h 95"/>
                    <a:gd name="T12" fmla="*/ 55 w 120"/>
                    <a:gd name="T13" fmla="*/ 89 h 95"/>
                    <a:gd name="T14" fmla="*/ 6 w 120"/>
                    <a:gd name="T15" fmla="*/ 64 h 95"/>
                    <a:gd name="T16" fmla="*/ 31 w 120"/>
                    <a:gd name="T17" fmla="*/ 16 h 95"/>
                    <a:gd name="T18" fmla="*/ 33 w 120"/>
                    <a:gd name="T19" fmla="*/ 1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" h="95">
                      <a:moveTo>
                        <a:pt x="33" y="15"/>
                      </a:moveTo>
                      <a:cubicBezTo>
                        <a:pt x="69" y="6"/>
                        <a:pt x="69" y="6"/>
                        <a:pt x="69" y="6"/>
                      </a:cubicBezTo>
                      <a:cubicBezTo>
                        <a:pt x="89" y="0"/>
                        <a:pt x="109" y="12"/>
                        <a:pt x="114" y="32"/>
                      </a:cubicBezTo>
                      <a:cubicBezTo>
                        <a:pt x="120" y="52"/>
                        <a:pt x="109" y="72"/>
                        <a:pt x="90" y="78"/>
                      </a:cubicBezTo>
                      <a:cubicBezTo>
                        <a:pt x="89" y="78"/>
                        <a:pt x="89" y="78"/>
                        <a:pt x="89" y="78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34" y="95"/>
                        <a:pt x="13" y="84"/>
                        <a:pt x="6" y="64"/>
                      </a:cubicBezTo>
                      <a:cubicBezTo>
                        <a:pt x="0" y="44"/>
                        <a:pt x="11" y="22"/>
                        <a:pt x="31" y="16"/>
                      </a:cubicBezTo>
                      <a:cubicBezTo>
                        <a:pt x="32" y="16"/>
                        <a:pt x="32" y="15"/>
                        <a:pt x="33" y="1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49" name="Freeform 507"/>
                <p:cNvSpPr>
                  <a:spLocks/>
                </p:cNvSpPr>
                <p:nvPr/>
              </p:nvSpPr>
              <p:spPr bwMode="auto">
                <a:xfrm>
                  <a:off x="1103" y="-2587"/>
                  <a:ext cx="241" cy="173"/>
                </a:xfrm>
                <a:custGeom>
                  <a:avLst/>
                  <a:gdLst>
                    <a:gd name="T0" fmla="*/ 29 w 102"/>
                    <a:gd name="T1" fmla="*/ 9 h 73"/>
                    <a:gd name="T2" fmla="*/ 65 w 102"/>
                    <a:gd name="T3" fmla="*/ 3 h 73"/>
                    <a:gd name="T4" fmla="*/ 99 w 102"/>
                    <a:gd name="T5" fmla="*/ 27 h 73"/>
                    <a:gd name="T6" fmla="*/ 77 w 102"/>
                    <a:gd name="T7" fmla="*/ 60 h 73"/>
                    <a:gd name="T8" fmla="*/ 76 w 102"/>
                    <a:gd name="T9" fmla="*/ 60 h 73"/>
                    <a:gd name="T10" fmla="*/ 41 w 102"/>
                    <a:gd name="T11" fmla="*/ 69 h 73"/>
                    <a:gd name="T12" fmla="*/ 41 w 102"/>
                    <a:gd name="T13" fmla="*/ 69 h 73"/>
                    <a:gd name="T14" fmla="*/ 4 w 102"/>
                    <a:gd name="T15" fmla="*/ 46 h 73"/>
                    <a:gd name="T16" fmla="*/ 27 w 102"/>
                    <a:gd name="T17" fmla="*/ 9 h 73"/>
                    <a:gd name="T18" fmla="*/ 29 w 102"/>
                    <a:gd name="T19" fmla="*/ 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2" h="73">
                      <a:moveTo>
                        <a:pt x="29" y="9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81" y="0"/>
                        <a:pt x="96" y="11"/>
                        <a:pt x="99" y="27"/>
                      </a:cubicBezTo>
                      <a:cubicBezTo>
                        <a:pt x="102" y="42"/>
                        <a:pt x="92" y="57"/>
                        <a:pt x="77" y="60"/>
                      </a:cubicBezTo>
                      <a:cubicBezTo>
                        <a:pt x="76" y="60"/>
                        <a:pt x="76" y="60"/>
                        <a:pt x="76" y="60"/>
                      </a:cubicBezTo>
                      <a:cubicBezTo>
                        <a:pt x="41" y="69"/>
                        <a:pt x="41" y="69"/>
                        <a:pt x="41" y="69"/>
                      </a:cubicBezTo>
                      <a:cubicBezTo>
                        <a:pt x="41" y="69"/>
                        <a:pt x="41" y="69"/>
                        <a:pt x="41" y="69"/>
                      </a:cubicBezTo>
                      <a:cubicBezTo>
                        <a:pt x="24" y="73"/>
                        <a:pt x="8" y="62"/>
                        <a:pt x="4" y="46"/>
                      </a:cubicBezTo>
                      <a:cubicBezTo>
                        <a:pt x="0" y="29"/>
                        <a:pt x="10" y="13"/>
                        <a:pt x="27" y="9"/>
                      </a:cubicBezTo>
                      <a:cubicBezTo>
                        <a:pt x="28" y="9"/>
                        <a:pt x="28" y="9"/>
                        <a:pt x="29" y="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0" name="Freeform 508"/>
                <p:cNvSpPr>
                  <a:spLocks/>
                </p:cNvSpPr>
                <p:nvPr/>
              </p:nvSpPr>
              <p:spPr bwMode="auto">
                <a:xfrm>
                  <a:off x="1741" y="-2665"/>
                  <a:ext cx="193" cy="121"/>
                </a:xfrm>
                <a:custGeom>
                  <a:avLst/>
                  <a:gdLst>
                    <a:gd name="T0" fmla="*/ 22 w 82"/>
                    <a:gd name="T1" fmla="*/ 5 h 51"/>
                    <a:gd name="T2" fmla="*/ 58 w 82"/>
                    <a:gd name="T3" fmla="*/ 1 h 51"/>
                    <a:gd name="T4" fmla="*/ 81 w 82"/>
                    <a:gd name="T5" fmla="*/ 20 h 51"/>
                    <a:gd name="T6" fmla="*/ 64 w 82"/>
                    <a:gd name="T7" fmla="*/ 43 h 51"/>
                    <a:gd name="T8" fmla="*/ 64 w 82"/>
                    <a:gd name="T9" fmla="*/ 43 h 51"/>
                    <a:gd name="T10" fmla="*/ 28 w 82"/>
                    <a:gd name="T11" fmla="*/ 49 h 51"/>
                    <a:gd name="T12" fmla="*/ 28 w 82"/>
                    <a:gd name="T13" fmla="*/ 49 h 51"/>
                    <a:gd name="T14" fmla="*/ 2 w 82"/>
                    <a:gd name="T15" fmla="*/ 31 h 51"/>
                    <a:gd name="T16" fmla="*/ 20 w 82"/>
                    <a:gd name="T17" fmla="*/ 5 h 51"/>
                    <a:gd name="T18" fmla="*/ 22 w 82"/>
                    <a:gd name="T19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51">
                      <a:moveTo>
                        <a:pt x="22" y="5"/>
                      </a:moveTo>
                      <a:cubicBezTo>
                        <a:pt x="58" y="1"/>
                        <a:pt x="58" y="1"/>
                        <a:pt x="58" y="1"/>
                      </a:cubicBezTo>
                      <a:cubicBezTo>
                        <a:pt x="70" y="0"/>
                        <a:pt x="80" y="8"/>
                        <a:pt x="81" y="20"/>
                      </a:cubicBezTo>
                      <a:cubicBezTo>
                        <a:pt x="82" y="31"/>
                        <a:pt x="75" y="41"/>
                        <a:pt x="64" y="43"/>
                      </a:cubicBezTo>
                      <a:cubicBezTo>
                        <a:pt x="64" y="43"/>
                        <a:pt x="64" y="43"/>
                        <a:pt x="64" y="43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16" y="51"/>
                        <a:pt x="4" y="43"/>
                        <a:pt x="2" y="31"/>
                      </a:cubicBezTo>
                      <a:cubicBezTo>
                        <a:pt x="0" y="19"/>
                        <a:pt x="8" y="7"/>
                        <a:pt x="20" y="5"/>
                      </a:cubicBezTo>
                      <a:cubicBezTo>
                        <a:pt x="21" y="5"/>
                        <a:pt x="22" y="5"/>
                        <a:pt x="2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1" name="Freeform 509"/>
                <p:cNvSpPr>
                  <a:spLocks/>
                </p:cNvSpPr>
                <p:nvPr/>
              </p:nvSpPr>
              <p:spPr bwMode="auto">
                <a:xfrm>
                  <a:off x="2388" y="-2703"/>
                  <a:ext cx="144" cy="64"/>
                </a:xfrm>
                <a:custGeom>
                  <a:avLst/>
                  <a:gdLst>
                    <a:gd name="T0" fmla="*/ 13 w 61"/>
                    <a:gd name="T1" fmla="*/ 1 h 27"/>
                    <a:gd name="T2" fmla="*/ 49 w 61"/>
                    <a:gd name="T3" fmla="*/ 0 h 27"/>
                    <a:gd name="T4" fmla="*/ 61 w 61"/>
                    <a:gd name="T5" fmla="*/ 10 h 27"/>
                    <a:gd name="T6" fmla="*/ 51 w 61"/>
                    <a:gd name="T7" fmla="*/ 22 h 27"/>
                    <a:gd name="T8" fmla="*/ 15 w 61"/>
                    <a:gd name="T9" fmla="*/ 26 h 27"/>
                    <a:gd name="T10" fmla="*/ 1 w 61"/>
                    <a:gd name="T11" fmla="*/ 15 h 27"/>
                    <a:gd name="T12" fmla="*/ 12 w 61"/>
                    <a:gd name="T13" fmla="*/ 1 h 27"/>
                    <a:gd name="T14" fmla="*/ 13 w 61"/>
                    <a:gd name="T15" fmla="*/ 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27">
                      <a:moveTo>
                        <a:pt x="13" y="1"/>
                      </a:move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55" y="0"/>
                        <a:pt x="60" y="4"/>
                        <a:pt x="61" y="10"/>
                      </a:cubicBezTo>
                      <a:cubicBezTo>
                        <a:pt x="61" y="16"/>
                        <a:pt x="56" y="21"/>
                        <a:pt x="51" y="22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8" y="27"/>
                        <a:pt x="1" y="22"/>
                        <a:pt x="1" y="15"/>
                      </a:cubicBezTo>
                      <a:cubicBezTo>
                        <a:pt x="0" y="9"/>
                        <a:pt x="5" y="2"/>
                        <a:pt x="12" y="1"/>
                      </a:cubicBezTo>
                      <a:cubicBezTo>
                        <a:pt x="12" y="1"/>
                        <a:pt x="12" y="1"/>
                        <a:pt x="13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2" name="Freeform 510"/>
                <p:cNvSpPr>
                  <a:spLocks/>
                </p:cNvSpPr>
                <p:nvPr/>
              </p:nvSpPr>
              <p:spPr bwMode="auto">
                <a:xfrm>
                  <a:off x="3042" y="-2707"/>
                  <a:ext cx="45" cy="4"/>
                </a:xfrm>
                <a:custGeom>
                  <a:avLst/>
                  <a:gdLst>
                    <a:gd name="T0" fmla="*/ 1 w 19"/>
                    <a:gd name="T1" fmla="*/ 0 h 2"/>
                    <a:gd name="T2" fmla="*/ 19 w 19"/>
                    <a:gd name="T3" fmla="*/ 0 h 2"/>
                    <a:gd name="T4" fmla="*/ 1 w 19"/>
                    <a:gd name="T5" fmla="*/ 2 h 2"/>
                    <a:gd name="T6" fmla="*/ 0 w 19"/>
                    <a:gd name="T7" fmla="*/ 1 h 2"/>
                    <a:gd name="T8" fmla="*/ 0 w 19"/>
                    <a:gd name="T9" fmla="*/ 0 h 2"/>
                    <a:gd name="T10" fmla="*/ 1 w 19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2">
                      <a:moveTo>
                        <a:pt x="1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3" name="Freeform 511"/>
                <p:cNvSpPr>
                  <a:spLocks/>
                </p:cNvSpPr>
                <p:nvPr/>
              </p:nvSpPr>
              <p:spPr bwMode="auto">
                <a:xfrm>
                  <a:off x="7419" y="4032"/>
                  <a:ext cx="374" cy="378"/>
                </a:xfrm>
                <a:custGeom>
                  <a:avLst/>
                  <a:gdLst>
                    <a:gd name="T0" fmla="*/ 137 w 158"/>
                    <a:gd name="T1" fmla="*/ 104 h 160"/>
                    <a:gd name="T2" fmla="*/ 131 w 158"/>
                    <a:gd name="T3" fmla="*/ 111 h 160"/>
                    <a:gd name="T4" fmla="*/ 124 w 158"/>
                    <a:gd name="T5" fmla="*/ 120 h 160"/>
                    <a:gd name="T6" fmla="*/ 110 w 158"/>
                    <a:gd name="T7" fmla="*/ 135 h 160"/>
                    <a:gd name="T8" fmla="*/ 25 w 158"/>
                    <a:gd name="T9" fmla="*/ 137 h 160"/>
                    <a:gd name="T10" fmla="*/ 23 w 158"/>
                    <a:gd name="T11" fmla="*/ 52 h 160"/>
                    <a:gd name="T12" fmla="*/ 24 w 158"/>
                    <a:gd name="T13" fmla="*/ 51 h 160"/>
                    <a:gd name="T14" fmla="*/ 25 w 158"/>
                    <a:gd name="T15" fmla="*/ 51 h 160"/>
                    <a:gd name="T16" fmla="*/ 36 w 158"/>
                    <a:gd name="T17" fmla="*/ 39 h 160"/>
                    <a:gd name="T18" fmla="*/ 41 w 158"/>
                    <a:gd name="T19" fmla="*/ 34 h 160"/>
                    <a:gd name="T20" fmla="*/ 47 w 158"/>
                    <a:gd name="T21" fmla="*/ 27 h 160"/>
                    <a:gd name="T22" fmla="*/ 47 w 158"/>
                    <a:gd name="T23" fmla="*/ 27 h 160"/>
                    <a:gd name="T24" fmla="*/ 131 w 158"/>
                    <a:gd name="T25" fmla="*/ 22 h 160"/>
                    <a:gd name="T26" fmla="*/ 137 w 158"/>
                    <a:gd name="T27" fmla="*/ 104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60">
                      <a:moveTo>
                        <a:pt x="137" y="104"/>
                      </a:moveTo>
                      <a:cubicBezTo>
                        <a:pt x="131" y="111"/>
                        <a:pt x="131" y="111"/>
                        <a:pt x="131" y="111"/>
                      </a:cubicBezTo>
                      <a:cubicBezTo>
                        <a:pt x="124" y="120"/>
                        <a:pt x="124" y="120"/>
                        <a:pt x="124" y="120"/>
                      </a:cubicBezTo>
                      <a:cubicBezTo>
                        <a:pt x="120" y="125"/>
                        <a:pt x="115" y="130"/>
                        <a:pt x="110" y="135"/>
                      </a:cubicBezTo>
                      <a:cubicBezTo>
                        <a:pt x="88" y="159"/>
                        <a:pt x="50" y="160"/>
                        <a:pt x="25" y="137"/>
                      </a:cubicBezTo>
                      <a:cubicBezTo>
                        <a:pt x="1" y="114"/>
                        <a:pt x="0" y="76"/>
                        <a:pt x="23" y="52"/>
                      </a:cubicBezTo>
                      <a:cubicBezTo>
                        <a:pt x="23" y="52"/>
                        <a:pt x="24" y="51"/>
                        <a:pt x="24" y="51"/>
                      </a:cubicBezTo>
                      <a:cubicBezTo>
                        <a:pt x="25" y="51"/>
                        <a:pt x="25" y="51"/>
                        <a:pt x="25" y="51"/>
                      </a:cubicBezTo>
                      <a:cubicBezTo>
                        <a:pt x="28" y="47"/>
                        <a:pt x="32" y="43"/>
                        <a:pt x="36" y="39"/>
                      </a:cubicBezTo>
                      <a:cubicBezTo>
                        <a:pt x="41" y="34"/>
                        <a:pt x="41" y="34"/>
                        <a:pt x="41" y="34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68" y="2"/>
                        <a:pt x="106" y="0"/>
                        <a:pt x="131" y="22"/>
                      </a:cubicBezTo>
                      <a:cubicBezTo>
                        <a:pt x="155" y="43"/>
                        <a:pt x="158" y="80"/>
                        <a:pt x="137" y="10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4" name="Freeform 512"/>
                <p:cNvSpPr>
                  <a:spLocks/>
                </p:cNvSpPr>
                <p:nvPr/>
              </p:nvSpPr>
              <p:spPr bwMode="auto">
                <a:xfrm>
                  <a:off x="6893" y="4393"/>
                  <a:ext cx="420" cy="385"/>
                </a:xfrm>
                <a:custGeom>
                  <a:avLst/>
                  <a:gdLst>
                    <a:gd name="T0" fmla="*/ 137 w 178"/>
                    <a:gd name="T1" fmla="*/ 128 h 163"/>
                    <a:gd name="T2" fmla="*/ 120 w 178"/>
                    <a:gd name="T3" fmla="*/ 137 h 163"/>
                    <a:gd name="T4" fmla="*/ 103 w 178"/>
                    <a:gd name="T5" fmla="*/ 146 h 163"/>
                    <a:gd name="T6" fmla="*/ 17 w 178"/>
                    <a:gd name="T7" fmla="*/ 120 h 163"/>
                    <a:gd name="T8" fmla="*/ 43 w 178"/>
                    <a:gd name="T9" fmla="*/ 34 h 163"/>
                    <a:gd name="T10" fmla="*/ 45 w 178"/>
                    <a:gd name="T11" fmla="*/ 33 h 163"/>
                    <a:gd name="T12" fmla="*/ 46 w 178"/>
                    <a:gd name="T13" fmla="*/ 33 h 163"/>
                    <a:gd name="T14" fmla="*/ 61 w 178"/>
                    <a:gd name="T15" fmla="*/ 25 h 163"/>
                    <a:gd name="T16" fmla="*/ 76 w 178"/>
                    <a:gd name="T17" fmla="*/ 17 h 163"/>
                    <a:gd name="T18" fmla="*/ 77 w 178"/>
                    <a:gd name="T19" fmla="*/ 17 h 163"/>
                    <a:gd name="T20" fmla="*/ 162 w 178"/>
                    <a:gd name="T21" fmla="*/ 44 h 163"/>
                    <a:gd name="T22" fmla="*/ 137 w 178"/>
                    <a:gd name="T23" fmla="*/ 128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8" h="163">
                      <a:moveTo>
                        <a:pt x="137" y="128"/>
                      </a:moveTo>
                      <a:cubicBezTo>
                        <a:pt x="120" y="137"/>
                        <a:pt x="120" y="137"/>
                        <a:pt x="120" y="137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72" y="163"/>
                        <a:pt x="34" y="151"/>
                        <a:pt x="17" y="120"/>
                      </a:cubicBezTo>
                      <a:cubicBezTo>
                        <a:pt x="0" y="89"/>
                        <a:pt x="12" y="50"/>
                        <a:pt x="43" y="34"/>
                      </a:cubicBezTo>
                      <a:cubicBezTo>
                        <a:pt x="44" y="34"/>
                        <a:pt x="44" y="33"/>
                        <a:pt x="45" y="33"/>
                      </a:cubicBezTo>
                      <a:cubicBezTo>
                        <a:pt x="46" y="33"/>
                        <a:pt x="46" y="33"/>
                        <a:pt x="46" y="33"/>
                      </a:cubicBezTo>
                      <a:cubicBezTo>
                        <a:pt x="61" y="25"/>
                        <a:pt x="61" y="25"/>
                        <a:pt x="61" y="25"/>
                      </a:cubicBezTo>
                      <a:cubicBezTo>
                        <a:pt x="76" y="17"/>
                        <a:pt x="76" y="17"/>
                        <a:pt x="76" y="17"/>
                      </a:cubicBezTo>
                      <a:cubicBezTo>
                        <a:pt x="77" y="17"/>
                        <a:pt x="77" y="17"/>
                        <a:pt x="77" y="17"/>
                      </a:cubicBezTo>
                      <a:cubicBezTo>
                        <a:pt x="108" y="0"/>
                        <a:pt x="146" y="13"/>
                        <a:pt x="162" y="44"/>
                      </a:cubicBezTo>
                      <a:cubicBezTo>
                        <a:pt x="178" y="74"/>
                        <a:pt x="167" y="112"/>
                        <a:pt x="137" y="1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5" name="Freeform 513"/>
                <p:cNvSpPr>
                  <a:spLocks/>
                </p:cNvSpPr>
                <p:nvPr/>
              </p:nvSpPr>
              <p:spPr bwMode="auto">
                <a:xfrm>
                  <a:off x="6312" y="4636"/>
                  <a:ext cx="434" cy="383"/>
                </a:xfrm>
                <a:custGeom>
                  <a:avLst/>
                  <a:gdLst>
                    <a:gd name="T0" fmla="*/ 132 w 184"/>
                    <a:gd name="T1" fmla="*/ 138 h 162"/>
                    <a:gd name="T2" fmla="*/ 115 w 184"/>
                    <a:gd name="T3" fmla="*/ 144 h 162"/>
                    <a:gd name="T4" fmla="*/ 97 w 184"/>
                    <a:gd name="T5" fmla="*/ 150 h 162"/>
                    <a:gd name="T6" fmla="*/ 12 w 184"/>
                    <a:gd name="T7" fmla="*/ 109 h 162"/>
                    <a:gd name="T8" fmla="*/ 53 w 184"/>
                    <a:gd name="T9" fmla="*/ 23 h 162"/>
                    <a:gd name="T10" fmla="*/ 54 w 184"/>
                    <a:gd name="T11" fmla="*/ 23 h 162"/>
                    <a:gd name="T12" fmla="*/ 55 w 184"/>
                    <a:gd name="T13" fmla="*/ 23 h 162"/>
                    <a:gd name="T14" fmla="*/ 89 w 184"/>
                    <a:gd name="T15" fmla="*/ 12 h 162"/>
                    <a:gd name="T16" fmla="*/ 89 w 184"/>
                    <a:gd name="T17" fmla="*/ 12 h 162"/>
                    <a:gd name="T18" fmla="*/ 173 w 184"/>
                    <a:gd name="T19" fmla="*/ 54 h 162"/>
                    <a:gd name="T20" fmla="*/ 132 w 184"/>
                    <a:gd name="T21" fmla="*/ 138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4" h="162">
                      <a:moveTo>
                        <a:pt x="132" y="138"/>
                      </a:moveTo>
                      <a:cubicBezTo>
                        <a:pt x="115" y="144"/>
                        <a:pt x="115" y="144"/>
                        <a:pt x="115" y="144"/>
                      </a:cubicBezTo>
                      <a:cubicBezTo>
                        <a:pt x="97" y="150"/>
                        <a:pt x="97" y="150"/>
                        <a:pt x="97" y="150"/>
                      </a:cubicBezTo>
                      <a:cubicBezTo>
                        <a:pt x="62" y="162"/>
                        <a:pt x="24" y="144"/>
                        <a:pt x="12" y="109"/>
                      </a:cubicBezTo>
                      <a:cubicBezTo>
                        <a:pt x="0" y="74"/>
                        <a:pt x="18" y="36"/>
                        <a:pt x="53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89" y="12"/>
                        <a:pt x="89" y="12"/>
                        <a:pt x="89" y="12"/>
                      </a:cubicBezTo>
                      <a:cubicBezTo>
                        <a:pt x="89" y="12"/>
                        <a:pt x="89" y="12"/>
                        <a:pt x="89" y="12"/>
                      </a:cubicBezTo>
                      <a:cubicBezTo>
                        <a:pt x="124" y="0"/>
                        <a:pt x="162" y="19"/>
                        <a:pt x="173" y="54"/>
                      </a:cubicBezTo>
                      <a:cubicBezTo>
                        <a:pt x="184" y="88"/>
                        <a:pt x="166" y="125"/>
                        <a:pt x="132" y="1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6" name="Freeform 514"/>
                <p:cNvSpPr>
                  <a:spLocks/>
                </p:cNvSpPr>
                <p:nvPr/>
              </p:nvSpPr>
              <p:spPr bwMode="auto">
                <a:xfrm>
                  <a:off x="5707" y="4809"/>
                  <a:ext cx="446" cy="380"/>
                </a:xfrm>
                <a:custGeom>
                  <a:avLst/>
                  <a:gdLst>
                    <a:gd name="T0" fmla="*/ 129 w 189"/>
                    <a:gd name="T1" fmla="*/ 143 h 161"/>
                    <a:gd name="T2" fmla="*/ 93 w 189"/>
                    <a:gd name="T3" fmla="*/ 152 h 161"/>
                    <a:gd name="T4" fmla="*/ 10 w 189"/>
                    <a:gd name="T5" fmla="*/ 101 h 161"/>
                    <a:gd name="T6" fmla="*/ 60 w 189"/>
                    <a:gd name="T7" fmla="*/ 17 h 161"/>
                    <a:gd name="T8" fmla="*/ 61 w 189"/>
                    <a:gd name="T9" fmla="*/ 17 h 161"/>
                    <a:gd name="T10" fmla="*/ 62 w 189"/>
                    <a:gd name="T11" fmla="*/ 17 h 161"/>
                    <a:gd name="T12" fmla="*/ 97 w 189"/>
                    <a:gd name="T13" fmla="*/ 9 h 161"/>
                    <a:gd name="T14" fmla="*/ 98 w 189"/>
                    <a:gd name="T15" fmla="*/ 9 h 161"/>
                    <a:gd name="T16" fmla="*/ 180 w 189"/>
                    <a:gd name="T17" fmla="*/ 61 h 161"/>
                    <a:gd name="T18" fmla="*/ 129 w 189"/>
                    <a:gd name="T19" fmla="*/ 14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1">
                      <a:moveTo>
                        <a:pt x="129" y="143"/>
                      </a:moveTo>
                      <a:cubicBezTo>
                        <a:pt x="93" y="152"/>
                        <a:pt x="93" y="152"/>
                        <a:pt x="93" y="152"/>
                      </a:cubicBezTo>
                      <a:cubicBezTo>
                        <a:pt x="56" y="161"/>
                        <a:pt x="19" y="138"/>
                        <a:pt x="10" y="101"/>
                      </a:cubicBezTo>
                      <a:cubicBezTo>
                        <a:pt x="0" y="64"/>
                        <a:pt x="23" y="26"/>
                        <a:pt x="60" y="17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98" y="9"/>
                        <a:pt x="98" y="9"/>
                        <a:pt x="98" y="9"/>
                      </a:cubicBezTo>
                      <a:cubicBezTo>
                        <a:pt x="135" y="0"/>
                        <a:pt x="172" y="23"/>
                        <a:pt x="180" y="61"/>
                      </a:cubicBezTo>
                      <a:cubicBezTo>
                        <a:pt x="189" y="97"/>
                        <a:pt x="166" y="134"/>
                        <a:pt x="129" y="14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7" name="Freeform 515"/>
                <p:cNvSpPr>
                  <a:spLocks/>
                </p:cNvSpPr>
                <p:nvPr/>
              </p:nvSpPr>
              <p:spPr bwMode="auto">
                <a:xfrm>
                  <a:off x="5095" y="4932"/>
                  <a:ext cx="446" cy="375"/>
                </a:xfrm>
                <a:custGeom>
                  <a:avLst/>
                  <a:gdLst>
                    <a:gd name="T0" fmla="*/ 125 w 189"/>
                    <a:gd name="T1" fmla="*/ 146 h 159"/>
                    <a:gd name="T2" fmla="*/ 89 w 189"/>
                    <a:gd name="T3" fmla="*/ 152 h 159"/>
                    <a:gd name="T4" fmla="*/ 7 w 189"/>
                    <a:gd name="T5" fmla="*/ 94 h 159"/>
                    <a:gd name="T6" fmla="*/ 65 w 189"/>
                    <a:gd name="T7" fmla="*/ 12 h 159"/>
                    <a:gd name="T8" fmla="*/ 65 w 189"/>
                    <a:gd name="T9" fmla="*/ 12 h 159"/>
                    <a:gd name="T10" fmla="*/ 67 w 189"/>
                    <a:gd name="T11" fmla="*/ 12 h 159"/>
                    <a:gd name="T12" fmla="*/ 102 w 189"/>
                    <a:gd name="T13" fmla="*/ 6 h 159"/>
                    <a:gd name="T14" fmla="*/ 102 w 189"/>
                    <a:gd name="T15" fmla="*/ 6 h 159"/>
                    <a:gd name="T16" fmla="*/ 184 w 189"/>
                    <a:gd name="T17" fmla="*/ 65 h 159"/>
                    <a:gd name="T18" fmla="*/ 125 w 189"/>
                    <a:gd name="T19" fmla="*/ 146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9">
                      <a:moveTo>
                        <a:pt x="125" y="146"/>
                      </a:move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50" y="159"/>
                        <a:pt x="13" y="133"/>
                        <a:pt x="7" y="94"/>
                      </a:cubicBezTo>
                      <a:cubicBezTo>
                        <a:pt x="0" y="55"/>
                        <a:pt x="26" y="18"/>
                        <a:pt x="65" y="12"/>
                      </a:cubicBezTo>
                      <a:cubicBezTo>
                        <a:pt x="65" y="12"/>
                        <a:pt x="65" y="12"/>
                        <a:pt x="65" y="12"/>
                      </a:cubicBezTo>
                      <a:cubicBezTo>
                        <a:pt x="67" y="12"/>
                        <a:pt x="67" y="12"/>
                        <a:pt x="67" y="12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02" y="6"/>
                        <a:pt x="102" y="6"/>
                        <a:pt x="102" y="6"/>
                      </a:cubicBezTo>
                      <a:cubicBezTo>
                        <a:pt x="141" y="0"/>
                        <a:pt x="177" y="27"/>
                        <a:pt x="184" y="65"/>
                      </a:cubicBezTo>
                      <a:cubicBezTo>
                        <a:pt x="189" y="104"/>
                        <a:pt x="163" y="140"/>
                        <a:pt x="125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8" name="Freeform 516"/>
                <p:cNvSpPr>
                  <a:spLocks/>
                </p:cNvSpPr>
                <p:nvPr/>
              </p:nvSpPr>
              <p:spPr bwMode="auto">
                <a:xfrm>
                  <a:off x="4478" y="5017"/>
                  <a:ext cx="445" cy="368"/>
                </a:xfrm>
                <a:custGeom>
                  <a:avLst/>
                  <a:gdLst>
                    <a:gd name="T0" fmla="*/ 120 w 188"/>
                    <a:gd name="T1" fmla="*/ 148 h 156"/>
                    <a:gd name="T2" fmla="*/ 84 w 188"/>
                    <a:gd name="T3" fmla="*/ 152 h 156"/>
                    <a:gd name="T4" fmla="*/ 4 w 188"/>
                    <a:gd name="T5" fmla="*/ 87 h 156"/>
                    <a:gd name="T6" fmla="*/ 69 w 188"/>
                    <a:gd name="T7" fmla="*/ 7 h 156"/>
                    <a:gd name="T8" fmla="*/ 69 w 188"/>
                    <a:gd name="T9" fmla="*/ 7 h 156"/>
                    <a:gd name="T10" fmla="*/ 106 w 188"/>
                    <a:gd name="T11" fmla="*/ 4 h 156"/>
                    <a:gd name="T12" fmla="*/ 185 w 188"/>
                    <a:gd name="T13" fmla="*/ 69 h 156"/>
                    <a:gd name="T14" fmla="*/ 120 w 188"/>
                    <a:gd name="T15" fmla="*/ 148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8" h="156">
                      <a:moveTo>
                        <a:pt x="120" y="148"/>
                      </a:moveTo>
                      <a:cubicBezTo>
                        <a:pt x="84" y="152"/>
                        <a:pt x="84" y="152"/>
                        <a:pt x="84" y="152"/>
                      </a:cubicBezTo>
                      <a:cubicBezTo>
                        <a:pt x="44" y="156"/>
                        <a:pt x="8" y="127"/>
                        <a:pt x="4" y="87"/>
                      </a:cubicBezTo>
                      <a:cubicBezTo>
                        <a:pt x="0" y="47"/>
                        <a:pt x="29" y="11"/>
                        <a:pt x="69" y="7"/>
                      </a:cubicBezTo>
                      <a:cubicBezTo>
                        <a:pt x="69" y="7"/>
                        <a:pt x="69" y="7"/>
                        <a:pt x="69" y="7"/>
                      </a:cubicBezTo>
                      <a:cubicBezTo>
                        <a:pt x="106" y="4"/>
                        <a:pt x="106" y="4"/>
                        <a:pt x="106" y="4"/>
                      </a:cubicBezTo>
                      <a:cubicBezTo>
                        <a:pt x="145" y="0"/>
                        <a:pt x="181" y="29"/>
                        <a:pt x="185" y="69"/>
                      </a:cubicBezTo>
                      <a:cubicBezTo>
                        <a:pt x="188" y="108"/>
                        <a:pt x="160" y="143"/>
                        <a:pt x="120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59" name="Freeform 517"/>
                <p:cNvSpPr>
                  <a:spLocks/>
                </p:cNvSpPr>
                <p:nvPr/>
              </p:nvSpPr>
              <p:spPr bwMode="auto">
                <a:xfrm>
                  <a:off x="3860" y="5066"/>
                  <a:ext cx="441" cy="359"/>
                </a:xfrm>
                <a:custGeom>
                  <a:avLst/>
                  <a:gdLst>
                    <a:gd name="T0" fmla="*/ 115 w 187"/>
                    <a:gd name="T1" fmla="*/ 148 h 152"/>
                    <a:gd name="T2" fmla="*/ 79 w 187"/>
                    <a:gd name="T3" fmla="*/ 150 h 152"/>
                    <a:gd name="T4" fmla="*/ 2 w 187"/>
                    <a:gd name="T5" fmla="*/ 81 h 152"/>
                    <a:gd name="T6" fmla="*/ 72 w 187"/>
                    <a:gd name="T7" fmla="*/ 4 h 152"/>
                    <a:gd name="T8" fmla="*/ 72 w 187"/>
                    <a:gd name="T9" fmla="*/ 4 h 152"/>
                    <a:gd name="T10" fmla="*/ 108 w 187"/>
                    <a:gd name="T11" fmla="*/ 2 h 152"/>
                    <a:gd name="T12" fmla="*/ 185 w 187"/>
                    <a:gd name="T13" fmla="*/ 72 h 152"/>
                    <a:gd name="T14" fmla="*/ 115 w 187"/>
                    <a:gd name="T15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52">
                      <a:moveTo>
                        <a:pt x="115" y="148"/>
                      </a:moveTo>
                      <a:cubicBezTo>
                        <a:pt x="79" y="150"/>
                        <a:pt x="79" y="150"/>
                        <a:pt x="79" y="150"/>
                      </a:cubicBezTo>
                      <a:cubicBezTo>
                        <a:pt x="39" y="152"/>
                        <a:pt x="4" y="121"/>
                        <a:pt x="2" y="81"/>
                      </a:cubicBezTo>
                      <a:cubicBezTo>
                        <a:pt x="0" y="41"/>
                        <a:pt x="31" y="6"/>
                        <a:pt x="72" y="4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108" y="2"/>
                        <a:pt x="108" y="2"/>
                        <a:pt x="108" y="2"/>
                      </a:cubicBezTo>
                      <a:cubicBezTo>
                        <a:pt x="148" y="0"/>
                        <a:pt x="183" y="32"/>
                        <a:pt x="185" y="72"/>
                      </a:cubicBezTo>
                      <a:cubicBezTo>
                        <a:pt x="187" y="112"/>
                        <a:pt x="156" y="146"/>
                        <a:pt x="115" y="14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0" name="Freeform 518"/>
                <p:cNvSpPr>
                  <a:spLocks/>
                </p:cNvSpPr>
                <p:nvPr/>
              </p:nvSpPr>
              <p:spPr bwMode="auto">
                <a:xfrm>
                  <a:off x="3238" y="5088"/>
                  <a:ext cx="435" cy="349"/>
                </a:xfrm>
                <a:custGeom>
                  <a:avLst/>
                  <a:gdLst>
                    <a:gd name="T0" fmla="*/ 111 w 184"/>
                    <a:gd name="T1" fmla="*/ 147 h 148"/>
                    <a:gd name="T2" fmla="*/ 74 w 184"/>
                    <a:gd name="T3" fmla="*/ 147 h 148"/>
                    <a:gd name="T4" fmla="*/ 0 w 184"/>
                    <a:gd name="T5" fmla="*/ 74 h 148"/>
                    <a:gd name="T6" fmla="*/ 74 w 184"/>
                    <a:gd name="T7" fmla="*/ 0 h 148"/>
                    <a:gd name="T8" fmla="*/ 74 w 184"/>
                    <a:gd name="T9" fmla="*/ 0 h 148"/>
                    <a:gd name="T10" fmla="*/ 74 w 184"/>
                    <a:gd name="T11" fmla="*/ 0 h 148"/>
                    <a:gd name="T12" fmla="*/ 111 w 184"/>
                    <a:gd name="T13" fmla="*/ 0 h 148"/>
                    <a:gd name="T14" fmla="*/ 111 w 184"/>
                    <a:gd name="T15" fmla="*/ 0 h 148"/>
                    <a:gd name="T16" fmla="*/ 184 w 184"/>
                    <a:gd name="T17" fmla="*/ 74 h 148"/>
                    <a:gd name="T18" fmla="*/ 111 w 184"/>
                    <a:gd name="T19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48">
                      <a:moveTo>
                        <a:pt x="111" y="147"/>
                      </a:moveTo>
                      <a:cubicBezTo>
                        <a:pt x="74" y="147"/>
                        <a:pt x="74" y="147"/>
                        <a:pt x="74" y="147"/>
                      </a:cubicBezTo>
                      <a:cubicBezTo>
                        <a:pt x="33" y="148"/>
                        <a:pt x="0" y="115"/>
                        <a:pt x="0" y="74"/>
                      </a:cubicBez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cubicBezTo>
                        <a:pt x="151" y="0"/>
                        <a:pt x="184" y="33"/>
                        <a:pt x="184" y="74"/>
                      </a:cubicBezTo>
                      <a:cubicBezTo>
                        <a:pt x="184" y="114"/>
                        <a:pt x="151" y="147"/>
                        <a:pt x="111" y="1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1" name="Freeform 519"/>
                <p:cNvSpPr>
                  <a:spLocks/>
                </p:cNvSpPr>
                <p:nvPr/>
              </p:nvSpPr>
              <p:spPr bwMode="auto">
                <a:xfrm>
                  <a:off x="2612" y="5069"/>
                  <a:ext cx="442" cy="356"/>
                </a:xfrm>
                <a:custGeom>
                  <a:avLst/>
                  <a:gdLst>
                    <a:gd name="T0" fmla="*/ 108 w 187"/>
                    <a:gd name="T1" fmla="*/ 150 h 151"/>
                    <a:gd name="T2" fmla="*/ 72 w 187"/>
                    <a:gd name="T3" fmla="*/ 148 h 151"/>
                    <a:gd name="T4" fmla="*/ 2 w 187"/>
                    <a:gd name="T5" fmla="*/ 71 h 151"/>
                    <a:gd name="T6" fmla="*/ 79 w 187"/>
                    <a:gd name="T7" fmla="*/ 2 h 151"/>
                    <a:gd name="T8" fmla="*/ 115 w 187"/>
                    <a:gd name="T9" fmla="*/ 3 h 151"/>
                    <a:gd name="T10" fmla="*/ 185 w 187"/>
                    <a:gd name="T11" fmla="*/ 80 h 151"/>
                    <a:gd name="T12" fmla="*/ 108 w 187"/>
                    <a:gd name="T13" fmla="*/ 15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51">
                      <a:moveTo>
                        <a:pt x="108" y="150"/>
                      </a:moveTo>
                      <a:cubicBezTo>
                        <a:pt x="72" y="148"/>
                        <a:pt x="72" y="148"/>
                        <a:pt x="72" y="148"/>
                      </a:cubicBezTo>
                      <a:cubicBezTo>
                        <a:pt x="31" y="146"/>
                        <a:pt x="0" y="111"/>
                        <a:pt x="2" y="71"/>
                      </a:cubicBezTo>
                      <a:cubicBezTo>
                        <a:pt x="4" y="31"/>
                        <a:pt x="39" y="0"/>
                        <a:pt x="79" y="2"/>
                      </a:cubicBezTo>
                      <a:cubicBezTo>
                        <a:pt x="115" y="3"/>
                        <a:pt x="115" y="3"/>
                        <a:pt x="115" y="3"/>
                      </a:cubicBezTo>
                      <a:cubicBezTo>
                        <a:pt x="156" y="5"/>
                        <a:pt x="187" y="39"/>
                        <a:pt x="185" y="80"/>
                      </a:cubicBezTo>
                      <a:cubicBezTo>
                        <a:pt x="183" y="120"/>
                        <a:pt x="149" y="151"/>
                        <a:pt x="108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2" name="Freeform 520"/>
                <p:cNvSpPr>
                  <a:spLocks/>
                </p:cNvSpPr>
                <p:nvPr/>
              </p:nvSpPr>
              <p:spPr bwMode="auto">
                <a:xfrm>
                  <a:off x="1989" y="5017"/>
                  <a:ext cx="446" cy="368"/>
                </a:xfrm>
                <a:custGeom>
                  <a:avLst/>
                  <a:gdLst>
                    <a:gd name="T0" fmla="*/ 105 w 189"/>
                    <a:gd name="T1" fmla="*/ 152 h 156"/>
                    <a:gd name="T2" fmla="*/ 69 w 189"/>
                    <a:gd name="T3" fmla="*/ 148 h 156"/>
                    <a:gd name="T4" fmla="*/ 4 w 189"/>
                    <a:gd name="T5" fmla="*/ 68 h 156"/>
                    <a:gd name="T6" fmla="*/ 83 w 189"/>
                    <a:gd name="T7" fmla="*/ 4 h 156"/>
                    <a:gd name="T8" fmla="*/ 120 w 189"/>
                    <a:gd name="T9" fmla="*/ 7 h 156"/>
                    <a:gd name="T10" fmla="*/ 185 w 189"/>
                    <a:gd name="T11" fmla="*/ 87 h 156"/>
                    <a:gd name="T12" fmla="*/ 106 w 189"/>
                    <a:gd name="T13" fmla="*/ 152 h 156"/>
                    <a:gd name="T14" fmla="*/ 105 w 189"/>
                    <a:gd name="T15" fmla="*/ 152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9" h="156">
                      <a:moveTo>
                        <a:pt x="105" y="152"/>
                      </a:moveTo>
                      <a:cubicBezTo>
                        <a:pt x="69" y="148"/>
                        <a:pt x="69" y="148"/>
                        <a:pt x="69" y="148"/>
                      </a:cubicBezTo>
                      <a:cubicBezTo>
                        <a:pt x="29" y="144"/>
                        <a:pt x="0" y="108"/>
                        <a:pt x="4" y="68"/>
                      </a:cubicBezTo>
                      <a:cubicBezTo>
                        <a:pt x="8" y="29"/>
                        <a:pt x="44" y="0"/>
                        <a:pt x="83" y="4"/>
                      </a:cubicBezTo>
                      <a:cubicBezTo>
                        <a:pt x="120" y="7"/>
                        <a:pt x="120" y="7"/>
                        <a:pt x="120" y="7"/>
                      </a:cubicBezTo>
                      <a:cubicBezTo>
                        <a:pt x="159" y="11"/>
                        <a:pt x="189" y="47"/>
                        <a:pt x="185" y="87"/>
                      </a:cubicBezTo>
                      <a:cubicBezTo>
                        <a:pt x="181" y="127"/>
                        <a:pt x="146" y="156"/>
                        <a:pt x="106" y="152"/>
                      </a:cubicBezTo>
                      <a:lnTo>
                        <a:pt x="105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3" name="Freeform 521"/>
                <p:cNvSpPr>
                  <a:spLocks/>
                </p:cNvSpPr>
                <p:nvPr/>
              </p:nvSpPr>
              <p:spPr bwMode="auto">
                <a:xfrm>
                  <a:off x="1370" y="4934"/>
                  <a:ext cx="446" cy="373"/>
                </a:xfrm>
                <a:custGeom>
                  <a:avLst/>
                  <a:gdLst>
                    <a:gd name="T0" fmla="*/ 101 w 189"/>
                    <a:gd name="T1" fmla="*/ 152 h 158"/>
                    <a:gd name="T2" fmla="*/ 65 w 189"/>
                    <a:gd name="T3" fmla="*/ 146 h 158"/>
                    <a:gd name="T4" fmla="*/ 6 w 189"/>
                    <a:gd name="T5" fmla="*/ 64 h 158"/>
                    <a:gd name="T6" fmla="*/ 87 w 189"/>
                    <a:gd name="T7" fmla="*/ 6 h 158"/>
                    <a:gd name="T8" fmla="*/ 88 w 189"/>
                    <a:gd name="T9" fmla="*/ 6 h 158"/>
                    <a:gd name="T10" fmla="*/ 123 w 189"/>
                    <a:gd name="T11" fmla="*/ 11 h 158"/>
                    <a:gd name="T12" fmla="*/ 124 w 189"/>
                    <a:gd name="T13" fmla="*/ 11 h 158"/>
                    <a:gd name="T14" fmla="*/ 183 w 189"/>
                    <a:gd name="T15" fmla="*/ 93 h 158"/>
                    <a:gd name="T16" fmla="*/ 102 w 189"/>
                    <a:gd name="T17" fmla="*/ 152 h 158"/>
                    <a:gd name="T18" fmla="*/ 101 w 189"/>
                    <a:gd name="T19" fmla="*/ 15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58">
                      <a:moveTo>
                        <a:pt x="101" y="152"/>
                      </a:moveTo>
                      <a:cubicBezTo>
                        <a:pt x="65" y="146"/>
                        <a:pt x="65" y="146"/>
                        <a:pt x="65" y="146"/>
                      </a:cubicBezTo>
                      <a:cubicBezTo>
                        <a:pt x="26" y="140"/>
                        <a:pt x="0" y="103"/>
                        <a:pt x="6" y="64"/>
                      </a:cubicBezTo>
                      <a:cubicBezTo>
                        <a:pt x="13" y="26"/>
                        <a:pt x="49" y="0"/>
                        <a:pt x="87" y="6"/>
                      </a:cubicBezTo>
                      <a:cubicBezTo>
                        <a:pt x="88" y="6"/>
                        <a:pt x="88" y="6"/>
                        <a:pt x="88" y="6"/>
                      </a:cubicBezTo>
                      <a:cubicBezTo>
                        <a:pt x="123" y="11"/>
                        <a:pt x="123" y="11"/>
                        <a:pt x="123" y="11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63" y="17"/>
                        <a:pt x="189" y="54"/>
                        <a:pt x="183" y="93"/>
                      </a:cubicBezTo>
                      <a:cubicBezTo>
                        <a:pt x="177" y="132"/>
                        <a:pt x="141" y="158"/>
                        <a:pt x="102" y="152"/>
                      </a:cubicBezTo>
                      <a:cubicBezTo>
                        <a:pt x="102" y="152"/>
                        <a:pt x="101" y="152"/>
                        <a:pt x="101" y="15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4" name="Freeform 522"/>
                <p:cNvSpPr>
                  <a:spLocks/>
                </p:cNvSpPr>
                <p:nvPr/>
              </p:nvSpPr>
              <p:spPr bwMode="auto">
                <a:xfrm>
                  <a:off x="758" y="4811"/>
                  <a:ext cx="446" cy="378"/>
                </a:xfrm>
                <a:custGeom>
                  <a:avLst/>
                  <a:gdLst>
                    <a:gd name="T0" fmla="*/ 96 w 189"/>
                    <a:gd name="T1" fmla="*/ 152 h 160"/>
                    <a:gd name="T2" fmla="*/ 60 w 189"/>
                    <a:gd name="T3" fmla="*/ 143 h 160"/>
                    <a:gd name="T4" fmla="*/ 10 w 189"/>
                    <a:gd name="T5" fmla="*/ 59 h 160"/>
                    <a:gd name="T6" fmla="*/ 92 w 189"/>
                    <a:gd name="T7" fmla="*/ 8 h 160"/>
                    <a:gd name="T8" fmla="*/ 93 w 189"/>
                    <a:gd name="T9" fmla="*/ 8 h 160"/>
                    <a:gd name="T10" fmla="*/ 128 w 189"/>
                    <a:gd name="T11" fmla="*/ 16 h 160"/>
                    <a:gd name="T12" fmla="*/ 128 w 189"/>
                    <a:gd name="T13" fmla="*/ 16 h 160"/>
                    <a:gd name="T14" fmla="*/ 180 w 189"/>
                    <a:gd name="T15" fmla="*/ 100 h 160"/>
                    <a:gd name="T16" fmla="*/ 97 w 189"/>
                    <a:gd name="T17" fmla="*/ 152 h 160"/>
                    <a:gd name="T18" fmla="*/ 96 w 189"/>
                    <a:gd name="T19" fmla="*/ 152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60">
                      <a:moveTo>
                        <a:pt x="96" y="152"/>
                      </a:moveTo>
                      <a:cubicBezTo>
                        <a:pt x="60" y="143"/>
                        <a:pt x="60" y="143"/>
                        <a:pt x="60" y="143"/>
                      </a:cubicBezTo>
                      <a:cubicBezTo>
                        <a:pt x="23" y="134"/>
                        <a:pt x="0" y="96"/>
                        <a:pt x="10" y="59"/>
                      </a:cubicBezTo>
                      <a:cubicBezTo>
                        <a:pt x="18" y="23"/>
                        <a:pt x="55" y="0"/>
                        <a:pt x="92" y="8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28" y="16"/>
                        <a:pt x="128" y="16"/>
                        <a:pt x="128" y="16"/>
                      </a:cubicBezTo>
                      <a:cubicBezTo>
                        <a:pt x="165" y="25"/>
                        <a:pt x="189" y="62"/>
                        <a:pt x="180" y="100"/>
                      </a:cubicBezTo>
                      <a:cubicBezTo>
                        <a:pt x="172" y="137"/>
                        <a:pt x="135" y="160"/>
                        <a:pt x="97" y="152"/>
                      </a:cubicBezTo>
                      <a:cubicBezTo>
                        <a:pt x="97" y="152"/>
                        <a:pt x="96" y="152"/>
                        <a:pt x="96" y="15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5" name="Freeform 523"/>
                <p:cNvSpPr>
                  <a:spLocks/>
                </p:cNvSpPr>
                <p:nvPr/>
              </p:nvSpPr>
              <p:spPr bwMode="auto">
                <a:xfrm>
                  <a:off x="163" y="4639"/>
                  <a:ext cx="439" cy="382"/>
                </a:xfrm>
                <a:custGeom>
                  <a:avLst/>
                  <a:gdLst>
                    <a:gd name="T0" fmla="*/ 88 w 186"/>
                    <a:gd name="T1" fmla="*/ 150 h 162"/>
                    <a:gd name="T2" fmla="*/ 53 w 186"/>
                    <a:gd name="T3" fmla="*/ 138 h 162"/>
                    <a:gd name="T4" fmla="*/ 12 w 186"/>
                    <a:gd name="T5" fmla="*/ 53 h 162"/>
                    <a:gd name="T6" fmla="*/ 96 w 186"/>
                    <a:gd name="T7" fmla="*/ 12 h 162"/>
                    <a:gd name="T8" fmla="*/ 97 w 186"/>
                    <a:gd name="T9" fmla="*/ 12 h 162"/>
                    <a:gd name="T10" fmla="*/ 131 w 186"/>
                    <a:gd name="T11" fmla="*/ 23 h 162"/>
                    <a:gd name="T12" fmla="*/ 131 w 186"/>
                    <a:gd name="T13" fmla="*/ 23 h 162"/>
                    <a:gd name="T14" fmla="*/ 174 w 186"/>
                    <a:gd name="T15" fmla="*/ 108 h 162"/>
                    <a:gd name="T16" fmla="*/ 89 w 186"/>
                    <a:gd name="T17" fmla="*/ 151 h 162"/>
                    <a:gd name="T18" fmla="*/ 88 w 186"/>
                    <a:gd name="T19" fmla="*/ 15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62">
                      <a:moveTo>
                        <a:pt x="88" y="150"/>
                      </a:moveTo>
                      <a:cubicBezTo>
                        <a:pt x="53" y="138"/>
                        <a:pt x="53" y="138"/>
                        <a:pt x="53" y="138"/>
                      </a:cubicBezTo>
                      <a:cubicBezTo>
                        <a:pt x="18" y="126"/>
                        <a:pt x="0" y="88"/>
                        <a:pt x="12" y="53"/>
                      </a:cubicBezTo>
                      <a:cubicBezTo>
                        <a:pt x="24" y="19"/>
                        <a:pt x="61" y="0"/>
                        <a:pt x="96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31" y="23"/>
                        <a:pt x="131" y="23"/>
                        <a:pt x="131" y="23"/>
                      </a:cubicBezTo>
                      <a:cubicBezTo>
                        <a:pt x="166" y="35"/>
                        <a:pt x="186" y="73"/>
                        <a:pt x="174" y="108"/>
                      </a:cubicBezTo>
                      <a:cubicBezTo>
                        <a:pt x="163" y="143"/>
                        <a:pt x="125" y="162"/>
                        <a:pt x="89" y="151"/>
                      </a:cubicBezTo>
                      <a:cubicBezTo>
                        <a:pt x="89" y="151"/>
                        <a:pt x="88" y="150"/>
                        <a:pt x="88" y="15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6" name="Freeform 524"/>
                <p:cNvSpPr>
                  <a:spLocks/>
                </p:cNvSpPr>
                <p:nvPr/>
              </p:nvSpPr>
              <p:spPr bwMode="auto">
                <a:xfrm>
                  <a:off x="-404" y="4398"/>
                  <a:ext cx="423" cy="385"/>
                </a:xfrm>
                <a:custGeom>
                  <a:avLst/>
                  <a:gdLst>
                    <a:gd name="T0" fmla="*/ 76 w 179"/>
                    <a:gd name="T1" fmla="*/ 146 h 163"/>
                    <a:gd name="T2" fmla="*/ 59 w 179"/>
                    <a:gd name="T3" fmla="*/ 138 h 163"/>
                    <a:gd name="T4" fmla="*/ 42 w 179"/>
                    <a:gd name="T5" fmla="*/ 128 h 163"/>
                    <a:gd name="T6" fmla="*/ 17 w 179"/>
                    <a:gd name="T7" fmla="*/ 42 h 163"/>
                    <a:gd name="T8" fmla="*/ 102 w 179"/>
                    <a:gd name="T9" fmla="*/ 16 h 163"/>
                    <a:gd name="T10" fmla="*/ 103 w 179"/>
                    <a:gd name="T11" fmla="*/ 17 h 163"/>
                    <a:gd name="T12" fmla="*/ 118 w 179"/>
                    <a:gd name="T13" fmla="*/ 24 h 163"/>
                    <a:gd name="T14" fmla="*/ 134 w 179"/>
                    <a:gd name="T15" fmla="*/ 32 h 163"/>
                    <a:gd name="T16" fmla="*/ 134 w 179"/>
                    <a:gd name="T17" fmla="*/ 32 h 163"/>
                    <a:gd name="T18" fmla="*/ 163 w 179"/>
                    <a:gd name="T19" fmla="*/ 118 h 163"/>
                    <a:gd name="T20" fmla="*/ 77 w 179"/>
                    <a:gd name="T21" fmla="*/ 147 h 163"/>
                    <a:gd name="T22" fmla="*/ 76 w 179"/>
                    <a:gd name="T23" fmla="*/ 146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163">
                      <a:moveTo>
                        <a:pt x="76" y="146"/>
                      </a:moveTo>
                      <a:cubicBezTo>
                        <a:pt x="59" y="138"/>
                        <a:pt x="59" y="138"/>
                        <a:pt x="59" y="138"/>
                      </a:cubicBezTo>
                      <a:cubicBezTo>
                        <a:pt x="42" y="128"/>
                        <a:pt x="42" y="128"/>
                        <a:pt x="42" y="128"/>
                      </a:cubicBezTo>
                      <a:cubicBezTo>
                        <a:pt x="12" y="111"/>
                        <a:pt x="0" y="73"/>
                        <a:pt x="17" y="42"/>
                      </a:cubicBezTo>
                      <a:cubicBezTo>
                        <a:pt x="34" y="12"/>
                        <a:pt x="71" y="0"/>
                        <a:pt x="102" y="16"/>
                      </a:cubicBezTo>
                      <a:cubicBezTo>
                        <a:pt x="103" y="17"/>
                        <a:pt x="103" y="17"/>
                        <a:pt x="103" y="17"/>
                      </a:cubicBezTo>
                      <a:cubicBezTo>
                        <a:pt x="118" y="24"/>
                        <a:pt x="118" y="24"/>
                        <a:pt x="118" y="24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34" y="32"/>
                        <a:pt x="134" y="32"/>
                        <a:pt x="134" y="32"/>
                      </a:cubicBezTo>
                      <a:cubicBezTo>
                        <a:pt x="166" y="48"/>
                        <a:pt x="179" y="87"/>
                        <a:pt x="163" y="118"/>
                      </a:cubicBezTo>
                      <a:cubicBezTo>
                        <a:pt x="147" y="150"/>
                        <a:pt x="109" y="163"/>
                        <a:pt x="77" y="147"/>
                      </a:cubicBezTo>
                      <a:cubicBezTo>
                        <a:pt x="77" y="147"/>
                        <a:pt x="76" y="147"/>
                        <a:pt x="76" y="1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7" name="Freeform 525"/>
                <p:cNvSpPr>
                  <a:spLocks/>
                </p:cNvSpPr>
                <p:nvPr/>
              </p:nvSpPr>
              <p:spPr bwMode="auto">
                <a:xfrm>
                  <a:off x="-884" y="4036"/>
                  <a:ext cx="373" cy="378"/>
                </a:xfrm>
                <a:custGeom>
                  <a:avLst/>
                  <a:gdLst>
                    <a:gd name="T0" fmla="*/ 48 w 158"/>
                    <a:gd name="T1" fmla="*/ 136 h 160"/>
                    <a:gd name="T2" fmla="*/ 42 w 158"/>
                    <a:gd name="T3" fmla="*/ 129 h 160"/>
                    <a:gd name="T4" fmla="*/ 34 w 158"/>
                    <a:gd name="T5" fmla="*/ 121 h 160"/>
                    <a:gd name="T6" fmla="*/ 21 w 158"/>
                    <a:gd name="T7" fmla="*/ 105 h 160"/>
                    <a:gd name="T8" fmla="*/ 29 w 158"/>
                    <a:gd name="T9" fmla="*/ 21 h 160"/>
                    <a:gd name="T10" fmla="*/ 111 w 158"/>
                    <a:gd name="T11" fmla="*/ 27 h 160"/>
                    <a:gd name="T12" fmla="*/ 112 w 158"/>
                    <a:gd name="T13" fmla="*/ 28 h 160"/>
                    <a:gd name="T14" fmla="*/ 123 w 158"/>
                    <a:gd name="T15" fmla="*/ 40 h 160"/>
                    <a:gd name="T16" fmla="*/ 128 w 158"/>
                    <a:gd name="T17" fmla="*/ 45 h 160"/>
                    <a:gd name="T18" fmla="*/ 134 w 158"/>
                    <a:gd name="T19" fmla="*/ 51 h 160"/>
                    <a:gd name="T20" fmla="*/ 135 w 158"/>
                    <a:gd name="T21" fmla="*/ 137 h 160"/>
                    <a:gd name="T22" fmla="*/ 49 w 158"/>
                    <a:gd name="T23" fmla="*/ 137 h 160"/>
                    <a:gd name="T24" fmla="*/ 48 w 158"/>
                    <a:gd name="T25" fmla="*/ 136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8" h="160">
                      <a:moveTo>
                        <a:pt x="48" y="136"/>
                      </a:moveTo>
                      <a:cubicBezTo>
                        <a:pt x="42" y="129"/>
                        <a:pt x="42" y="129"/>
                        <a:pt x="42" y="129"/>
                      </a:cubicBezTo>
                      <a:cubicBezTo>
                        <a:pt x="34" y="121"/>
                        <a:pt x="34" y="121"/>
                        <a:pt x="34" y="121"/>
                      </a:cubicBezTo>
                      <a:cubicBezTo>
                        <a:pt x="30" y="116"/>
                        <a:pt x="25" y="111"/>
                        <a:pt x="21" y="105"/>
                      </a:cubicBezTo>
                      <a:cubicBezTo>
                        <a:pt x="0" y="80"/>
                        <a:pt x="3" y="42"/>
                        <a:pt x="29" y="21"/>
                      </a:cubicBezTo>
                      <a:cubicBezTo>
                        <a:pt x="54" y="0"/>
                        <a:pt x="90" y="3"/>
                        <a:pt x="111" y="27"/>
                      </a:cubicBezTo>
                      <a:cubicBezTo>
                        <a:pt x="112" y="28"/>
                        <a:pt x="112" y="28"/>
                        <a:pt x="112" y="28"/>
                      </a:cubicBezTo>
                      <a:cubicBezTo>
                        <a:pt x="115" y="32"/>
                        <a:pt x="119" y="36"/>
                        <a:pt x="123" y="40"/>
                      </a:cubicBezTo>
                      <a:cubicBezTo>
                        <a:pt x="128" y="45"/>
                        <a:pt x="128" y="45"/>
                        <a:pt x="128" y="45"/>
                      </a:cubicBezTo>
                      <a:cubicBezTo>
                        <a:pt x="134" y="51"/>
                        <a:pt x="134" y="51"/>
                        <a:pt x="134" y="51"/>
                      </a:cubicBezTo>
                      <a:cubicBezTo>
                        <a:pt x="158" y="75"/>
                        <a:pt x="158" y="113"/>
                        <a:pt x="135" y="137"/>
                      </a:cubicBezTo>
                      <a:cubicBezTo>
                        <a:pt x="111" y="160"/>
                        <a:pt x="73" y="160"/>
                        <a:pt x="49" y="137"/>
                      </a:cubicBezTo>
                      <a:cubicBezTo>
                        <a:pt x="49" y="136"/>
                        <a:pt x="48" y="136"/>
                        <a:pt x="48" y="13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8" name="Freeform 526"/>
                <p:cNvSpPr>
                  <a:spLocks/>
                </p:cNvSpPr>
                <p:nvPr/>
              </p:nvSpPr>
              <p:spPr bwMode="auto">
                <a:xfrm>
                  <a:off x="6916" y="-2121"/>
                  <a:ext cx="1044" cy="6833"/>
                </a:xfrm>
                <a:custGeom>
                  <a:avLst/>
                  <a:gdLst>
                    <a:gd name="T0" fmla="*/ 0 w 442"/>
                    <a:gd name="T1" fmla="*/ 2893 h 2893"/>
                    <a:gd name="T2" fmla="*/ 170 w 442"/>
                    <a:gd name="T3" fmla="*/ 2783 h 2893"/>
                    <a:gd name="T4" fmla="*/ 304 w 442"/>
                    <a:gd name="T5" fmla="*/ 2642 h 2893"/>
                    <a:gd name="T6" fmla="*/ 337 w 442"/>
                    <a:gd name="T7" fmla="*/ 2558 h 2893"/>
                    <a:gd name="T8" fmla="*/ 340 w 442"/>
                    <a:gd name="T9" fmla="*/ 2516 h 2893"/>
                    <a:gd name="T10" fmla="*/ 338 w 442"/>
                    <a:gd name="T11" fmla="*/ 2465 h 2893"/>
                    <a:gd name="T12" fmla="*/ 330 w 442"/>
                    <a:gd name="T13" fmla="*/ 2262 h 2893"/>
                    <a:gd name="T14" fmla="*/ 313 w 442"/>
                    <a:gd name="T15" fmla="*/ 1446 h 2893"/>
                    <a:gd name="T16" fmla="*/ 319 w 442"/>
                    <a:gd name="T17" fmla="*/ 631 h 2893"/>
                    <a:gd name="T18" fmla="*/ 324 w 442"/>
                    <a:gd name="T19" fmla="*/ 428 h 2893"/>
                    <a:gd name="T20" fmla="*/ 325 w 442"/>
                    <a:gd name="T21" fmla="*/ 378 h 2893"/>
                    <a:gd name="T22" fmla="*/ 323 w 442"/>
                    <a:gd name="T23" fmla="*/ 338 h 2893"/>
                    <a:gd name="T24" fmla="*/ 293 w 442"/>
                    <a:gd name="T25" fmla="*/ 259 h 2893"/>
                    <a:gd name="T26" fmla="*/ 165 w 442"/>
                    <a:gd name="T27" fmla="*/ 118 h 2893"/>
                    <a:gd name="T28" fmla="*/ 126 w 442"/>
                    <a:gd name="T29" fmla="*/ 86 h 2893"/>
                    <a:gd name="T30" fmla="*/ 85 w 442"/>
                    <a:gd name="T31" fmla="*/ 57 h 2893"/>
                    <a:gd name="T32" fmla="*/ 0 w 442"/>
                    <a:gd name="T33" fmla="*/ 0 h 2893"/>
                    <a:gd name="T34" fmla="*/ 98 w 442"/>
                    <a:gd name="T35" fmla="*/ 32 h 2893"/>
                    <a:gd name="T36" fmla="*/ 193 w 442"/>
                    <a:gd name="T37" fmla="*/ 76 h 2893"/>
                    <a:gd name="T38" fmla="*/ 283 w 442"/>
                    <a:gd name="T39" fmla="*/ 133 h 2893"/>
                    <a:gd name="T40" fmla="*/ 362 w 442"/>
                    <a:gd name="T41" fmla="*/ 210 h 2893"/>
                    <a:gd name="T42" fmla="*/ 418 w 442"/>
                    <a:gd name="T43" fmla="*/ 315 h 2893"/>
                    <a:gd name="T44" fmla="*/ 428 w 442"/>
                    <a:gd name="T45" fmla="*/ 376 h 2893"/>
                    <a:gd name="T46" fmla="*/ 430 w 442"/>
                    <a:gd name="T47" fmla="*/ 428 h 2893"/>
                    <a:gd name="T48" fmla="*/ 435 w 442"/>
                    <a:gd name="T49" fmla="*/ 631 h 2893"/>
                    <a:gd name="T50" fmla="*/ 441 w 442"/>
                    <a:gd name="T51" fmla="*/ 1446 h 2893"/>
                    <a:gd name="T52" fmla="*/ 424 w 442"/>
                    <a:gd name="T53" fmla="*/ 2262 h 2893"/>
                    <a:gd name="T54" fmla="*/ 416 w 442"/>
                    <a:gd name="T55" fmla="*/ 2465 h 2893"/>
                    <a:gd name="T56" fmla="*/ 414 w 442"/>
                    <a:gd name="T57" fmla="*/ 2517 h 2893"/>
                    <a:gd name="T58" fmla="*/ 404 w 442"/>
                    <a:gd name="T59" fmla="*/ 2575 h 2893"/>
                    <a:gd name="T60" fmla="*/ 351 w 442"/>
                    <a:gd name="T61" fmla="*/ 2675 h 2893"/>
                    <a:gd name="T62" fmla="*/ 275 w 442"/>
                    <a:gd name="T63" fmla="*/ 2751 h 2893"/>
                    <a:gd name="T64" fmla="*/ 188 w 442"/>
                    <a:gd name="T65" fmla="*/ 2810 h 2893"/>
                    <a:gd name="T66" fmla="*/ 0 w 442"/>
                    <a:gd name="T67" fmla="*/ 2893 h 2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42" h="2893">
                      <a:moveTo>
                        <a:pt x="0" y="2893"/>
                      </a:moveTo>
                      <a:cubicBezTo>
                        <a:pt x="60" y="2860"/>
                        <a:pt x="117" y="2824"/>
                        <a:pt x="170" y="2783"/>
                      </a:cubicBezTo>
                      <a:cubicBezTo>
                        <a:pt x="222" y="2742"/>
                        <a:pt x="271" y="2695"/>
                        <a:pt x="304" y="2642"/>
                      </a:cubicBezTo>
                      <a:cubicBezTo>
                        <a:pt x="320" y="2615"/>
                        <a:pt x="332" y="2587"/>
                        <a:pt x="337" y="2558"/>
                      </a:cubicBezTo>
                      <a:cubicBezTo>
                        <a:pt x="340" y="2544"/>
                        <a:pt x="341" y="2530"/>
                        <a:pt x="340" y="2516"/>
                      </a:cubicBezTo>
                      <a:cubicBezTo>
                        <a:pt x="338" y="2465"/>
                        <a:pt x="338" y="2465"/>
                        <a:pt x="338" y="2465"/>
                      </a:cubicBezTo>
                      <a:cubicBezTo>
                        <a:pt x="335" y="2397"/>
                        <a:pt x="332" y="2329"/>
                        <a:pt x="330" y="2262"/>
                      </a:cubicBezTo>
                      <a:cubicBezTo>
                        <a:pt x="320" y="1990"/>
                        <a:pt x="315" y="1718"/>
                        <a:pt x="313" y="1446"/>
                      </a:cubicBezTo>
                      <a:cubicBezTo>
                        <a:pt x="311" y="1175"/>
                        <a:pt x="313" y="903"/>
                        <a:pt x="319" y="631"/>
                      </a:cubicBezTo>
                      <a:cubicBezTo>
                        <a:pt x="324" y="428"/>
                        <a:pt x="324" y="428"/>
                        <a:pt x="324" y="428"/>
                      </a:cubicBezTo>
                      <a:cubicBezTo>
                        <a:pt x="325" y="378"/>
                        <a:pt x="325" y="378"/>
                        <a:pt x="325" y="378"/>
                      </a:cubicBezTo>
                      <a:cubicBezTo>
                        <a:pt x="326" y="364"/>
                        <a:pt x="325" y="351"/>
                        <a:pt x="323" y="338"/>
                      </a:cubicBezTo>
                      <a:cubicBezTo>
                        <a:pt x="318" y="311"/>
                        <a:pt x="308" y="285"/>
                        <a:pt x="293" y="259"/>
                      </a:cubicBezTo>
                      <a:cubicBezTo>
                        <a:pt x="262" y="207"/>
                        <a:pt x="216" y="160"/>
                        <a:pt x="165" y="118"/>
                      </a:cubicBezTo>
                      <a:cubicBezTo>
                        <a:pt x="152" y="107"/>
                        <a:pt x="139" y="97"/>
                        <a:pt x="126" y="86"/>
                      </a:cubicBezTo>
                      <a:cubicBezTo>
                        <a:pt x="113" y="76"/>
                        <a:pt x="99" y="66"/>
                        <a:pt x="85" y="57"/>
                      </a:cubicBezTo>
                      <a:cubicBezTo>
                        <a:pt x="57" y="37"/>
                        <a:pt x="29" y="18"/>
                        <a:pt x="0" y="0"/>
                      </a:cubicBezTo>
                      <a:cubicBezTo>
                        <a:pt x="33" y="9"/>
                        <a:pt x="66" y="19"/>
                        <a:pt x="98" y="32"/>
                      </a:cubicBezTo>
                      <a:cubicBezTo>
                        <a:pt x="130" y="45"/>
                        <a:pt x="162" y="59"/>
                        <a:pt x="193" y="76"/>
                      </a:cubicBezTo>
                      <a:cubicBezTo>
                        <a:pt x="224" y="92"/>
                        <a:pt x="254" y="111"/>
                        <a:pt x="283" y="133"/>
                      </a:cubicBezTo>
                      <a:cubicBezTo>
                        <a:pt x="312" y="155"/>
                        <a:pt x="339" y="180"/>
                        <a:pt x="362" y="210"/>
                      </a:cubicBezTo>
                      <a:cubicBezTo>
                        <a:pt x="386" y="240"/>
                        <a:pt x="406" y="275"/>
                        <a:pt x="418" y="315"/>
                      </a:cubicBezTo>
                      <a:cubicBezTo>
                        <a:pt x="424" y="334"/>
                        <a:pt x="427" y="355"/>
                        <a:pt x="428" y="376"/>
                      </a:cubicBezTo>
                      <a:cubicBezTo>
                        <a:pt x="430" y="428"/>
                        <a:pt x="430" y="428"/>
                        <a:pt x="430" y="428"/>
                      </a:cubicBezTo>
                      <a:cubicBezTo>
                        <a:pt x="435" y="631"/>
                        <a:pt x="435" y="631"/>
                        <a:pt x="435" y="631"/>
                      </a:cubicBezTo>
                      <a:cubicBezTo>
                        <a:pt x="441" y="903"/>
                        <a:pt x="442" y="1175"/>
                        <a:pt x="441" y="1446"/>
                      </a:cubicBezTo>
                      <a:cubicBezTo>
                        <a:pt x="439" y="1718"/>
                        <a:pt x="434" y="1990"/>
                        <a:pt x="424" y="2262"/>
                      </a:cubicBezTo>
                      <a:cubicBezTo>
                        <a:pt x="422" y="2329"/>
                        <a:pt x="419" y="2397"/>
                        <a:pt x="416" y="2465"/>
                      </a:cubicBezTo>
                      <a:cubicBezTo>
                        <a:pt x="414" y="2517"/>
                        <a:pt x="414" y="2517"/>
                        <a:pt x="414" y="2517"/>
                      </a:cubicBezTo>
                      <a:cubicBezTo>
                        <a:pt x="413" y="2537"/>
                        <a:pt x="409" y="2556"/>
                        <a:pt x="404" y="2575"/>
                      </a:cubicBezTo>
                      <a:cubicBezTo>
                        <a:pt x="393" y="2612"/>
                        <a:pt x="374" y="2646"/>
                        <a:pt x="351" y="2675"/>
                      </a:cubicBezTo>
                      <a:cubicBezTo>
                        <a:pt x="329" y="2704"/>
                        <a:pt x="303" y="2729"/>
                        <a:pt x="275" y="2751"/>
                      </a:cubicBezTo>
                      <a:cubicBezTo>
                        <a:pt x="247" y="2773"/>
                        <a:pt x="218" y="2793"/>
                        <a:pt x="188" y="2810"/>
                      </a:cubicBezTo>
                      <a:cubicBezTo>
                        <a:pt x="128" y="2844"/>
                        <a:pt x="65" y="2871"/>
                        <a:pt x="0" y="289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69" name="Freeform 527"/>
                <p:cNvSpPr>
                  <a:spLocks/>
                </p:cNvSpPr>
                <p:nvPr/>
              </p:nvSpPr>
              <p:spPr bwMode="auto">
                <a:xfrm>
                  <a:off x="-1051" y="-2121"/>
                  <a:ext cx="1044" cy="6833"/>
                </a:xfrm>
                <a:custGeom>
                  <a:avLst/>
                  <a:gdLst>
                    <a:gd name="T0" fmla="*/ 442 w 442"/>
                    <a:gd name="T1" fmla="*/ 0 h 2893"/>
                    <a:gd name="T2" fmla="*/ 357 w 442"/>
                    <a:gd name="T3" fmla="*/ 56 h 2893"/>
                    <a:gd name="T4" fmla="*/ 316 w 442"/>
                    <a:gd name="T5" fmla="*/ 86 h 2893"/>
                    <a:gd name="T6" fmla="*/ 277 w 442"/>
                    <a:gd name="T7" fmla="*/ 118 h 2893"/>
                    <a:gd name="T8" fmla="*/ 150 w 442"/>
                    <a:gd name="T9" fmla="*/ 259 h 2893"/>
                    <a:gd name="T10" fmla="*/ 119 w 442"/>
                    <a:gd name="T11" fmla="*/ 338 h 2893"/>
                    <a:gd name="T12" fmla="*/ 117 w 442"/>
                    <a:gd name="T13" fmla="*/ 377 h 2893"/>
                    <a:gd name="T14" fmla="*/ 119 w 442"/>
                    <a:gd name="T15" fmla="*/ 428 h 2893"/>
                    <a:gd name="T16" fmla="*/ 124 w 442"/>
                    <a:gd name="T17" fmla="*/ 631 h 2893"/>
                    <a:gd name="T18" fmla="*/ 129 w 442"/>
                    <a:gd name="T19" fmla="*/ 1446 h 2893"/>
                    <a:gd name="T20" fmla="*/ 113 w 442"/>
                    <a:gd name="T21" fmla="*/ 2262 h 2893"/>
                    <a:gd name="T22" fmla="*/ 105 w 442"/>
                    <a:gd name="T23" fmla="*/ 2465 h 2893"/>
                    <a:gd name="T24" fmla="*/ 102 w 442"/>
                    <a:gd name="T25" fmla="*/ 2516 h 2893"/>
                    <a:gd name="T26" fmla="*/ 105 w 442"/>
                    <a:gd name="T27" fmla="*/ 2558 h 2893"/>
                    <a:gd name="T28" fmla="*/ 139 w 442"/>
                    <a:gd name="T29" fmla="*/ 2642 h 2893"/>
                    <a:gd name="T30" fmla="*/ 272 w 442"/>
                    <a:gd name="T31" fmla="*/ 2783 h 2893"/>
                    <a:gd name="T32" fmla="*/ 442 w 442"/>
                    <a:gd name="T33" fmla="*/ 2893 h 2893"/>
                    <a:gd name="T34" fmla="*/ 254 w 442"/>
                    <a:gd name="T35" fmla="*/ 2810 h 2893"/>
                    <a:gd name="T36" fmla="*/ 167 w 442"/>
                    <a:gd name="T37" fmla="*/ 2751 h 2893"/>
                    <a:gd name="T38" fmla="*/ 91 w 442"/>
                    <a:gd name="T39" fmla="*/ 2675 h 2893"/>
                    <a:gd name="T40" fmla="*/ 39 w 442"/>
                    <a:gd name="T41" fmla="*/ 2575 h 2893"/>
                    <a:gd name="T42" fmla="*/ 29 w 442"/>
                    <a:gd name="T43" fmla="*/ 2517 h 2893"/>
                    <a:gd name="T44" fmla="*/ 26 w 442"/>
                    <a:gd name="T45" fmla="*/ 2465 h 2893"/>
                    <a:gd name="T46" fmla="*/ 18 w 442"/>
                    <a:gd name="T47" fmla="*/ 2262 h 2893"/>
                    <a:gd name="T48" fmla="*/ 2 w 442"/>
                    <a:gd name="T49" fmla="*/ 1446 h 2893"/>
                    <a:gd name="T50" fmla="*/ 7 w 442"/>
                    <a:gd name="T51" fmla="*/ 631 h 2893"/>
                    <a:gd name="T52" fmla="*/ 12 w 442"/>
                    <a:gd name="T53" fmla="*/ 428 h 2893"/>
                    <a:gd name="T54" fmla="*/ 14 w 442"/>
                    <a:gd name="T55" fmla="*/ 376 h 2893"/>
                    <a:gd name="T56" fmla="*/ 25 w 442"/>
                    <a:gd name="T57" fmla="*/ 315 h 2893"/>
                    <a:gd name="T58" fmla="*/ 80 w 442"/>
                    <a:gd name="T59" fmla="*/ 210 h 2893"/>
                    <a:gd name="T60" fmla="*/ 160 w 442"/>
                    <a:gd name="T61" fmla="*/ 133 h 2893"/>
                    <a:gd name="T62" fmla="*/ 249 w 442"/>
                    <a:gd name="T63" fmla="*/ 76 h 2893"/>
                    <a:gd name="T64" fmla="*/ 344 w 442"/>
                    <a:gd name="T65" fmla="*/ 32 h 2893"/>
                    <a:gd name="T66" fmla="*/ 442 w 442"/>
                    <a:gd name="T67" fmla="*/ 0 h 2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42" h="2893">
                      <a:moveTo>
                        <a:pt x="442" y="0"/>
                      </a:moveTo>
                      <a:cubicBezTo>
                        <a:pt x="413" y="18"/>
                        <a:pt x="385" y="37"/>
                        <a:pt x="357" y="56"/>
                      </a:cubicBezTo>
                      <a:cubicBezTo>
                        <a:pt x="343" y="66"/>
                        <a:pt x="330" y="76"/>
                        <a:pt x="316" y="86"/>
                      </a:cubicBezTo>
                      <a:cubicBezTo>
                        <a:pt x="303" y="97"/>
                        <a:pt x="290" y="107"/>
                        <a:pt x="277" y="118"/>
                      </a:cubicBezTo>
                      <a:cubicBezTo>
                        <a:pt x="227" y="160"/>
                        <a:pt x="180" y="207"/>
                        <a:pt x="150" y="259"/>
                      </a:cubicBezTo>
                      <a:cubicBezTo>
                        <a:pt x="135" y="285"/>
                        <a:pt x="124" y="311"/>
                        <a:pt x="119" y="338"/>
                      </a:cubicBezTo>
                      <a:cubicBezTo>
                        <a:pt x="117" y="351"/>
                        <a:pt x="116" y="364"/>
                        <a:pt x="117" y="377"/>
                      </a:cubicBezTo>
                      <a:cubicBezTo>
                        <a:pt x="119" y="428"/>
                        <a:pt x="119" y="428"/>
                        <a:pt x="119" y="428"/>
                      </a:cubicBezTo>
                      <a:cubicBezTo>
                        <a:pt x="121" y="496"/>
                        <a:pt x="122" y="564"/>
                        <a:pt x="124" y="631"/>
                      </a:cubicBezTo>
                      <a:cubicBezTo>
                        <a:pt x="129" y="903"/>
                        <a:pt x="131" y="1175"/>
                        <a:pt x="129" y="1446"/>
                      </a:cubicBezTo>
                      <a:cubicBezTo>
                        <a:pt x="128" y="1718"/>
                        <a:pt x="123" y="1990"/>
                        <a:pt x="113" y="2262"/>
                      </a:cubicBezTo>
                      <a:cubicBezTo>
                        <a:pt x="111" y="2329"/>
                        <a:pt x="108" y="2397"/>
                        <a:pt x="105" y="2465"/>
                      </a:cubicBezTo>
                      <a:cubicBezTo>
                        <a:pt x="102" y="2516"/>
                        <a:pt x="102" y="2516"/>
                        <a:pt x="102" y="2516"/>
                      </a:cubicBezTo>
                      <a:cubicBezTo>
                        <a:pt x="102" y="2530"/>
                        <a:pt x="103" y="2544"/>
                        <a:pt x="105" y="2558"/>
                      </a:cubicBezTo>
                      <a:cubicBezTo>
                        <a:pt x="111" y="2587"/>
                        <a:pt x="122" y="2615"/>
                        <a:pt x="139" y="2642"/>
                      </a:cubicBezTo>
                      <a:cubicBezTo>
                        <a:pt x="172" y="2695"/>
                        <a:pt x="220" y="2742"/>
                        <a:pt x="272" y="2783"/>
                      </a:cubicBezTo>
                      <a:cubicBezTo>
                        <a:pt x="325" y="2824"/>
                        <a:pt x="383" y="2860"/>
                        <a:pt x="442" y="2893"/>
                      </a:cubicBezTo>
                      <a:cubicBezTo>
                        <a:pt x="378" y="2871"/>
                        <a:pt x="314" y="2844"/>
                        <a:pt x="254" y="2810"/>
                      </a:cubicBezTo>
                      <a:cubicBezTo>
                        <a:pt x="224" y="2793"/>
                        <a:pt x="195" y="2773"/>
                        <a:pt x="167" y="2751"/>
                      </a:cubicBezTo>
                      <a:cubicBezTo>
                        <a:pt x="140" y="2729"/>
                        <a:pt x="114" y="2704"/>
                        <a:pt x="91" y="2675"/>
                      </a:cubicBezTo>
                      <a:cubicBezTo>
                        <a:pt x="69" y="2646"/>
                        <a:pt x="50" y="2612"/>
                        <a:pt x="39" y="2575"/>
                      </a:cubicBezTo>
                      <a:cubicBezTo>
                        <a:pt x="33" y="2556"/>
                        <a:pt x="30" y="2536"/>
                        <a:pt x="29" y="2517"/>
                      </a:cubicBezTo>
                      <a:cubicBezTo>
                        <a:pt x="26" y="2465"/>
                        <a:pt x="26" y="2465"/>
                        <a:pt x="26" y="2465"/>
                      </a:cubicBezTo>
                      <a:cubicBezTo>
                        <a:pt x="23" y="2397"/>
                        <a:pt x="20" y="2329"/>
                        <a:pt x="18" y="2262"/>
                      </a:cubicBezTo>
                      <a:cubicBezTo>
                        <a:pt x="8" y="1990"/>
                        <a:pt x="3" y="1718"/>
                        <a:pt x="2" y="1446"/>
                      </a:cubicBezTo>
                      <a:cubicBezTo>
                        <a:pt x="0" y="1175"/>
                        <a:pt x="2" y="903"/>
                        <a:pt x="7" y="631"/>
                      </a:cubicBezTo>
                      <a:cubicBezTo>
                        <a:pt x="9" y="564"/>
                        <a:pt x="10" y="496"/>
                        <a:pt x="12" y="428"/>
                      </a:cubicBezTo>
                      <a:cubicBezTo>
                        <a:pt x="14" y="376"/>
                        <a:pt x="14" y="376"/>
                        <a:pt x="14" y="376"/>
                      </a:cubicBezTo>
                      <a:cubicBezTo>
                        <a:pt x="15" y="355"/>
                        <a:pt x="19" y="334"/>
                        <a:pt x="25" y="315"/>
                      </a:cubicBezTo>
                      <a:cubicBezTo>
                        <a:pt x="37" y="275"/>
                        <a:pt x="56" y="240"/>
                        <a:pt x="80" y="210"/>
                      </a:cubicBezTo>
                      <a:cubicBezTo>
                        <a:pt x="104" y="181"/>
                        <a:pt x="131" y="155"/>
                        <a:pt x="160" y="133"/>
                      </a:cubicBezTo>
                      <a:cubicBezTo>
                        <a:pt x="188" y="111"/>
                        <a:pt x="218" y="92"/>
                        <a:pt x="249" y="76"/>
                      </a:cubicBezTo>
                      <a:cubicBezTo>
                        <a:pt x="280" y="59"/>
                        <a:pt x="312" y="45"/>
                        <a:pt x="344" y="32"/>
                      </a:cubicBezTo>
                      <a:cubicBezTo>
                        <a:pt x="376" y="19"/>
                        <a:pt x="409" y="9"/>
                        <a:pt x="442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0" name="Freeform 528"/>
                <p:cNvSpPr>
                  <a:spLocks noEditPoints="1"/>
                </p:cNvSpPr>
                <p:nvPr/>
              </p:nvSpPr>
              <p:spPr bwMode="auto">
                <a:xfrm>
                  <a:off x="2376" y="-2133"/>
                  <a:ext cx="2150" cy="1596"/>
                </a:xfrm>
                <a:custGeom>
                  <a:avLst/>
                  <a:gdLst>
                    <a:gd name="T0" fmla="*/ 899 w 910"/>
                    <a:gd name="T1" fmla="*/ 146 h 676"/>
                    <a:gd name="T2" fmla="*/ 734 w 910"/>
                    <a:gd name="T3" fmla="*/ 6 h 676"/>
                    <a:gd name="T4" fmla="*/ 591 w 910"/>
                    <a:gd name="T5" fmla="*/ 3 h 676"/>
                    <a:gd name="T6" fmla="*/ 167 w 910"/>
                    <a:gd name="T7" fmla="*/ 1 h 676"/>
                    <a:gd name="T8" fmla="*/ 61 w 910"/>
                    <a:gd name="T9" fmla="*/ 1 h 676"/>
                    <a:gd name="T10" fmla="*/ 33 w 910"/>
                    <a:gd name="T11" fmla="*/ 1 h 676"/>
                    <a:gd name="T12" fmla="*/ 12 w 910"/>
                    <a:gd name="T13" fmla="*/ 9 h 676"/>
                    <a:gd name="T14" fmla="*/ 10 w 910"/>
                    <a:gd name="T15" fmla="*/ 11 h 676"/>
                    <a:gd name="T16" fmla="*/ 17 w 910"/>
                    <a:gd name="T17" fmla="*/ 53 h 676"/>
                    <a:gd name="T18" fmla="*/ 57 w 910"/>
                    <a:gd name="T19" fmla="*/ 92 h 676"/>
                    <a:gd name="T20" fmla="*/ 229 w 910"/>
                    <a:gd name="T21" fmla="*/ 228 h 676"/>
                    <a:gd name="T22" fmla="*/ 12 w 910"/>
                    <a:gd name="T23" fmla="*/ 642 h 676"/>
                    <a:gd name="T24" fmla="*/ 5 w 910"/>
                    <a:gd name="T25" fmla="*/ 654 h 676"/>
                    <a:gd name="T26" fmla="*/ 7 w 910"/>
                    <a:gd name="T27" fmla="*/ 666 h 676"/>
                    <a:gd name="T28" fmla="*/ 18 w 910"/>
                    <a:gd name="T29" fmla="*/ 674 h 676"/>
                    <a:gd name="T30" fmla="*/ 55 w 910"/>
                    <a:gd name="T31" fmla="*/ 675 h 676"/>
                    <a:gd name="T32" fmla="*/ 187 w 910"/>
                    <a:gd name="T33" fmla="*/ 673 h 676"/>
                    <a:gd name="T34" fmla="*/ 714 w 910"/>
                    <a:gd name="T35" fmla="*/ 661 h 676"/>
                    <a:gd name="T36" fmla="*/ 187 w 910"/>
                    <a:gd name="T37" fmla="*/ 649 h 676"/>
                    <a:gd name="T38" fmla="*/ 55 w 910"/>
                    <a:gd name="T39" fmla="*/ 647 h 676"/>
                    <a:gd name="T40" fmla="*/ 252 w 910"/>
                    <a:gd name="T41" fmla="*/ 485 h 676"/>
                    <a:gd name="T42" fmla="*/ 557 w 910"/>
                    <a:gd name="T43" fmla="*/ 341 h 676"/>
                    <a:gd name="T44" fmla="*/ 252 w 910"/>
                    <a:gd name="T45" fmla="*/ 193 h 676"/>
                    <a:gd name="T46" fmla="*/ 86 w 910"/>
                    <a:gd name="T47" fmla="*/ 61 h 676"/>
                    <a:gd name="T48" fmla="*/ 97 w 910"/>
                    <a:gd name="T49" fmla="*/ 41 h 676"/>
                    <a:gd name="T50" fmla="*/ 309 w 910"/>
                    <a:gd name="T51" fmla="*/ 40 h 676"/>
                    <a:gd name="T52" fmla="*/ 662 w 910"/>
                    <a:gd name="T53" fmla="*/ 38 h 676"/>
                    <a:gd name="T54" fmla="*/ 843 w 910"/>
                    <a:gd name="T55" fmla="*/ 96 h 676"/>
                    <a:gd name="T56" fmla="*/ 881 w 910"/>
                    <a:gd name="T57" fmla="*/ 218 h 676"/>
                    <a:gd name="T58" fmla="*/ 813 w 910"/>
                    <a:gd name="T59" fmla="*/ 341 h 676"/>
                    <a:gd name="T60" fmla="*/ 886 w 910"/>
                    <a:gd name="T61" fmla="*/ 513 h 676"/>
                    <a:gd name="T62" fmla="*/ 896 w 910"/>
                    <a:gd name="T63" fmla="*/ 515 h 676"/>
                    <a:gd name="T64" fmla="*/ 905 w 910"/>
                    <a:gd name="T65" fmla="*/ 221 h 676"/>
                    <a:gd name="T66" fmla="*/ 35 w 910"/>
                    <a:gd name="T67" fmla="*/ 42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10" h="676">
                      <a:moveTo>
                        <a:pt x="905" y="221"/>
                      </a:moveTo>
                      <a:cubicBezTo>
                        <a:pt x="908" y="196"/>
                        <a:pt x="906" y="171"/>
                        <a:pt x="899" y="146"/>
                      </a:cubicBezTo>
                      <a:cubicBezTo>
                        <a:pt x="892" y="121"/>
                        <a:pt x="880" y="99"/>
                        <a:pt x="865" y="79"/>
                      </a:cubicBezTo>
                      <a:cubicBezTo>
                        <a:pt x="833" y="39"/>
                        <a:pt x="785" y="12"/>
                        <a:pt x="734" y="6"/>
                      </a:cubicBezTo>
                      <a:cubicBezTo>
                        <a:pt x="708" y="4"/>
                        <a:pt x="686" y="5"/>
                        <a:pt x="662" y="4"/>
                      </a:cubicBezTo>
                      <a:cubicBezTo>
                        <a:pt x="591" y="3"/>
                        <a:pt x="591" y="3"/>
                        <a:pt x="591" y="3"/>
                      </a:cubicBezTo>
                      <a:cubicBezTo>
                        <a:pt x="309" y="2"/>
                        <a:pt x="309" y="2"/>
                        <a:pt x="309" y="2"/>
                      </a:cubicBezTo>
                      <a:cubicBezTo>
                        <a:pt x="167" y="1"/>
                        <a:pt x="167" y="1"/>
                        <a:pt x="167" y="1"/>
                      </a:cubicBezTo>
                      <a:cubicBezTo>
                        <a:pt x="97" y="1"/>
                        <a:pt x="97" y="1"/>
                        <a:pt x="97" y="1"/>
                      </a:cubicBezTo>
                      <a:cubicBezTo>
                        <a:pt x="61" y="1"/>
                        <a:pt x="61" y="1"/>
                        <a:pt x="61" y="1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0" y="0"/>
                        <a:pt x="37" y="0"/>
                        <a:pt x="33" y="1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3" y="3"/>
                        <a:pt x="21" y="1"/>
                        <a:pt x="12" y="9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0" y="26"/>
                        <a:pt x="7" y="37"/>
                        <a:pt x="9" y="41"/>
                      </a:cubicBezTo>
                      <a:cubicBezTo>
                        <a:pt x="11" y="47"/>
                        <a:pt x="14" y="50"/>
                        <a:pt x="17" y="53"/>
                      </a:cubicBezTo>
                      <a:cubicBezTo>
                        <a:pt x="31" y="67"/>
                        <a:pt x="31" y="67"/>
                        <a:pt x="31" y="67"/>
                      </a:cubicBezTo>
                      <a:cubicBezTo>
                        <a:pt x="57" y="92"/>
                        <a:pt x="57" y="92"/>
                        <a:pt x="57" y="92"/>
                      </a:cubicBezTo>
                      <a:cubicBezTo>
                        <a:pt x="75" y="109"/>
                        <a:pt x="93" y="125"/>
                        <a:pt x="112" y="140"/>
                      </a:cubicBezTo>
                      <a:cubicBezTo>
                        <a:pt x="149" y="172"/>
                        <a:pt x="188" y="201"/>
                        <a:pt x="229" y="228"/>
                      </a:cubicBezTo>
                      <a:cubicBezTo>
                        <a:pt x="296" y="273"/>
                        <a:pt x="368" y="311"/>
                        <a:pt x="443" y="341"/>
                      </a:cubicBezTo>
                      <a:cubicBezTo>
                        <a:pt x="278" y="408"/>
                        <a:pt x="134" y="517"/>
                        <a:pt x="12" y="642"/>
                      </a:cubicBezTo>
                      <a:cubicBezTo>
                        <a:pt x="14" y="641"/>
                        <a:pt x="14" y="641"/>
                        <a:pt x="14" y="641"/>
                      </a:cubicBezTo>
                      <a:cubicBezTo>
                        <a:pt x="11" y="644"/>
                        <a:pt x="8" y="644"/>
                        <a:pt x="5" y="654"/>
                      </a:cubicBezTo>
                      <a:cubicBezTo>
                        <a:pt x="4" y="657"/>
                        <a:pt x="5" y="660"/>
                        <a:pt x="6" y="663"/>
                      </a:cubicBezTo>
                      <a:cubicBezTo>
                        <a:pt x="7" y="667"/>
                        <a:pt x="6" y="664"/>
                        <a:pt x="7" y="666"/>
                      </a:cubicBezTo>
                      <a:cubicBezTo>
                        <a:pt x="8" y="668"/>
                        <a:pt x="10" y="669"/>
                        <a:pt x="10" y="670"/>
                      </a:cubicBezTo>
                      <a:cubicBezTo>
                        <a:pt x="14" y="673"/>
                        <a:pt x="16" y="673"/>
                        <a:pt x="18" y="674"/>
                      </a:cubicBezTo>
                      <a:cubicBezTo>
                        <a:pt x="28" y="676"/>
                        <a:pt x="29" y="675"/>
                        <a:pt x="33" y="675"/>
                      </a:cubicBezTo>
                      <a:cubicBezTo>
                        <a:pt x="55" y="675"/>
                        <a:pt x="55" y="675"/>
                        <a:pt x="55" y="675"/>
                      </a:cubicBezTo>
                      <a:cubicBezTo>
                        <a:pt x="99" y="674"/>
                        <a:pt x="99" y="674"/>
                        <a:pt x="99" y="674"/>
                      </a:cubicBezTo>
                      <a:cubicBezTo>
                        <a:pt x="187" y="673"/>
                        <a:pt x="187" y="673"/>
                        <a:pt x="187" y="673"/>
                      </a:cubicBezTo>
                      <a:cubicBezTo>
                        <a:pt x="362" y="670"/>
                        <a:pt x="362" y="670"/>
                        <a:pt x="362" y="670"/>
                      </a:cubicBezTo>
                      <a:cubicBezTo>
                        <a:pt x="714" y="661"/>
                        <a:pt x="714" y="661"/>
                        <a:pt x="714" y="661"/>
                      </a:cubicBezTo>
                      <a:cubicBezTo>
                        <a:pt x="362" y="652"/>
                        <a:pt x="362" y="652"/>
                        <a:pt x="362" y="652"/>
                      </a:cubicBezTo>
                      <a:cubicBezTo>
                        <a:pt x="187" y="649"/>
                        <a:pt x="187" y="649"/>
                        <a:pt x="187" y="649"/>
                      </a:cubicBezTo>
                      <a:cubicBezTo>
                        <a:pt x="99" y="647"/>
                        <a:pt x="99" y="647"/>
                        <a:pt x="99" y="647"/>
                      </a:cubicBezTo>
                      <a:cubicBezTo>
                        <a:pt x="55" y="647"/>
                        <a:pt x="55" y="647"/>
                        <a:pt x="55" y="647"/>
                      </a:cubicBezTo>
                      <a:cubicBezTo>
                        <a:pt x="50" y="647"/>
                        <a:pt x="50" y="647"/>
                        <a:pt x="50" y="647"/>
                      </a:cubicBezTo>
                      <a:cubicBezTo>
                        <a:pt x="113" y="587"/>
                        <a:pt x="180" y="532"/>
                        <a:pt x="252" y="485"/>
                      </a:cubicBezTo>
                      <a:cubicBezTo>
                        <a:pt x="331" y="433"/>
                        <a:pt x="415" y="390"/>
                        <a:pt x="503" y="359"/>
                      </a:cubicBezTo>
                      <a:cubicBezTo>
                        <a:pt x="557" y="341"/>
                        <a:pt x="557" y="341"/>
                        <a:pt x="557" y="341"/>
                      </a:cubicBezTo>
                      <a:cubicBezTo>
                        <a:pt x="503" y="322"/>
                        <a:pt x="503" y="322"/>
                        <a:pt x="503" y="322"/>
                      </a:cubicBezTo>
                      <a:cubicBezTo>
                        <a:pt x="414" y="291"/>
                        <a:pt x="330" y="247"/>
                        <a:pt x="252" y="193"/>
                      </a:cubicBezTo>
                      <a:cubicBezTo>
                        <a:pt x="213" y="167"/>
                        <a:pt x="176" y="138"/>
                        <a:pt x="139" y="108"/>
                      </a:cubicBezTo>
                      <a:cubicBezTo>
                        <a:pt x="121" y="92"/>
                        <a:pt x="103" y="77"/>
                        <a:pt x="86" y="61"/>
                      </a:cubicBezTo>
                      <a:cubicBezTo>
                        <a:pt x="65" y="42"/>
                        <a:pt x="65" y="42"/>
                        <a:pt x="65" y="42"/>
                      </a:cubicBezTo>
                      <a:cubicBezTo>
                        <a:pt x="97" y="41"/>
                        <a:pt x="97" y="41"/>
                        <a:pt x="97" y="41"/>
                      </a:cubicBezTo>
                      <a:cubicBezTo>
                        <a:pt x="167" y="41"/>
                        <a:pt x="167" y="41"/>
                        <a:pt x="167" y="41"/>
                      </a:cubicBezTo>
                      <a:cubicBezTo>
                        <a:pt x="309" y="40"/>
                        <a:pt x="309" y="40"/>
                        <a:pt x="309" y="40"/>
                      </a:cubicBezTo>
                      <a:cubicBezTo>
                        <a:pt x="591" y="39"/>
                        <a:pt x="591" y="39"/>
                        <a:pt x="591" y="39"/>
                      </a:cubicBezTo>
                      <a:cubicBezTo>
                        <a:pt x="662" y="38"/>
                        <a:pt x="662" y="38"/>
                        <a:pt x="662" y="38"/>
                      </a:cubicBezTo>
                      <a:cubicBezTo>
                        <a:pt x="685" y="38"/>
                        <a:pt x="710" y="37"/>
                        <a:pt x="731" y="38"/>
                      </a:cubicBezTo>
                      <a:cubicBezTo>
                        <a:pt x="774" y="42"/>
                        <a:pt x="815" y="63"/>
                        <a:pt x="843" y="96"/>
                      </a:cubicBezTo>
                      <a:cubicBezTo>
                        <a:pt x="857" y="113"/>
                        <a:pt x="868" y="133"/>
                        <a:pt x="874" y="153"/>
                      </a:cubicBezTo>
                      <a:cubicBezTo>
                        <a:pt x="881" y="174"/>
                        <a:pt x="883" y="196"/>
                        <a:pt x="881" y="218"/>
                      </a:cubicBezTo>
                      <a:cubicBezTo>
                        <a:pt x="878" y="262"/>
                        <a:pt x="856" y="304"/>
                        <a:pt x="822" y="333"/>
                      </a:cubicBezTo>
                      <a:cubicBezTo>
                        <a:pt x="813" y="341"/>
                        <a:pt x="813" y="341"/>
                        <a:pt x="813" y="341"/>
                      </a:cubicBezTo>
                      <a:cubicBezTo>
                        <a:pt x="822" y="348"/>
                        <a:pt x="822" y="348"/>
                        <a:pt x="822" y="348"/>
                      </a:cubicBezTo>
                      <a:cubicBezTo>
                        <a:pt x="871" y="386"/>
                        <a:pt x="897" y="451"/>
                        <a:pt x="886" y="513"/>
                      </a:cubicBezTo>
                      <a:cubicBezTo>
                        <a:pt x="876" y="575"/>
                        <a:pt x="830" y="631"/>
                        <a:pt x="769" y="652"/>
                      </a:cubicBezTo>
                      <a:cubicBezTo>
                        <a:pt x="831" y="635"/>
                        <a:pt x="883" y="581"/>
                        <a:pt x="896" y="515"/>
                      </a:cubicBezTo>
                      <a:cubicBezTo>
                        <a:pt x="910" y="454"/>
                        <a:pt x="889" y="385"/>
                        <a:pt x="842" y="341"/>
                      </a:cubicBezTo>
                      <a:cubicBezTo>
                        <a:pt x="877" y="310"/>
                        <a:pt x="900" y="267"/>
                        <a:pt x="905" y="221"/>
                      </a:cubicBezTo>
                      <a:moveTo>
                        <a:pt x="35" y="42"/>
                      </a:moveTo>
                      <a:cubicBezTo>
                        <a:pt x="35" y="42"/>
                        <a:pt x="35" y="42"/>
                        <a:pt x="35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1" name="Freeform 529"/>
                <p:cNvSpPr>
                  <a:spLocks/>
                </p:cNvSpPr>
                <p:nvPr/>
              </p:nvSpPr>
              <p:spPr bwMode="auto">
                <a:xfrm>
                  <a:off x="2905" y="-1233"/>
                  <a:ext cx="1356" cy="479"/>
                </a:xfrm>
                <a:custGeom>
                  <a:avLst/>
                  <a:gdLst>
                    <a:gd name="T0" fmla="*/ 559 w 574"/>
                    <a:gd name="T1" fmla="*/ 46 h 203"/>
                    <a:gd name="T2" fmla="*/ 521 w 574"/>
                    <a:gd name="T3" fmla="*/ 11 h 203"/>
                    <a:gd name="T4" fmla="*/ 471 w 574"/>
                    <a:gd name="T5" fmla="*/ 0 h 203"/>
                    <a:gd name="T6" fmla="*/ 379 w 574"/>
                    <a:gd name="T7" fmla="*/ 9 h 203"/>
                    <a:gd name="T8" fmla="*/ 51 w 574"/>
                    <a:gd name="T9" fmla="*/ 166 h 203"/>
                    <a:gd name="T10" fmla="*/ 0 w 574"/>
                    <a:gd name="T11" fmla="*/ 203 h 203"/>
                    <a:gd name="T12" fmla="*/ 62 w 574"/>
                    <a:gd name="T13" fmla="*/ 202 h 203"/>
                    <a:gd name="T14" fmla="*/ 256 w 574"/>
                    <a:gd name="T15" fmla="*/ 195 h 203"/>
                    <a:gd name="T16" fmla="*/ 449 w 574"/>
                    <a:gd name="T17" fmla="*/ 182 h 203"/>
                    <a:gd name="T18" fmla="*/ 256 w 574"/>
                    <a:gd name="T19" fmla="*/ 169 h 203"/>
                    <a:gd name="T20" fmla="*/ 127 w 574"/>
                    <a:gd name="T21" fmla="*/ 164 h 203"/>
                    <a:gd name="T22" fmla="*/ 387 w 574"/>
                    <a:gd name="T23" fmla="*/ 46 h 203"/>
                    <a:gd name="T24" fmla="*/ 472 w 574"/>
                    <a:gd name="T25" fmla="*/ 33 h 203"/>
                    <a:gd name="T26" fmla="*/ 509 w 574"/>
                    <a:gd name="T27" fmla="*/ 37 h 203"/>
                    <a:gd name="T28" fmla="*/ 539 w 574"/>
                    <a:gd name="T29" fmla="*/ 60 h 203"/>
                    <a:gd name="T30" fmla="*/ 547 w 574"/>
                    <a:gd name="T31" fmla="*/ 135 h 203"/>
                    <a:gd name="T32" fmla="*/ 481 w 574"/>
                    <a:gd name="T33" fmla="*/ 182 h 203"/>
                    <a:gd name="T34" fmla="*/ 560 w 574"/>
                    <a:gd name="T35" fmla="*/ 141 h 203"/>
                    <a:gd name="T36" fmla="*/ 573 w 574"/>
                    <a:gd name="T37" fmla="*/ 94 h 203"/>
                    <a:gd name="T38" fmla="*/ 559 w 574"/>
                    <a:gd name="T39" fmla="*/ 4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74" h="203">
                      <a:moveTo>
                        <a:pt x="559" y="46"/>
                      </a:moveTo>
                      <a:cubicBezTo>
                        <a:pt x="550" y="31"/>
                        <a:pt x="537" y="19"/>
                        <a:pt x="521" y="11"/>
                      </a:cubicBezTo>
                      <a:cubicBezTo>
                        <a:pt x="506" y="3"/>
                        <a:pt x="487" y="0"/>
                        <a:pt x="471" y="0"/>
                      </a:cubicBezTo>
                      <a:cubicBezTo>
                        <a:pt x="440" y="0"/>
                        <a:pt x="409" y="3"/>
                        <a:pt x="379" y="9"/>
                      </a:cubicBezTo>
                      <a:cubicBezTo>
                        <a:pt x="257" y="33"/>
                        <a:pt x="148" y="96"/>
                        <a:pt x="51" y="166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62" y="202"/>
                        <a:pt x="62" y="202"/>
                        <a:pt x="62" y="202"/>
                      </a:cubicBezTo>
                      <a:cubicBezTo>
                        <a:pt x="126" y="201"/>
                        <a:pt x="191" y="198"/>
                        <a:pt x="256" y="195"/>
                      </a:cubicBezTo>
                      <a:cubicBezTo>
                        <a:pt x="320" y="193"/>
                        <a:pt x="385" y="188"/>
                        <a:pt x="449" y="182"/>
                      </a:cubicBezTo>
                      <a:cubicBezTo>
                        <a:pt x="385" y="176"/>
                        <a:pt x="320" y="172"/>
                        <a:pt x="256" y="169"/>
                      </a:cubicBezTo>
                      <a:cubicBezTo>
                        <a:pt x="213" y="167"/>
                        <a:pt x="170" y="166"/>
                        <a:pt x="127" y="164"/>
                      </a:cubicBezTo>
                      <a:cubicBezTo>
                        <a:pt x="209" y="113"/>
                        <a:pt x="295" y="69"/>
                        <a:pt x="387" y="46"/>
                      </a:cubicBezTo>
                      <a:cubicBezTo>
                        <a:pt x="415" y="40"/>
                        <a:pt x="443" y="35"/>
                        <a:pt x="472" y="33"/>
                      </a:cubicBezTo>
                      <a:cubicBezTo>
                        <a:pt x="486" y="31"/>
                        <a:pt x="498" y="32"/>
                        <a:pt x="509" y="37"/>
                      </a:cubicBezTo>
                      <a:cubicBezTo>
                        <a:pt x="521" y="42"/>
                        <a:pt x="531" y="50"/>
                        <a:pt x="539" y="60"/>
                      </a:cubicBezTo>
                      <a:cubicBezTo>
                        <a:pt x="554" y="80"/>
                        <a:pt x="558" y="109"/>
                        <a:pt x="547" y="135"/>
                      </a:cubicBezTo>
                      <a:cubicBezTo>
                        <a:pt x="537" y="160"/>
                        <a:pt x="511" y="179"/>
                        <a:pt x="481" y="182"/>
                      </a:cubicBezTo>
                      <a:cubicBezTo>
                        <a:pt x="511" y="186"/>
                        <a:pt x="543" y="169"/>
                        <a:pt x="560" y="141"/>
                      </a:cubicBezTo>
                      <a:cubicBezTo>
                        <a:pt x="568" y="128"/>
                        <a:pt x="573" y="110"/>
                        <a:pt x="573" y="94"/>
                      </a:cubicBezTo>
                      <a:cubicBezTo>
                        <a:pt x="574" y="77"/>
                        <a:pt x="568" y="60"/>
                        <a:pt x="559" y="4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2" name="Freeform 530"/>
                <p:cNvSpPr>
                  <a:spLocks/>
                </p:cNvSpPr>
                <p:nvPr/>
              </p:nvSpPr>
              <p:spPr bwMode="auto">
                <a:xfrm>
                  <a:off x="2893" y="-1904"/>
                  <a:ext cx="1375" cy="451"/>
                </a:xfrm>
                <a:custGeom>
                  <a:avLst/>
                  <a:gdLst>
                    <a:gd name="T0" fmla="*/ 566 w 582"/>
                    <a:gd name="T1" fmla="*/ 54 h 191"/>
                    <a:gd name="T2" fmla="*/ 532 w 582"/>
                    <a:gd name="T3" fmla="*/ 20 h 191"/>
                    <a:gd name="T4" fmla="*/ 486 w 582"/>
                    <a:gd name="T5" fmla="*/ 6 h 191"/>
                    <a:gd name="T6" fmla="*/ 402 w 582"/>
                    <a:gd name="T7" fmla="*/ 3 h 191"/>
                    <a:gd name="T8" fmla="*/ 67 w 582"/>
                    <a:gd name="T9" fmla="*/ 1 h 191"/>
                    <a:gd name="T10" fmla="*/ 0 w 582"/>
                    <a:gd name="T11" fmla="*/ 2 h 191"/>
                    <a:gd name="T12" fmla="*/ 55 w 582"/>
                    <a:gd name="T13" fmla="*/ 39 h 191"/>
                    <a:gd name="T14" fmla="*/ 253 w 582"/>
                    <a:gd name="T15" fmla="*/ 146 h 191"/>
                    <a:gd name="T16" fmla="*/ 473 w 582"/>
                    <a:gd name="T17" fmla="*/ 187 h 191"/>
                    <a:gd name="T18" fmla="*/ 365 w 582"/>
                    <a:gd name="T19" fmla="*/ 162 h 191"/>
                    <a:gd name="T20" fmla="*/ 264 w 582"/>
                    <a:gd name="T21" fmla="*/ 120 h 191"/>
                    <a:gd name="T22" fmla="*/ 135 w 582"/>
                    <a:gd name="T23" fmla="*/ 43 h 191"/>
                    <a:gd name="T24" fmla="*/ 402 w 582"/>
                    <a:gd name="T25" fmla="*/ 40 h 191"/>
                    <a:gd name="T26" fmla="*/ 486 w 582"/>
                    <a:gd name="T27" fmla="*/ 37 h 191"/>
                    <a:gd name="T28" fmla="*/ 519 w 582"/>
                    <a:gd name="T29" fmla="*/ 44 h 191"/>
                    <a:gd name="T30" fmla="*/ 546 w 582"/>
                    <a:gd name="T31" fmla="*/ 67 h 191"/>
                    <a:gd name="T32" fmla="*/ 554 w 582"/>
                    <a:gd name="T33" fmla="*/ 138 h 191"/>
                    <a:gd name="T34" fmla="*/ 494 w 582"/>
                    <a:gd name="T35" fmla="*/ 187 h 191"/>
                    <a:gd name="T36" fmla="*/ 566 w 582"/>
                    <a:gd name="T37" fmla="*/ 144 h 191"/>
                    <a:gd name="T38" fmla="*/ 566 w 582"/>
                    <a:gd name="T39" fmla="*/ 54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2" h="191">
                      <a:moveTo>
                        <a:pt x="566" y="54"/>
                      </a:moveTo>
                      <a:cubicBezTo>
                        <a:pt x="558" y="41"/>
                        <a:pt x="546" y="29"/>
                        <a:pt x="532" y="20"/>
                      </a:cubicBezTo>
                      <a:cubicBezTo>
                        <a:pt x="519" y="12"/>
                        <a:pt x="501" y="7"/>
                        <a:pt x="486" y="6"/>
                      </a:cubicBezTo>
                      <a:cubicBezTo>
                        <a:pt x="402" y="3"/>
                        <a:pt x="402" y="3"/>
                        <a:pt x="402" y="3"/>
                      </a:cubicBezTo>
                      <a:cubicBezTo>
                        <a:pt x="290" y="0"/>
                        <a:pt x="179" y="0"/>
                        <a:pt x="67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55" y="39"/>
                        <a:pt x="55" y="39"/>
                        <a:pt x="55" y="39"/>
                      </a:cubicBezTo>
                      <a:cubicBezTo>
                        <a:pt x="117" y="81"/>
                        <a:pt x="183" y="118"/>
                        <a:pt x="253" y="146"/>
                      </a:cubicBezTo>
                      <a:cubicBezTo>
                        <a:pt x="322" y="174"/>
                        <a:pt x="398" y="191"/>
                        <a:pt x="473" y="187"/>
                      </a:cubicBezTo>
                      <a:cubicBezTo>
                        <a:pt x="436" y="182"/>
                        <a:pt x="400" y="174"/>
                        <a:pt x="365" y="162"/>
                      </a:cubicBezTo>
                      <a:cubicBezTo>
                        <a:pt x="331" y="150"/>
                        <a:pt x="297" y="137"/>
                        <a:pt x="264" y="120"/>
                      </a:cubicBezTo>
                      <a:cubicBezTo>
                        <a:pt x="220" y="97"/>
                        <a:pt x="177" y="71"/>
                        <a:pt x="135" y="43"/>
                      </a:cubicBezTo>
                      <a:cubicBezTo>
                        <a:pt x="224" y="43"/>
                        <a:pt x="313" y="43"/>
                        <a:pt x="402" y="40"/>
                      </a:cubicBezTo>
                      <a:cubicBezTo>
                        <a:pt x="486" y="37"/>
                        <a:pt x="486" y="37"/>
                        <a:pt x="486" y="37"/>
                      </a:cubicBezTo>
                      <a:cubicBezTo>
                        <a:pt x="498" y="37"/>
                        <a:pt x="508" y="39"/>
                        <a:pt x="519" y="44"/>
                      </a:cubicBezTo>
                      <a:cubicBezTo>
                        <a:pt x="529" y="49"/>
                        <a:pt x="539" y="57"/>
                        <a:pt x="546" y="67"/>
                      </a:cubicBezTo>
                      <a:cubicBezTo>
                        <a:pt x="559" y="87"/>
                        <a:pt x="564" y="114"/>
                        <a:pt x="554" y="138"/>
                      </a:cubicBezTo>
                      <a:cubicBezTo>
                        <a:pt x="544" y="162"/>
                        <a:pt x="522" y="181"/>
                        <a:pt x="494" y="187"/>
                      </a:cubicBezTo>
                      <a:cubicBezTo>
                        <a:pt x="523" y="187"/>
                        <a:pt x="551" y="170"/>
                        <a:pt x="566" y="144"/>
                      </a:cubicBezTo>
                      <a:cubicBezTo>
                        <a:pt x="581" y="118"/>
                        <a:pt x="582" y="82"/>
                        <a:pt x="566" y="5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3" name="Freeform 531"/>
                <p:cNvSpPr>
                  <a:spLocks/>
                </p:cNvSpPr>
                <p:nvPr/>
              </p:nvSpPr>
              <p:spPr bwMode="auto">
                <a:xfrm>
                  <a:off x="3876" y="2005"/>
                  <a:ext cx="2421" cy="1705"/>
                </a:xfrm>
                <a:custGeom>
                  <a:avLst/>
                  <a:gdLst>
                    <a:gd name="T0" fmla="*/ 1015 w 1025"/>
                    <a:gd name="T1" fmla="*/ 329 h 722"/>
                    <a:gd name="T2" fmla="*/ 764 w 1025"/>
                    <a:gd name="T3" fmla="*/ 13 h 722"/>
                    <a:gd name="T4" fmla="*/ 763 w 1025"/>
                    <a:gd name="T5" fmla="*/ 12 h 722"/>
                    <a:gd name="T6" fmla="*/ 740 w 1025"/>
                    <a:gd name="T7" fmla="*/ 1 h 722"/>
                    <a:gd name="T8" fmla="*/ 707 w 1025"/>
                    <a:gd name="T9" fmla="*/ 31 h 722"/>
                    <a:gd name="T10" fmla="*/ 702 w 1025"/>
                    <a:gd name="T11" fmla="*/ 194 h 722"/>
                    <a:gd name="T12" fmla="*/ 362 w 1025"/>
                    <a:gd name="T13" fmla="*/ 267 h 722"/>
                    <a:gd name="T14" fmla="*/ 181 w 1025"/>
                    <a:gd name="T15" fmla="*/ 309 h 722"/>
                    <a:gd name="T16" fmla="*/ 0 w 1025"/>
                    <a:gd name="T17" fmla="*/ 353 h 722"/>
                    <a:gd name="T18" fmla="*/ 185 w 1025"/>
                    <a:gd name="T19" fmla="*/ 329 h 722"/>
                    <a:gd name="T20" fmla="*/ 369 w 1025"/>
                    <a:gd name="T21" fmla="*/ 303 h 722"/>
                    <a:gd name="T22" fmla="*/ 736 w 1025"/>
                    <a:gd name="T23" fmla="*/ 246 h 722"/>
                    <a:gd name="T24" fmla="*/ 759 w 1025"/>
                    <a:gd name="T25" fmla="*/ 220 h 722"/>
                    <a:gd name="T26" fmla="*/ 759 w 1025"/>
                    <a:gd name="T27" fmla="*/ 219 h 722"/>
                    <a:gd name="T28" fmla="*/ 765 w 1025"/>
                    <a:gd name="T29" fmla="*/ 120 h 722"/>
                    <a:gd name="T30" fmla="*/ 942 w 1025"/>
                    <a:gd name="T31" fmla="*/ 350 h 722"/>
                    <a:gd name="T32" fmla="*/ 733 w 1025"/>
                    <a:gd name="T33" fmla="*/ 598 h 722"/>
                    <a:gd name="T34" fmla="*/ 730 w 1025"/>
                    <a:gd name="T35" fmla="*/ 464 h 722"/>
                    <a:gd name="T36" fmla="*/ 730 w 1025"/>
                    <a:gd name="T37" fmla="*/ 462 h 722"/>
                    <a:gd name="T38" fmla="*/ 707 w 1025"/>
                    <a:gd name="T39" fmla="*/ 436 h 722"/>
                    <a:gd name="T40" fmla="*/ 354 w 1025"/>
                    <a:gd name="T41" fmla="*/ 391 h 722"/>
                    <a:gd name="T42" fmla="*/ 0 w 1025"/>
                    <a:gd name="T43" fmla="*/ 353 h 722"/>
                    <a:gd name="T44" fmla="*/ 349 w 1025"/>
                    <a:gd name="T45" fmla="*/ 426 h 722"/>
                    <a:gd name="T46" fmla="*/ 674 w 1025"/>
                    <a:gd name="T47" fmla="*/ 487 h 722"/>
                    <a:gd name="T48" fmla="*/ 670 w 1025"/>
                    <a:gd name="T49" fmla="*/ 686 h 722"/>
                    <a:gd name="T50" fmla="*/ 681 w 1025"/>
                    <a:gd name="T51" fmla="*/ 710 h 722"/>
                    <a:gd name="T52" fmla="*/ 726 w 1025"/>
                    <a:gd name="T53" fmla="*/ 707 h 722"/>
                    <a:gd name="T54" fmla="*/ 727 w 1025"/>
                    <a:gd name="T55" fmla="*/ 707 h 722"/>
                    <a:gd name="T56" fmla="*/ 1014 w 1025"/>
                    <a:gd name="T57" fmla="*/ 374 h 722"/>
                    <a:gd name="T58" fmla="*/ 1015 w 1025"/>
                    <a:gd name="T59" fmla="*/ 329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025" h="722">
                      <a:moveTo>
                        <a:pt x="1015" y="329"/>
                      </a:moveTo>
                      <a:cubicBezTo>
                        <a:pt x="931" y="224"/>
                        <a:pt x="849" y="118"/>
                        <a:pt x="764" y="13"/>
                      </a:cubicBezTo>
                      <a:cubicBezTo>
                        <a:pt x="763" y="12"/>
                        <a:pt x="763" y="12"/>
                        <a:pt x="763" y="12"/>
                      </a:cubicBezTo>
                      <a:cubicBezTo>
                        <a:pt x="758" y="5"/>
                        <a:pt x="749" y="1"/>
                        <a:pt x="740" y="1"/>
                      </a:cubicBezTo>
                      <a:cubicBezTo>
                        <a:pt x="722" y="0"/>
                        <a:pt x="708" y="14"/>
                        <a:pt x="707" y="31"/>
                      </a:cubicBezTo>
                      <a:cubicBezTo>
                        <a:pt x="702" y="194"/>
                        <a:pt x="702" y="194"/>
                        <a:pt x="702" y="194"/>
                      </a:cubicBezTo>
                      <a:cubicBezTo>
                        <a:pt x="362" y="267"/>
                        <a:pt x="362" y="267"/>
                        <a:pt x="362" y="267"/>
                      </a:cubicBezTo>
                      <a:cubicBezTo>
                        <a:pt x="181" y="309"/>
                        <a:pt x="181" y="309"/>
                        <a:pt x="181" y="309"/>
                      </a:cubicBezTo>
                      <a:cubicBezTo>
                        <a:pt x="121" y="323"/>
                        <a:pt x="60" y="338"/>
                        <a:pt x="0" y="353"/>
                      </a:cubicBezTo>
                      <a:cubicBezTo>
                        <a:pt x="62" y="346"/>
                        <a:pt x="123" y="338"/>
                        <a:pt x="185" y="329"/>
                      </a:cubicBezTo>
                      <a:cubicBezTo>
                        <a:pt x="369" y="303"/>
                        <a:pt x="369" y="303"/>
                        <a:pt x="369" y="303"/>
                      </a:cubicBezTo>
                      <a:cubicBezTo>
                        <a:pt x="736" y="246"/>
                        <a:pt x="736" y="246"/>
                        <a:pt x="736" y="246"/>
                      </a:cubicBezTo>
                      <a:cubicBezTo>
                        <a:pt x="748" y="244"/>
                        <a:pt x="758" y="233"/>
                        <a:pt x="759" y="220"/>
                      </a:cubicBezTo>
                      <a:cubicBezTo>
                        <a:pt x="759" y="219"/>
                        <a:pt x="759" y="219"/>
                        <a:pt x="759" y="219"/>
                      </a:cubicBezTo>
                      <a:cubicBezTo>
                        <a:pt x="765" y="120"/>
                        <a:pt x="765" y="120"/>
                        <a:pt x="765" y="120"/>
                      </a:cubicBezTo>
                      <a:cubicBezTo>
                        <a:pt x="824" y="197"/>
                        <a:pt x="883" y="273"/>
                        <a:pt x="942" y="350"/>
                      </a:cubicBezTo>
                      <a:cubicBezTo>
                        <a:pt x="873" y="433"/>
                        <a:pt x="802" y="515"/>
                        <a:pt x="733" y="598"/>
                      </a:cubicBezTo>
                      <a:cubicBezTo>
                        <a:pt x="733" y="554"/>
                        <a:pt x="732" y="509"/>
                        <a:pt x="730" y="464"/>
                      </a:cubicBezTo>
                      <a:cubicBezTo>
                        <a:pt x="730" y="462"/>
                        <a:pt x="730" y="462"/>
                        <a:pt x="730" y="462"/>
                      </a:cubicBezTo>
                      <a:cubicBezTo>
                        <a:pt x="730" y="449"/>
                        <a:pt x="720" y="438"/>
                        <a:pt x="707" y="436"/>
                      </a:cubicBezTo>
                      <a:cubicBezTo>
                        <a:pt x="354" y="391"/>
                        <a:pt x="354" y="391"/>
                        <a:pt x="354" y="391"/>
                      </a:cubicBezTo>
                      <a:cubicBezTo>
                        <a:pt x="236" y="378"/>
                        <a:pt x="119" y="363"/>
                        <a:pt x="0" y="353"/>
                      </a:cubicBezTo>
                      <a:cubicBezTo>
                        <a:pt x="116" y="380"/>
                        <a:pt x="232" y="402"/>
                        <a:pt x="349" y="426"/>
                      </a:cubicBezTo>
                      <a:cubicBezTo>
                        <a:pt x="674" y="487"/>
                        <a:pt x="674" y="487"/>
                        <a:pt x="674" y="487"/>
                      </a:cubicBezTo>
                      <a:cubicBezTo>
                        <a:pt x="672" y="553"/>
                        <a:pt x="672" y="619"/>
                        <a:pt x="670" y="686"/>
                      </a:cubicBezTo>
                      <a:cubicBezTo>
                        <a:pt x="670" y="695"/>
                        <a:pt x="674" y="704"/>
                        <a:pt x="681" y="710"/>
                      </a:cubicBezTo>
                      <a:cubicBezTo>
                        <a:pt x="694" y="722"/>
                        <a:pt x="714" y="721"/>
                        <a:pt x="726" y="707"/>
                      </a:cubicBezTo>
                      <a:cubicBezTo>
                        <a:pt x="727" y="707"/>
                        <a:pt x="727" y="707"/>
                        <a:pt x="727" y="707"/>
                      </a:cubicBezTo>
                      <a:cubicBezTo>
                        <a:pt x="824" y="597"/>
                        <a:pt x="918" y="485"/>
                        <a:pt x="1014" y="374"/>
                      </a:cubicBezTo>
                      <a:cubicBezTo>
                        <a:pt x="1025" y="361"/>
                        <a:pt x="1025" y="343"/>
                        <a:pt x="1015" y="3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4" name="Freeform 532"/>
                <p:cNvSpPr>
                  <a:spLocks/>
                </p:cNvSpPr>
                <p:nvPr/>
              </p:nvSpPr>
              <p:spPr bwMode="auto">
                <a:xfrm>
                  <a:off x="3203" y="893"/>
                  <a:ext cx="742" cy="3878"/>
                </a:xfrm>
                <a:custGeom>
                  <a:avLst/>
                  <a:gdLst>
                    <a:gd name="T0" fmla="*/ 293 w 314"/>
                    <a:gd name="T1" fmla="*/ 15 h 1642"/>
                    <a:gd name="T2" fmla="*/ 293 w 314"/>
                    <a:gd name="T3" fmla="*/ 0 h 1642"/>
                    <a:gd name="T4" fmla="*/ 279 w 314"/>
                    <a:gd name="T5" fmla="*/ 1 h 1642"/>
                    <a:gd name="T6" fmla="*/ 1 w 314"/>
                    <a:gd name="T7" fmla="*/ 15 h 1642"/>
                    <a:gd name="T8" fmla="*/ 264 w 314"/>
                    <a:gd name="T9" fmla="*/ 29 h 1642"/>
                    <a:gd name="T10" fmla="*/ 244 w 314"/>
                    <a:gd name="T11" fmla="*/ 821 h 1642"/>
                    <a:gd name="T12" fmla="*/ 249 w 314"/>
                    <a:gd name="T13" fmla="*/ 1224 h 1642"/>
                    <a:gd name="T14" fmla="*/ 265 w 314"/>
                    <a:gd name="T15" fmla="*/ 1615 h 1642"/>
                    <a:gd name="T16" fmla="*/ 0 w 314"/>
                    <a:gd name="T17" fmla="*/ 1628 h 1642"/>
                    <a:gd name="T18" fmla="*/ 279 w 314"/>
                    <a:gd name="T19" fmla="*/ 1641 h 1642"/>
                    <a:gd name="T20" fmla="*/ 292 w 314"/>
                    <a:gd name="T21" fmla="*/ 1642 h 1642"/>
                    <a:gd name="T22" fmla="*/ 293 w 314"/>
                    <a:gd name="T23" fmla="*/ 1628 h 1642"/>
                    <a:gd name="T24" fmla="*/ 309 w 314"/>
                    <a:gd name="T25" fmla="*/ 1224 h 1642"/>
                    <a:gd name="T26" fmla="*/ 314 w 314"/>
                    <a:gd name="T27" fmla="*/ 821 h 1642"/>
                    <a:gd name="T28" fmla="*/ 293 w 314"/>
                    <a:gd name="T29" fmla="*/ 15 h 1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4" h="1642">
                      <a:moveTo>
                        <a:pt x="293" y="15"/>
                      </a:moveTo>
                      <a:cubicBezTo>
                        <a:pt x="293" y="0"/>
                        <a:pt x="293" y="0"/>
                        <a:pt x="293" y="0"/>
                      </a:cubicBezTo>
                      <a:cubicBezTo>
                        <a:pt x="279" y="1"/>
                        <a:pt x="279" y="1"/>
                        <a:pt x="279" y="1"/>
                      </a:cubicBezTo>
                      <a:cubicBezTo>
                        <a:pt x="186" y="6"/>
                        <a:pt x="94" y="9"/>
                        <a:pt x="1" y="15"/>
                      </a:cubicBezTo>
                      <a:cubicBezTo>
                        <a:pt x="89" y="21"/>
                        <a:pt x="177" y="25"/>
                        <a:pt x="264" y="29"/>
                      </a:cubicBezTo>
                      <a:cubicBezTo>
                        <a:pt x="249" y="293"/>
                        <a:pt x="245" y="557"/>
                        <a:pt x="244" y="821"/>
                      </a:cubicBezTo>
                      <a:cubicBezTo>
                        <a:pt x="245" y="956"/>
                        <a:pt x="246" y="1090"/>
                        <a:pt x="249" y="1224"/>
                      </a:cubicBezTo>
                      <a:cubicBezTo>
                        <a:pt x="253" y="1355"/>
                        <a:pt x="257" y="1485"/>
                        <a:pt x="265" y="1615"/>
                      </a:cubicBezTo>
                      <a:cubicBezTo>
                        <a:pt x="177" y="1619"/>
                        <a:pt x="88" y="1622"/>
                        <a:pt x="0" y="1628"/>
                      </a:cubicBezTo>
                      <a:cubicBezTo>
                        <a:pt x="93" y="1634"/>
                        <a:pt x="186" y="1637"/>
                        <a:pt x="279" y="1641"/>
                      </a:cubicBezTo>
                      <a:cubicBezTo>
                        <a:pt x="292" y="1642"/>
                        <a:pt x="292" y="1642"/>
                        <a:pt x="292" y="1642"/>
                      </a:cubicBezTo>
                      <a:cubicBezTo>
                        <a:pt x="293" y="1628"/>
                        <a:pt x="293" y="1628"/>
                        <a:pt x="293" y="1628"/>
                      </a:cubicBezTo>
                      <a:cubicBezTo>
                        <a:pt x="302" y="1493"/>
                        <a:pt x="306" y="1359"/>
                        <a:pt x="309" y="1224"/>
                      </a:cubicBezTo>
                      <a:cubicBezTo>
                        <a:pt x="313" y="1090"/>
                        <a:pt x="314" y="956"/>
                        <a:pt x="314" y="821"/>
                      </a:cubicBezTo>
                      <a:cubicBezTo>
                        <a:pt x="314" y="553"/>
                        <a:pt x="309" y="284"/>
                        <a:pt x="29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5" name="Freeform 533"/>
                <p:cNvSpPr>
                  <a:spLocks/>
                </p:cNvSpPr>
                <p:nvPr/>
              </p:nvSpPr>
              <p:spPr bwMode="auto">
                <a:xfrm>
                  <a:off x="1783" y="2796"/>
                  <a:ext cx="1545" cy="173"/>
                </a:xfrm>
                <a:custGeom>
                  <a:avLst/>
                  <a:gdLst>
                    <a:gd name="T0" fmla="*/ 651 w 654"/>
                    <a:gd name="T1" fmla="*/ 38 h 73"/>
                    <a:gd name="T2" fmla="*/ 551 w 654"/>
                    <a:gd name="T3" fmla="*/ 64 h 73"/>
                    <a:gd name="T4" fmla="*/ 447 w 654"/>
                    <a:gd name="T5" fmla="*/ 73 h 73"/>
                    <a:gd name="T6" fmla="*/ 328 w 654"/>
                    <a:gd name="T7" fmla="*/ 66 h 73"/>
                    <a:gd name="T8" fmla="*/ 105 w 654"/>
                    <a:gd name="T9" fmla="*/ 53 h 73"/>
                    <a:gd name="T10" fmla="*/ 4 w 654"/>
                    <a:gd name="T11" fmla="*/ 45 h 73"/>
                    <a:gd name="T12" fmla="*/ 1 w 654"/>
                    <a:gd name="T13" fmla="*/ 41 h 73"/>
                    <a:gd name="T14" fmla="*/ 4 w 654"/>
                    <a:gd name="T15" fmla="*/ 38 h 73"/>
                    <a:gd name="T16" fmla="*/ 105 w 654"/>
                    <a:gd name="T17" fmla="*/ 28 h 73"/>
                    <a:gd name="T18" fmla="*/ 327 w 654"/>
                    <a:gd name="T19" fmla="*/ 10 h 73"/>
                    <a:gd name="T20" fmla="*/ 446 w 654"/>
                    <a:gd name="T21" fmla="*/ 0 h 73"/>
                    <a:gd name="T22" fmla="*/ 550 w 654"/>
                    <a:gd name="T23" fmla="*/ 8 h 73"/>
                    <a:gd name="T24" fmla="*/ 651 w 654"/>
                    <a:gd name="T25" fmla="*/ 31 h 73"/>
                    <a:gd name="T26" fmla="*/ 654 w 654"/>
                    <a:gd name="T27" fmla="*/ 36 h 73"/>
                    <a:gd name="T28" fmla="*/ 651 w 654"/>
                    <a:gd name="T29" fmla="*/ 3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" h="73">
                      <a:moveTo>
                        <a:pt x="651" y="38"/>
                      </a:moveTo>
                      <a:cubicBezTo>
                        <a:pt x="651" y="38"/>
                        <a:pt x="611" y="54"/>
                        <a:pt x="551" y="64"/>
                      </a:cubicBezTo>
                      <a:cubicBezTo>
                        <a:pt x="520" y="69"/>
                        <a:pt x="485" y="73"/>
                        <a:pt x="447" y="73"/>
                      </a:cubicBezTo>
                      <a:cubicBezTo>
                        <a:pt x="409" y="73"/>
                        <a:pt x="368" y="68"/>
                        <a:pt x="328" y="66"/>
                      </a:cubicBezTo>
                      <a:cubicBezTo>
                        <a:pt x="247" y="62"/>
                        <a:pt x="166" y="58"/>
                        <a:pt x="105" y="53"/>
                      </a:cubicBezTo>
                      <a:cubicBezTo>
                        <a:pt x="44" y="48"/>
                        <a:pt x="4" y="45"/>
                        <a:pt x="4" y="45"/>
                      </a:cubicBezTo>
                      <a:cubicBezTo>
                        <a:pt x="2" y="45"/>
                        <a:pt x="0" y="43"/>
                        <a:pt x="1" y="41"/>
                      </a:cubicBezTo>
                      <a:cubicBezTo>
                        <a:pt x="1" y="40"/>
                        <a:pt x="2" y="38"/>
                        <a:pt x="4" y="38"/>
                      </a:cubicBezTo>
                      <a:cubicBezTo>
                        <a:pt x="4" y="38"/>
                        <a:pt x="44" y="34"/>
                        <a:pt x="105" y="28"/>
                      </a:cubicBezTo>
                      <a:cubicBezTo>
                        <a:pt x="166" y="22"/>
                        <a:pt x="246" y="16"/>
                        <a:pt x="327" y="10"/>
                      </a:cubicBezTo>
                      <a:cubicBezTo>
                        <a:pt x="368" y="7"/>
                        <a:pt x="408" y="1"/>
                        <a:pt x="446" y="0"/>
                      </a:cubicBezTo>
                      <a:cubicBezTo>
                        <a:pt x="484" y="0"/>
                        <a:pt x="520" y="3"/>
                        <a:pt x="550" y="8"/>
                      </a:cubicBezTo>
                      <a:cubicBezTo>
                        <a:pt x="611" y="16"/>
                        <a:pt x="651" y="31"/>
                        <a:pt x="651" y="31"/>
                      </a:cubicBezTo>
                      <a:cubicBezTo>
                        <a:pt x="653" y="32"/>
                        <a:pt x="654" y="34"/>
                        <a:pt x="654" y="36"/>
                      </a:cubicBezTo>
                      <a:cubicBezTo>
                        <a:pt x="653" y="37"/>
                        <a:pt x="652" y="38"/>
                        <a:pt x="651" y="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6" name="Freeform 534"/>
                <p:cNvSpPr>
                  <a:spLocks/>
                </p:cNvSpPr>
                <p:nvPr/>
              </p:nvSpPr>
              <p:spPr bwMode="auto">
                <a:xfrm>
                  <a:off x="1117" y="3214"/>
                  <a:ext cx="2211" cy="173"/>
                </a:xfrm>
                <a:custGeom>
                  <a:avLst/>
                  <a:gdLst>
                    <a:gd name="T0" fmla="*/ 933 w 936"/>
                    <a:gd name="T1" fmla="*/ 40 h 73"/>
                    <a:gd name="T2" fmla="*/ 788 w 936"/>
                    <a:gd name="T3" fmla="*/ 65 h 73"/>
                    <a:gd name="T4" fmla="*/ 639 w 936"/>
                    <a:gd name="T5" fmla="*/ 73 h 73"/>
                    <a:gd name="T6" fmla="*/ 468 w 936"/>
                    <a:gd name="T7" fmla="*/ 64 h 73"/>
                    <a:gd name="T8" fmla="*/ 148 w 936"/>
                    <a:gd name="T9" fmla="*/ 48 h 73"/>
                    <a:gd name="T10" fmla="*/ 3 w 936"/>
                    <a:gd name="T11" fmla="*/ 39 h 73"/>
                    <a:gd name="T12" fmla="*/ 0 w 936"/>
                    <a:gd name="T13" fmla="*/ 35 h 73"/>
                    <a:gd name="T14" fmla="*/ 3 w 936"/>
                    <a:gd name="T15" fmla="*/ 32 h 73"/>
                    <a:gd name="T16" fmla="*/ 149 w 936"/>
                    <a:gd name="T17" fmla="*/ 23 h 73"/>
                    <a:gd name="T18" fmla="*/ 468 w 936"/>
                    <a:gd name="T19" fmla="*/ 8 h 73"/>
                    <a:gd name="T20" fmla="*/ 639 w 936"/>
                    <a:gd name="T21" fmla="*/ 0 h 73"/>
                    <a:gd name="T22" fmla="*/ 788 w 936"/>
                    <a:gd name="T23" fmla="*/ 8 h 73"/>
                    <a:gd name="T24" fmla="*/ 933 w 936"/>
                    <a:gd name="T25" fmla="*/ 33 h 73"/>
                    <a:gd name="T26" fmla="*/ 936 w 936"/>
                    <a:gd name="T27" fmla="*/ 38 h 73"/>
                    <a:gd name="T28" fmla="*/ 933 w 936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6" h="73">
                      <a:moveTo>
                        <a:pt x="933" y="40"/>
                      </a:moveTo>
                      <a:cubicBezTo>
                        <a:pt x="933" y="40"/>
                        <a:pt x="875" y="56"/>
                        <a:pt x="788" y="65"/>
                      </a:cubicBezTo>
                      <a:cubicBezTo>
                        <a:pt x="744" y="69"/>
                        <a:pt x="694" y="73"/>
                        <a:pt x="639" y="73"/>
                      </a:cubicBezTo>
                      <a:cubicBezTo>
                        <a:pt x="584" y="72"/>
                        <a:pt x="526" y="67"/>
                        <a:pt x="468" y="64"/>
                      </a:cubicBezTo>
                      <a:cubicBezTo>
                        <a:pt x="352" y="58"/>
                        <a:pt x="236" y="54"/>
                        <a:pt x="148" y="48"/>
                      </a:cubicBezTo>
                      <a:cubicBezTo>
                        <a:pt x="61" y="42"/>
                        <a:pt x="3" y="39"/>
                        <a:pt x="3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0" y="33"/>
                        <a:pt x="1" y="32"/>
                        <a:pt x="3" y="32"/>
                      </a:cubicBezTo>
                      <a:cubicBezTo>
                        <a:pt x="3" y="32"/>
                        <a:pt x="61" y="28"/>
                        <a:pt x="149" y="23"/>
                      </a:cubicBezTo>
                      <a:cubicBezTo>
                        <a:pt x="236" y="17"/>
                        <a:pt x="352" y="13"/>
                        <a:pt x="468" y="8"/>
                      </a:cubicBezTo>
                      <a:cubicBezTo>
                        <a:pt x="527" y="5"/>
                        <a:pt x="585" y="1"/>
                        <a:pt x="639" y="0"/>
                      </a:cubicBezTo>
                      <a:cubicBezTo>
                        <a:pt x="694" y="0"/>
                        <a:pt x="744" y="4"/>
                        <a:pt x="788" y="8"/>
                      </a:cubicBezTo>
                      <a:cubicBezTo>
                        <a:pt x="875" y="18"/>
                        <a:pt x="933" y="33"/>
                        <a:pt x="933" y="33"/>
                      </a:cubicBezTo>
                      <a:cubicBezTo>
                        <a:pt x="935" y="34"/>
                        <a:pt x="936" y="36"/>
                        <a:pt x="936" y="38"/>
                      </a:cubicBezTo>
                      <a:cubicBezTo>
                        <a:pt x="936" y="39"/>
                        <a:pt x="935" y="40"/>
                        <a:pt x="933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7" name="Freeform 535"/>
                <p:cNvSpPr>
                  <a:spLocks/>
                </p:cNvSpPr>
                <p:nvPr/>
              </p:nvSpPr>
              <p:spPr bwMode="auto">
                <a:xfrm>
                  <a:off x="815" y="2369"/>
                  <a:ext cx="2515" cy="172"/>
                </a:xfrm>
                <a:custGeom>
                  <a:avLst/>
                  <a:gdLst>
                    <a:gd name="T0" fmla="*/ 1061 w 1065"/>
                    <a:gd name="T1" fmla="*/ 40 h 73"/>
                    <a:gd name="T2" fmla="*/ 896 w 1065"/>
                    <a:gd name="T3" fmla="*/ 65 h 73"/>
                    <a:gd name="T4" fmla="*/ 727 w 1065"/>
                    <a:gd name="T5" fmla="*/ 73 h 73"/>
                    <a:gd name="T6" fmla="*/ 532 w 1065"/>
                    <a:gd name="T7" fmla="*/ 65 h 73"/>
                    <a:gd name="T8" fmla="*/ 168 w 1065"/>
                    <a:gd name="T9" fmla="*/ 50 h 73"/>
                    <a:gd name="T10" fmla="*/ 3 w 1065"/>
                    <a:gd name="T11" fmla="*/ 41 h 73"/>
                    <a:gd name="T12" fmla="*/ 0 w 1065"/>
                    <a:gd name="T13" fmla="*/ 37 h 73"/>
                    <a:gd name="T14" fmla="*/ 3 w 1065"/>
                    <a:gd name="T15" fmla="*/ 34 h 73"/>
                    <a:gd name="T16" fmla="*/ 168 w 1065"/>
                    <a:gd name="T17" fmla="*/ 25 h 73"/>
                    <a:gd name="T18" fmla="*/ 532 w 1065"/>
                    <a:gd name="T19" fmla="*/ 9 h 73"/>
                    <a:gd name="T20" fmla="*/ 727 w 1065"/>
                    <a:gd name="T21" fmla="*/ 0 h 73"/>
                    <a:gd name="T22" fmla="*/ 896 w 1065"/>
                    <a:gd name="T23" fmla="*/ 9 h 73"/>
                    <a:gd name="T24" fmla="*/ 1061 w 1065"/>
                    <a:gd name="T25" fmla="*/ 33 h 73"/>
                    <a:gd name="T26" fmla="*/ 1064 w 1065"/>
                    <a:gd name="T27" fmla="*/ 37 h 73"/>
                    <a:gd name="T28" fmla="*/ 1061 w 1065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5" h="73">
                      <a:moveTo>
                        <a:pt x="1061" y="40"/>
                      </a:moveTo>
                      <a:cubicBezTo>
                        <a:pt x="1061" y="40"/>
                        <a:pt x="995" y="56"/>
                        <a:pt x="896" y="65"/>
                      </a:cubicBezTo>
                      <a:cubicBezTo>
                        <a:pt x="846" y="69"/>
                        <a:pt x="789" y="73"/>
                        <a:pt x="727" y="73"/>
                      </a:cubicBezTo>
                      <a:cubicBezTo>
                        <a:pt x="665" y="72"/>
                        <a:pt x="598" y="68"/>
                        <a:pt x="532" y="65"/>
                      </a:cubicBezTo>
                      <a:cubicBezTo>
                        <a:pt x="400" y="60"/>
                        <a:pt x="268" y="56"/>
                        <a:pt x="168" y="50"/>
                      </a:cubicBezTo>
                      <a:cubicBezTo>
                        <a:pt x="69" y="45"/>
                        <a:pt x="3" y="41"/>
                        <a:pt x="3" y="41"/>
                      </a:cubicBezTo>
                      <a:cubicBezTo>
                        <a:pt x="1" y="41"/>
                        <a:pt x="0" y="39"/>
                        <a:pt x="0" y="37"/>
                      </a:cubicBezTo>
                      <a:cubicBezTo>
                        <a:pt x="0" y="36"/>
                        <a:pt x="1" y="34"/>
                        <a:pt x="3" y="34"/>
                      </a:cubicBezTo>
                      <a:cubicBezTo>
                        <a:pt x="3" y="34"/>
                        <a:pt x="69" y="30"/>
                        <a:pt x="168" y="25"/>
                      </a:cubicBezTo>
                      <a:cubicBezTo>
                        <a:pt x="268" y="19"/>
                        <a:pt x="400" y="15"/>
                        <a:pt x="532" y="9"/>
                      </a:cubicBezTo>
                      <a:cubicBezTo>
                        <a:pt x="598" y="6"/>
                        <a:pt x="664" y="1"/>
                        <a:pt x="727" y="0"/>
                      </a:cubicBezTo>
                      <a:cubicBezTo>
                        <a:pt x="788" y="0"/>
                        <a:pt x="846" y="4"/>
                        <a:pt x="896" y="9"/>
                      </a:cubicBezTo>
                      <a:cubicBezTo>
                        <a:pt x="995" y="17"/>
                        <a:pt x="1061" y="33"/>
                        <a:pt x="1061" y="33"/>
                      </a:cubicBezTo>
                      <a:cubicBezTo>
                        <a:pt x="1063" y="33"/>
                        <a:pt x="1065" y="35"/>
                        <a:pt x="1064" y="37"/>
                      </a:cubicBezTo>
                      <a:cubicBezTo>
                        <a:pt x="1064" y="39"/>
                        <a:pt x="1063" y="40"/>
                        <a:pt x="1061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8" name="Freeform 536"/>
                <p:cNvSpPr>
                  <a:spLocks/>
                </p:cNvSpPr>
                <p:nvPr/>
              </p:nvSpPr>
              <p:spPr bwMode="auto">
                <a:xfrm>
                  <a:off x="1339" y="1946"/>
                  <a:ext cx="1989" cy="172"/>
                </a:xfrm>
                <a:custGeom>
                  <a:avLst/>
                  <a:gdLst>
                    <a:gd name="T0" fmla="*/ 839 w 842"/>
                    <a:gd name="T1" fmla="*/ 40 h 73"/>
                    <a:gd name="T2" fmla="*/ 709 w 842"/>
                    <a:gd name="T3" fmla="*/ 64 h 73"/>
                    <a:gd name="T4" fmla="*/ 575 w 842"/>
                    <a:gd name="T5" fmla="*/ 73 h 73"/>
                    <a:gd name="T6" fmla="*/ 421 w 842"/>
                    <a:gd name="T7" fmla="*/ 64 h 73"/>
                    <a:gd name="T8" fmla="*/ 134 w 842"/>
                    <a:gd name="T9" fmla="*/ 49 h 73"/>
                    <a:gd name="T10" fmla="*/ 3 w 842"/>
                    <a:gd name="T11" fmla="*/ 40 h 73"/>
                    <a:gd name="T12" fmla="*/ 0 w 842"/>
                    <a:gd name="T13" fmla="*/ 36 h 73"/>
                    <a:gd name="T14" fmla="*/ 3 w 842"/>
                    <a:gd name="T15" fmla="*/ 33 h 73"/>
                    <a:gd name="T16" fmla="*/ 134 w 842"/>
                    <a:gd name="T17" fmla="*/ 24 h 73"/>
                    <a:gd name="T18" fmla="*/ 421 w 842"/>
                    <a:gd name="T19" fmla="*/ 8 h 73"/>
                    <a:gd name="T20" fmla="*/ 575 w 842"/>
                    <a:gd name="T21" fmla="*/ 0 h 73"/>
                    <a:gd name="T22" fmla="*/ 709 w 842"/>
                    <a:gd name="T23" fmla="*/ 8 h 73"/>
                    <a:gd name="T24" fmla="*/ 839 w 842"/>
                    <a:gd name="T25" fmla="*/ 33 h 73"/>
                    <a:gd name="T26" fmla="*/ 842 w 842"/>
                    <a:gd name="T27" fmla="*/ 37 h 73"/>
                    <a:gd name="T28" fmla="*/ 839 w 842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2" h="73">
                      <a:moveTo>
                        <a:pt x="839" y="40"/>
                      </a:moveTo>
                      <a:cubicBezTo>
                        <a:pt x="839" y="40"/>
                        <a:pt x="787" y="55"/>
                        <a:pt x="709" y="64"/>
                      </a:cubicBezTo>
                      <a:cubicBezTo>
                        <a:pt x="670" y="69"/>
                        <a:pt x="624" y="73"/>
                        <a:pt x="575" y="73"/>
                      </a:cubicBezTo>
                      <a:cubicBezTo>
                        <a:pt x="526" y="72"/>
                        <a:pt x="474" y="67"/>
                        <a:pt x="421" y="64"/>
                      </a:cubicBezTo>
                      <a:cubicBezTo>
                        <a:pt x="317" y="59"/>
                        <a:pt x="212" y="55"/>
                        <a:pt x="134" y="49"/>
                      </a:cubicBezTo>
                      <a:cubicBezTo>
                        <a:pt x="55" y="43"/>
                        <a:pt x="3" y="40"/>
                        <a:pt x="3" y="40"/>
                      </a:cubicBezTo>
                      <a:cubicBezTo>
                        <a:pt x="1" y="40"/>
                        <a:pt x="0" y="38"/>
                        <a:pt x="0" y="36"/>
                      </a:cubicBezTo>
                      <a:cubicBezTo>
                        <a:pt x="0" y="34"/>
                        <a:pt x="1" y="33"/>
                        <a:pt x="3" y="33"/>
                      </a:cubicBezTo>
                      <a:cubicBezTo>
                        <a:pt x="3" y="33"/>
                        <a:pt x="55" y="29"/>
                        <a:pt x="134" y="24"/>
                      </a:cubicBezTo>
                      <a:cubicBezTo>
                        <a:pt x="212" y="18"/>
                        <a:pt x="317" y="14"/>
                        <a:pt x="421" y="8"/>
                      </a:cubicBezTo>
                      <a:cubicBezTo>
                        <a:pt x="474" y="6"/>
                        <a:pt x="526" y="1"/>
                        <a:pt x="575" y="0"/>
                      </a:cubicBezTo>
                      <a:cubicBezTo>
                        <a:pt x="624" y="0"/>
                        <a:pt x="670" y="3"/>
                        <a:pt x="709" y="8"/>
                      </a:cubicBezTo>
                      <a:cubicBezTo>
                        <a:pt x="787" y="17"/>
                        <a:pt x="839" y="33"/>
                        <a:pt x="839" y="33"/>
                      </a:cubicBezTo>
                      <a:cubicBezTo>
                        <a:pt x="841" y="33"/>
                        <a:pt x="842" y="35"/>
                        <a:pt x="842" y="37"/>
                      </a:cubicBezTo>
                      <a:cubicBezTo>
                        <a:pt x="842" y="39"/>
                        <a:pt x="841" y="39"/>
                        <a:pt x="839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79" name="Freeform 537"/>
                <p:cNvSpPr>
                  <a:spLocks/>
                </p:cNvSpPr>
                <p:nvPr/>
              </p:nvSpPr>
              <p:spPr bwMode="auto">
                <a:xfrm>
                  <a:off x="1082" y="1523"/>
                  <a:ext cx="2246" cy="173"/>
                </a:xfrm>
                <a:custGeom>
                  <a:avLst/>
                  <a:gdLst>
                    <a:gd name="T0" fmla="*/ 948 w 951"/>
                    <a:gd name="T1" fmla="*/ 40 h 73"/>
                    <a:gd name="T2" fmla="*/ 801 w 951"/>
                    <a:gd name="T3" fmla="*/ 64 h 73"/>
                    <a:gd name="T4" fmla="*/ 650 w 951"/>
                    <a:gd name="T5" fmla="*/ 73 h 73"/>
                    <a:gd name="T6" fmla="*/ 476 w 951"/>
                    <a:gd name="T7" fmla="*/ 65 h 73"/>
                    <a:gd name="T8" fmla="*/ 151 w 951"/>
                    <a:gd name="T9" fmla="*/ 49 h 73"/>
                    <a:gd name="T10" fmla="*/ 4 w 951"/>
                    <a:gd name="T11" fmla="*/ 41 h 73"/>
                    <a:gd name="T12" fmla="*/ 0 w 951"/>
                    <a:gd name="T13" fmla="*/ 37 h 73"/>
                    <a:gd name="T14" fmla="*/ 4 w 951"/>
                    <a:gd name="T15" fmla="*/ 34 h 73"/>
                    <a:gd name="T16" fmla="*/ 151 w 951"/>
                    <a:gd name="T17" fmla="*/ 25 h 73"/>
                    <a:gd name="T18" fmla="*/ 476 w 951"/>
                    <a:gd name="T19" fmla="*/ 9 h 73"/>
                    <a:gd name="T20" fmla="*/ 649 w 951"/>
                    <a:gd name="T21" fmla="*/ 0 h 73"/>
                    <a:gd name="T22" fmla="*/ 801 w 951"/>
                    <a:gd name="T23" fmla="*/ 8 h 73"/>
                    <a:gd name="T24" fmla="*/ 948 w 951"/>
                    <a:gd name="T25" fmla="*/ 33 h 73"/>
                    <a:gd name="T26" fmla="*/ 951 w 951"/>
                    <a:gd name="T27" fmla="*/ 37 h 73"/>
                    <a:gd name="T28" fmla="*/ 948 w 951"/>
                    <a:gd name="T2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51" h="73">
                      <a:moveTo>
                        <a:pt x="948" y="40"/>
                      </a:moveTo>
                      <a:cubicBezTo>
                        <a:pt x="948" y="40"/>
                        <a:pt x="889" y="55"/>
                        <a:pt x="801" y="64"/>
                      </a:cubicBezTo>
                      <a:cubicBezTo>
                        <a:pt x="756" y="69"/>
                        <a:pt x="705" y="73"/>
                        <a:pt x="650" y="73"/>
                      </a:cubicBezTo>
                      <a:cubicBezTo>
                        <a:pt x="594" y="72"/>
                        <a:pt x="535" y="67"/>
                        <a:pt x="476" y="65"/>
                      </a:cubicBezTo>
                      <a:cubicBezTo>
                        <a:pt x="358" y="59"/>
                        <a:pt x="240" y="55"/>
                        <a:pt x="151" y="49"/>
                      </a:cubicBezTo>
                      <a:cubicBezTo>
                        <a:pt x="63" y="44"/>
                        <a:pt x="4" y="41"/>
                        <a:pt x="4" y="41"/>
                      </a:cubicBezTo>
                      <a:cubicBezTo>
                        <a:pt x="2" y="41"/>
                        <a:pt x="0" y="39"/>
                        <a:pt x="0" y="37"/>
                      </a:cubicBezTo>
                      <a:cubicBezTo>
                        <a:pt x="0" y="35"/>
                        <a:pt x="2" y="34"/>
                        <a:pt x="4" y="34"/>
                      </a:cubicBezTo>
                      <a:cubicBezTo>
                        <a:pt x="4" y="34"/>
                        <a:pt x="63" y="30"/>
                        <a:pt x="151" y="25"/>
                      </a:cubicBezTo>
                      <a:cubicBezTo>
                        <a:pt x="240" y="19"/>
                        <a:pt x="358" y="14"/>
                        <a:pt x="476" y="9"/>
                      </a:cubicBezTo>
                      <a:cubicBezTo>
                        <a:pt x="535" y="6"/>
                        <a:pt x="594" y="1"/>
                        <a:pt x="649" y="0"/>
                      </a:cubicBezTo>
                      <a:cubicBezTo>
                        <a:pt x="705" y="0"/>
                        <a:pt x="756" y="4"/>
                        <a:pt x="801" y="8"/>
                      </a:cubicBezTo>
                      <a:cubicBezTo>
                        <a:pt x="889" y="17"/>
                        <a:pt x="948" y="33"/>
                        <a:pt x="948" y="33"/>
                      </a:cubicBezTo>
                      <a:cubicBezTo>
                        <a:pt x="950" y="33"/>
                        <a:pt x="951" y="35"/>
                        <a:pt x="951" y="37"/>
                      </a:cubicBezTo>
                      <a:cubicBezTo>
                        <a:pt x="951" y="38"/>
                        <a:pt x="950" y="39"/>
                        <a:pt x="948" y="4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0" name="Freeform 538"/>
                <p:cNvSpPr>
                  <a:spLocks/>
                </p:cNvSpPr>
                <p:nvPr/>
              </p:nvSpPr>
              <p:spPr bwMode="auto">
                <a:xfrm>
                  <a:off x="883" y="4058"/>
                  <a:ext cx="2447" cy="172"/>
                </a:xfrm>
                <a:custGeom>
                  <a:avLst/>
                  <a:gdLst>
                    <a:gd name="T0" fmla="*/ 1032 w 1036"/>
                    <a:gd name="T1" fmla="*/ 42 h 73"/>
                    <a:gd name="T2" fmla="*/ 871 w 1036"/>
                    <a:gd name="T3" fmla="*/ 66 h 73"/>
                    <a:gd name="T4" fmla="*/ 707 w 1036"/>
                    <a:gd name="T5" fmla="*/ 73 h 73"/>
                    <a:gd name="T6" fmla="*/ 518 w 1036"/>
                    <a:gd name="T7" fmla="*/ 64 h 73"/>
                    <a:gd name="T8" fmla="*/ 164 w 1036"/>
                    <a:gd name="T9" fmla="*/ 46 h 73"/>
                    <a:gd name="T10" fmla="*/ 3 w 1036"/>
                    <a:gd name="T11" fmla="*/ 37 h 73"/>
                    <a:gd name="T12" fmla="*/ 0 w 1036"/>
                    <a:gd name="T13" fmla="*/ 33 h 73"/>
                    <a:gd name="T14" fmla="*/ 3 w 1036"/>
                    <a:gd name="T15" fmla="*/ 30 h 73"/>
                    <a:gd name="T16" fmla="*/ 164 w 1036"/>
                    <a:gd name="T17" fmla="*/ 22 h 73"/>
                    <a:gd name="T18" fmla="*/ 518 w 1036"/>
                    <a:gd name="T19" fmla="*/ 8 h 73"/>
                    <a:gd name="T20" fmla="*/ 707 w 1036"/>
                    <a:gd name="T21" fmla="*/ 0 h 73"/>
                    <a:gd name="T22" fmla="*/ 872 w 1036"/>
                    <a:gd name="T23" fmla="*/ 9 h 73"/>
                    <a:gd name="T24" fmla="*/ 1032 w 1036"/>
                    <a:gd name="T25" fmla="*/ 35 h 73"/>
                    <a:gd name="T26" fmla="*/ 1035 w 1036"/>
                    <a:gd name="T27" fmla="*/ 39 h 73"/>
                    <a:gd name="T28" fmla="*/ 1032 w 1036"/>
                    <a:gd name="T2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6" h="73">
                      <a:moveTo>
                        <a:pt x="1032" y="42"/>
                      </a:moveTo>
                      <a:cubicBezTo>
                        <a:pt x="1032" y="42"/>
                        <a:pt x="968" y="57"/>
                        <a:pt x="871" y="66"/>
                      </a:cubicBezTo>
                      <a:cubicBezTo>
                        <a:pt x="823" y="70"/>
                        <a:pt x="767" y="73"/>
                        <a:pt x="707" y="73"/>
                      </a:cubicBezTo>
                      <a:cubicBezTo>
                        <a:pt x="646" y="72"/>
                        <a:pt x="582" y="67"/>
                        <a:pt x="518" y="64"/>
                      </a:cubicBezTo>
                      <a:cubicBezTo>
                        <a:pt x="389" y="58"/>
                        <a:pt x="260" y="53"/>
                        <a:pt x="164" y="46"/>
                      </a:cubicBezTo>
                      <a:cubicBezTo>
                        <a:pt x="67" y="41"/>
                        <a:pt x="3" y="37"/>
                        <a:pt x="3" y="37"/>
                      </a:cubicBezTo>
                      <a:cubicBezTo>
                        <a:pt x="1" y="37"/>
                        <a:pt x="0" y="35"/>
                        <a:pt x="0" y="33"/>
                      </a:cubicBezTo>
                      <a:cubicBezTo>
                        <a:pt x="0" y="31"/>
                        <a:pt x="1" y="30"/>
                        <a:pt x="3" y="30"/>
                      </a:cubicBezTo>
                      <a:cubicBezTo>
                        <a:pt x="3" y="30"/>
                        <a:pt x="67" y="27"/>
                        <a:pt x="164" y="22"/>
                      </a:cubicBezTo>
                      <a:cubicBezTo>
                        <a:pt x="260" y="16"/>
                        <a:pt x="389" y="13"/>
                        <a:pt x="518" y="8"/>
                      </a:cubicBezTo>
                      <a:cubicBezTo>
                        <a:pt x="582" y="5"/>
                        <a:pt x="647" y="1"/>
                        <a:pt x="707" y="0"/>
                      </a:cubicBezTo>
                      <a:cubicBezTo>
                        <a:pt x="767" y="1"/>
                        <a:pt x="823" y="4"/>
                        <a:pt x="872" y="9"/>
                      </a:cubicBezTo>
                      <a:cubicBezTo>
                        <a:pt x="968" y="19"/>
                        <a:pt x="1032" y="35"/>
                        <a:pt x="1032" y="35"/>
                      </a:cubicBezTo>
                      <a:cubicBezTo>
                        <a:pt x="1034" y="35"/>
                        <a:pt x="1036" y="37"/>
                        <a:pt x="1035" y="39"/>
                      </a:cubicBezTo>
                      <a:cubicBezTo>
                        <a:pt x="1035" y="40"/>
                        <a:pt x="1034" y="41"/>
                        <a:pt x="1032" y="4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  <p:sp>
              <p:nvSpPr>
                <p:cNvPr id="81" name="Freeform 539"/>
                <p:cNvSpPr>
                  <a:spLocks/>
                </p:cNvSpPr>
                <p:nvPr/>
              </p:nvSpPr>
              <p:spPr bwMode="auto">
                <a:xfrm>
                  <a:off x="1339" y="3637"/>
                  <a:ext cx="1989" cy="175"/>
                </a:xfrm>
                <a:custGeom>
                  <a:avLst/>
                  <a:gdLst>
                    <a:gd name="T0" fmla="*/ 839 w 842"/>
                    <a:gd name="T1" fmla="*/ 41 h 74"/>
                    <a:gd name="T2" fmla="*/ 709 w 842"/>
                    <a:gd name="T3" fmla="*/ 65 h 74"/>
                    <a:gd name="T4" fmla="*/ 575 w 842"/>
                    <a:gd name="T5" fmla="*/ 74 h 74"/>
                    <a:gd name="T6" fmla="*/ 421 w 842"/>
                    <a:gd name="T7" fmla="*/ 65 h 74"/>
                    <a:gd name="T8" fmla="*/ 134 w 842"/>
                    <a:gd name="T9" fmla="*/ 49 h 74"/>
                    <a:gd name="T10" fmla="*/ 3 w 842"/>
                    <a:gd name="T11" fmla="*/ 41 h 74"/>
                    <a:gd name="T12" fmla="*/ 0 w 842"/>
                    <a:gd name="T13" fmla="*/ 37 h 74"/>
                    <a:gd name="T14" fmla="*/ 3 w 842"/>
                    <a:gd name="T15" fmla="*/ 33 h 74"/>
                    <a:gd name="T16" fmla="*/ 134 w 842"/>
                    <a:gd name="T17" fmla="*/ 25 h 74"/>
                    <a:gd name="T18" fmla="*/ 421 w 842"/>
                    <a:gd name="T19" fmla="*/ 9 h 74"/>
                    <a:gd name="T20" fmla="*/ 575 w 842"/>
                    <a:gd name="T21" fmla="*/ 0 h 74"/>
                    <a:gd name="T22" fmla="*/ 709 w 842"/>
                    <a:gd name="T23" fmla="*/ 9 h 74"/>
                    <a:gd name="T24" fmla="*/ 839 w 842"/>
                    <a:gd name="T25" fmla="*/ 33 h 74"/>
                    <a:gd name="T26" fmla="*/ 842 w 842"/>
                    <a:gd name="T27" fmla="*/ 38 h 74"/>
                    <a:gd name="T28" fmla="*/ 839 w 842"/>
                    <a:gd name="T29" fmla="*/ 4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2" h="74">
                      <a:moveTo>
                        <a:pt x="839" y="41"/>
                      </a:moveTo>
                      <a:cubicBezTo>
                        <a:pt x="839" y="41"/>
                        <a:pt x="787" y="56"/>
                        <a:pt x="709" y="65"/>
                      </a:cubicBezTo>
                      <a:cubicBezTo>
                        <a:pt x="670" y="70"/>
                        <a:pt x="624" y="73"/>
                        <a:pt x="575" y="74"/>
                      </a:cubicBezTo>
                      <a:cubicBezTo>
                        <a:pt x="526" y="73"/>
                        <a:pt x="474" y="68"/>
                        <a:pt x="421" y="65"/>
                      </a:cubicBezTo>
                      <a:cubicBezTo>
                        <a:pt x="317" y="60"/>
                        <a:pt x="212" y="55"/>
                        <a:pt x="134" y="49"/>
                      </a:cubicBezTo>
                      <a:cubicBezTo>
                        <a:pt x="55" y="44"/>
                        <a:pt x="3" y="41"/>
                        <a:pt x="3" y="41"/>
                      </a:cubicBezTo>
                      <a:cubicBezTo>
                        <a:pt x="1" y="40"/>
                        <a:pt x="0" y="39"/>
                        <a:pt x="0" y="37"/>
                      </a:cubicBezTo>
                      <a:cubicBezTo>
                        <a:pt x="0" y="35"/>
                        <a:pt x="1" y="34"/>
                        <a:pt x="3" y="33"/>
                      </a:cubicBezTo>
                      <a:cubicBezTo>
                        <a:pt x="3" y="33"/>
                        <a:pt x="55" y="30"/>
                        <a:pt x="134" y="25"/>
                      </a:cubicBezTo>
                      <a:cubicBezTo>
                        <a:pt x="212" y="19"/>
                        <a:pt x="317" y="14"/>
                        <a:pt x="421" y="9"/>
                      </a:cubicBezTo>
                      <a:cubicBezTo>
                        <a:pt x="474" y="6"/>
                        <a:pt x="526" y="1"/>
                        <a:pt x="575" y="0"/>
                      </a:cubicBezTo>
                      <a:cubicBezTo>
                        <a:pt x="624" y="1"/>
                        <a:pt x="670" y="4"/>
                        <a:pt x="709" y="9"/>
                      </a:cubicBezTo>
                      <a:cubicBezTo>
                        <a:pt x="787" y="18"/>
                        <a:pt x="839" y="33"/>
                        <a:pt x="839" y="33"/>
                      </a:cubicBezTo>
                      <a:cubicBezTo>
                        <a:pt x="841" y="34"/>
                        <a:pt x="842" y="36"/>
                        <a:pt x="842" y="38"/>
                      </a:cubicBezTo>
                      <a:cubicBezTo>
                        <a:pt x="842" y="39"/>
                        <a:pt x="841" y="40"/>
                        <a:pt x="839" y="4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58595D"/>
                    </a:solidFill>
                    <a:effectLst/>
                    <a:uLnTx/>
                    <a:uFillTx/>
                    <a:latin typeface="Dual 400"/>
                  </a:endParaRPr>
                </a:p>
              </p:txBody>
            </p:sp>
          </p:grpSp>
          <p:sp>
            <p:nvSpPr>
              <p:cNvPr id="20" name="Down Arrow 19"/>
              <p:cNvSpPr/>
              <p:nvPr/>
            </p:nvSpPr>
            <p:spPr bwMode="auto">
              <a:xfrm>
                <a:off x="9665401" y="7243638"/>
                <a:ext cx="147845" cy="143966"/>
              </a:xfrm>
              <a:prstGeom prst="downArrow">
                <a:avLst>
                  <a:gd name="adj1" fmla="val 50000"/>
                  <a:gd name="adj2" fmla="val 65224"/>
                </a:avLst>
              </a:prstGeom>
              <a:solidFill>
                <a:srgbClr val="1A5590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1" name="Down Arrow 20"/>
              <p:cNvSpPr/>
              <p:nvPr/>
            </p:nvSpPr>
            <p:spPr bwMode="auto">
              <a:xfrm flipV="1">
                <a:off x="9792760" y="7243638"/>
                <a:ext cx="147845" cy="143966"/>
              </a:xfrm>
              <a:prstGeom prst="downArrow">
                <a:avLst>
                  <a:gd name="adj1" fmla="val 50000"/>
                  <a:gd name="adj2" fmla="val 65224"/>
                </a:avLst>
              </a:prstGeom>
              <a:solidFill>
                <a:srgbClr val="AF0007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265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3: IDS traffic mirroring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264" y="1988840"/>
            <a:ext cx="6289250" cy="399029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Use OpenFlow technology</a:t>
            </a:r>
          </a:p>
          <a:p>
            <a:pPr lvl="1"/>
            <a:r>
              <a:rPr lang="en-GB" dirty="0"/>
              <a:t>OpenFlow gives high flexibility for specific fields to be matched for traffic flows</a:t>
            </a:r>
          </a:p>
          <a:p>
            <a:endParaRPr lang="en-GB" dirty="0"/>
          </a:p>
          <a:p>
            <a:r>
              <a:rPr lang="en-GB" dirty="0"/>
              <a:t>Use Brocade Flow Optimizer for scalable and flexible flow mirroring</a:t>
            </a:r>
          </a:p>
          <a:p>
            <a:pPr lvl="1"/>
            <a:r>
              <a:rPr lang="en-GB" dirty="0"/>
              <a:t>distributed mirroring</a:t>
            </a:r>
          </a:p>
          <a:p>
            <a:pPr lvl="2"/>
            <a:r>
              <a:rPr lang="en-GB" dirty="0"/>
              <a:t>traffic matching IP=***0 </a:t>
            </a:r>
            <a:r>
              <a:rPr lang="en-GB" dirty="0">
                <a:sym typeface="Wingdings" panose="05000000000000000000" pitchFamily="2" charset="2"/>
              </a:rPr>
              <a:t> mirror to port 1 (IDS - 1)</a:t>
            </a:r>
          </a:p>
          <a:p>
            <a:pPr lvl="2"/>
            <a:r>
              <a:rPr lang="en-GB" dirty="0"/>
              <a:t>traffic matching IP=***1 </a:t>
            </a:r>
            <a:r>
              <a:rPr lang="en-GB" dirty="0">
                <a:sym typeface="Wingdings" panose="05000000000000000000" pitchFamily="2" charset="2"/>
              </a:rPr>
              <a:t> mirror to port 2 (IDS - 2)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don't mirror trusted traffic</a:t>
            </a:r>
          </a:p>
          <a:p>
            <a:pPr lvl="2"/>
            <a:r>
              <a:rPr lang="en-US" dirty="0"/>
              <a:t>traffic matching trusted IP </a:t>
            </a:r>
            <a:r>
              <a:rPr lang="en-US" dirty="0">
                <a:sym typeface="Wingdings" panose="05000000000000000000" pitchFamily="2" charset="2"/>
              </a:rPr>
              <a:t> “forward normal”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13</a:t>
            </a:fld>
            <a:endParaRPr lang="en-GB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10" y="1592243"/>
            <a:ext cx="2267272" cy="38984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73644" y="5263024"/>
            <a:ext cx="1740327" cy="832475"/>
            <a:chOff x="8460432" y="6748214"/>
            <a:chExt cx="2445573" cy="1149408"/>
          </a:xfrm>
        </p:grpSpPr>
        <p:sp>
          <p:nvSpPr>
            <p:cNvPr id="9" name="Rounded Rectangle 8"/>
            <p:cNvSpPr/>
            <p:nvPr/>
          </p:nvSpPr>
          <p:spPr bwMode="gray">
            <a:xfrm>
              <a:off x="9156864" y="7388418"/>
              <a:ext cx="1084907" cy="404290"/>
            </a:xfrm>
            <a:prstGeom prst="roundRect">
              <a:avLst>
                <a:gd name="adj" fmla="val 13846"/>
              </a:avLst>
            </a:prstGeom>
            <a:solidFill>
              <a:srgbClr val="AF0007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al 40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0145459" y="7322918"/>
              <a:ext cx="493791" cy="574704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al 400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158733" y="7383555"/>
              <a:ext cx="365100" cy="426345"/>
              <a:chOff x="8185294" y="302047"/>
              <a:chExt cx="684213" cy="686497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8189710" y="565777"/>
                <a:ext cx="673229" cy="16728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2766476">
                <a:off x="8186281" y="568286"/>
                <a:ext cx="673229" cy="16728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18898088" flipH="1">
                <a:off x="8194366" y="559746"/>
                <a:ext cx="673228" cy="16728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16200000">
                <a:off x="8191246" y="562905"/>
                <a:ext cx="673229" cy="16728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36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400"/>
                  <a:ea typeface="+mn-ea"/>
                  <a:cs typeface="+mn-cs"/>
                </a:endParaRPr>
              </a:p>
            </p:txBody>
          </p:sp>
          <p:sp>
            <p:nvSpPr>
              <p:cNvPr id="83" name="Freeform 218"/>
              <p:cNvSpPr>
                <a:spLocks noEditPoints="1"/>
              </p:cNvSpPr>
              <p:nvPr/>
            </p:nvSpPr>
            <p:spPr bwMode="auto">
              <a:xfrm>
                <a:off x="8185294" y="302047"/>
                <a:ext cx="684213" cy="685800"/>
              </a:xfrm>
              <a:custGeom>
                <a:avLst/>
                <a:gdLst>
                  <a:gd name="T0" fmla="*/ 5685 w 6034"/>
                  <a:gd name="T1" fmla="*/ 1416 h 6048"/>
                  <a:gd name="T2" fmla="*/ 3773 w 6034"/>
                  <a:gd name="T3" fmla="*/ 1242 h 6048"/>
                  <a:gd name="T4" fmla="*/ 2304 w 6034"/>
                  <a:gd name="T5" fmla="*/ 0 h 6048"/>
                  <a:gd name="T6" fmla="*/ 1441 w 6034"/>
                  <a:gd name="T7" fmla="*/ 395 h 6048"/>
                  <a:gd name="T8" fmla="*/ 368 w 6034"/>
                  <a:gd name="T9" fmla="*/ 1432 h 6048"/>
                  <a:gd name="T10" fmla="*/ 19 w 6034"/>
                  <a:gd name="T11" fmla="*/ 2294 h 6048"/>
                  <a:gd name="T12" fmla="*/ 19 w 6034"/>
                  <a:gd name="T13" fmla="*/ 3793 h 6048"/>
                  <a:gd name="T14" fmla="*/ 394 w 6034"/>
                  <a:gd name="T15" fmla="*/ 4655 h 6048"/>
                  <a:gd name="T16" fmla="*/ 1460 w 6034"/>
                  <a:gd name="T17" fmla="*/ 5695 h 6048"/>
                  <a:gd name="T18" fmla="*/ 2296 w 6034"/>
                  <a:gd name="T19" fmla="*/ 6047 h 6048"/>
                  <a:gd name="T20" fmla="*/ 3773 w 6034"/>
                  <a:gd name="T21" fmla="*/ 4871 h 6048"/>
                  <a:gd name="T22" fmla="*/ 5653 w 6034"/>
                  <a:gd name="T23" fmla="*/ 4677 h 6048"/>
                  <a:gd name="T24" fmla="*/ 5990 w 6034"/>
                  <a:gd name="T25" fmla="*/ 3801 h 6048"/>
                  <a:gd name="T26" fmla="*/ 6030 w 6034"/>
                  <a:gd name="T27" fmla="*/ 2313 h 6048"/>
                  <a:gd name="T28" fmla="*/ 4209 w 6034"/>
                  <a:gd name="T29" fmla="*/ 3701 h 6048"/>
                  <a:gd name="T30" fmla="*/ 3836 w 6034"/>
                  <a:gd name="T31" fmla="*/ 3394 h 6048"/>
                  <a:gd name="T32" fmla="*/ 4406 w 6034"/>
                  <a:gd name="T33" fmla="*/ 3502 h 6048"/>
                  <a:gd name="T34" fmla="*/ 1932 w 6034"/>
                  <a:gd name="T35" fmla="*/ 3253 h 6048"/>
                  <a:gd name="T36" fmla="*/ 2212 w 6034"/>
                  <a:gd name="T37" fmla="*/ 3678 h 6048"/>
                  <a:gd name="T38" fmla="*/ 1669 w 6034"/>
                  <a:gd name="T39" fmla="*/ 2373 h 6048"/>
                  <a:gd name="T40" fmla="*/ 2207 w 6034"/>
                  <a:gd name="T41" fmla="*/ 2580 h 6048"/>
                  <a:gd name="T42" fmla="*/ 1851 w 6034"/>
                  <a:gd name="T43" fmla="*/ 2789 h 6048"/>
                  <a:gd name="T44" fmla="*/ 3569 w 6034"/>
                  <a:gd name="T45" fmla="*/ 3667 h 6048"/>
                  <a:gd name="T46" fmla="*/ 2895 w 6034"/>
                  <a:gd name="T47" fmla="*/ 3658 h 6048"/>
                  <a:gd name="T48" fmla="*/ 2402 w 6034"/>
                  <a:gd name="T49" fmla="*/ 2940 h 6048"/>
                  <a:gd name="T50" fmla="*/ 3269 w 6034"/>
                  <a:gd name="T51" fmla="*/ 2432 h 6048"/>
                  <a:gd name="T52" fmla="*/ 3626 w 6034"/>
                  <a:gd name="T53" fmla="*/ 3326 h 6048"/>
                  <a:gd name="T54" fmla="*/ 2201 w 6034"/>
                  <a:gd name="T55" fmla="*/ 3109 h 6048"/>
                  <a:gd name="T56" fmla="*/ 3597 w 6034"/>
                  <a:gd name="T57" fmla="*/ 2478 h 6048"/>
                  <a:gd name="T58" fmla="*/ 3078 w 6034"/>
                  <a:gd name="T59" fmla="*/ 2230 h 6048"/>
                  <a:gd name="T60" fmla="*/ 2510 w 6034"/>
                  <a:gd name="T61" fmla="*/ 2424 h 6048"/>
                  <a:gd name="T62" fmla="*/ 2394 w 6034"/>
                  <a:gd name="T63" fmla="*/ 3577 h 6048"/>
                  <a:gd name="T64" fmla="*/ 3018 w 6034"/>
                  <a:gd name="T65" fmla="*/ 3933 h 6048"/>
                  <a:gd name="T66" fmla="*/ 3685 w 6034"/>
                  <a:gd name="T67" fmla="*/ 1452 h 6048"/>
                  <a:gd name="T68" fmla="*/ 3507 w 6034"/>
                  <a:gd name="T69" fmla="*/ 2236 h 6048"/>
                  <a:gd name="T70" fmla="*/ 3271 w 6034"/>
                  <a:gd name="T71" fmla="*/ 1907 h 6048"/>
                  <a:gd name="T72" fmla="*/ 2820 w 6034"/>
                  <a:gd name="T73" fmla="*/ 1949 h 6048"/>
                  <a:gd name="T74" fmla="*/ 2412 w 6034"/>
                  <a:gd name="T75" fmla="*/ 2243 h 6048"/>
                  <a:gd name="T76" fmla="*/ 2514 w 6034"/>
                  <a:gd name="T77" fmla="*/ 1592 h 6048"/>
                  <a:gd name="T78" fmla="*/ 2376 w 6034"/>
                  <a:gd name="T79" fmla="*/ 3994 h 6048"/>
                  <a:gd name="T80" fmla="*/ 2893 w 6034"/>
                  <a:gd name="T81" fmla="*/ 4060 h 6048"/>
                  <a:gd name="T82" fmla="*/ 2348 w 6034"/>
                  <a:gd name="T83" fmla="*/ 4688 h 6048"/>
                  <a:gd name="T84" fmla="*/ 3375 w 6034"/>
                  <a:gd name="T85" fmla="*/ 3858 h 6048"/>
                  <a:gd name="T86" fmla="*/ 3667 w 6034"/>
                  <a:gd name="T87" fmla="*/ 4257 h 6048"/>
                  <a:gd name="T88" fmla="*/ 4146 w 6034"/>
                  <a:gd name="T89" fmla="*/ 2839 h 6048"/>
                  <a:gd name="T90" fmla="*/ 3814 w 6034"/>
                  <a:gd name="T91" fmla="*/ 2436 h 6048"/>
                  <a:gd name="T92" fmla="*/ 4658 w 6034"/>
                  <a:gd name="T93" fmla="*/ 2373 h 6048"/>
                  <a:gd name="T94" fmla="*/ 4232 w 6034"/>
                  <a:gd name="T95" fmla="*/ 2273 h 6048"/>
                  <a:gd name="T96" fmla="*/ 3783 w 6034"/>
                  <a:gd name="T97" fmla="*/ 1883 h 6048"/>
                  <a:gd name="T98" fmla="*/ 3313 w 6034"/>
                  <a:gd name="T99" fmla="*/ 1680 h 6048"/>
                  <a:gd name="T100" fmla="*/ 2730 w 6034"/>
                  <a:gd name="T101" fmla="*/ 1669 h 6048"/>
                  <a:gd name="T102" fmla="*/ 2234 w 6034"/>
                  <a:gd name="T103" fmla="*/ 2001 h 6048"/>
                  <a:gd name="T104" fmla="*/ 1778 w 6034"/>
                  <a:gd name="T105" fmla="*/ 2280 h 6048"/>
                  <a:gd name="T106" fmla="*/ 1706 w 6034"/>
                  <a:gd name="T107" fmla="*/ 2840 h 6048"/>
                  <a:gd name="T108" fmla="*/ 1594 w 6034"/>
                  <a:gd name="T109" fmla="*/ 3414 h 6048"/>
                  <a:gd name="T110" fmla="*/ 1979 w 6034"/>
                  <a:gd name="T111" fmla="*/ 3826 h 6048"/>
                  <a:gd name="T112" fmla="*/ 2252 w 6034"/>
                  <a:gd name="T113" fmla="*/ 4364 h 6048"/>
                  <a:gd name="T114" fmla="*/ 2824 w 6034"/>
                  <a:gd name="T115" fmla="*/ 4366 h 6048"/>
                  <a:gd name="T116" fmla="*/ 3391 w 6034"/>
                  <a:gd name="T117" fmla="*/ 4502 h 6048"/>
                  <a:gd name="T118" fmla="*/ 3793 w 6034"/>
                  <a:gd name="T119" fmla="*/ 4131 h 6048"/>
                  <a:gd name="T120" fmla="*/ 4307 w 6034"/>
                  <a:gd name="T121" fmla="*/ 3809 h 6048"/>
                  <a:gd name="T122" fmla="*/ 4232 w 6034"/>
                  <a:gd name="T123" fmla="*/ 3151 h 6048"/>
                  <a:gd name="T124" fmla="*/ 4780 w 6034"/>
                  <a:gd name="T125" fmla="*/ 2373 h 6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034" h="6048">
                    <a:moveTo>
                      <a:pt x="5990" y="2287"/>
                    </a:moveTo>
                    <a:lnTo>
                      <a:pt x="4866" y="2287"/>
                    </a:lnTo>
                    <a:lnTo>
                      <a:pt x="5679" y="1472"/>
                    </a:lnTo>
                    <a:lnTo>
                      <a:pt x="5679" y="1472"/>
                    </a:lnTo>
                    <a:lnTo>
                      <a:pt x="5685" y="1464"/>
                    </a:lnTo>
                    <a:lnTo>
                      <a:pt x="5689" y="1457"/>
                    </a:lnTo>
                    <a:lnTo>
                      <a:pt x="5692" y="1449"/>
                    </a:lnTo>
                    <a:lnTo>
                      <a:pt x="5693" y="1440"/>
                    </a:lnTo>
                    <a:lnTo>
                      <a:pt x="5693" y="1440"/>
                    </a:lnTo>
                    <a:lnTo>
                      <a:pt x="5692" y="1432"/>
                    </a:lnTo>
                    <a:lnTo>
                      <a:pt x="5689" y="1424"/>
                    </a:lnTo>
                    <a:lnTo>
                      <a:pt x="5685" y="1416"/>
                    </a:lnTo>
                    <a:lnTo>
                      <a:pt x="5679" y="1410"/>
                    </a:lnTo>
                    <a:lnTo>
                      <a:pt x="4673" y="401"/>
                    </a:lnTo>
                    <a:lnTo>
                      <a:pt x="4673" y="401"/>
                    </a:lnTo>
                    <a:lnTo>
                      <a:pt x="4666" y="395"/>
                    </a:lnTo>
                    <a:lnTo>
                      <a:pt x="4659" y="391"/>
                    </a:lnTo>
                    <a:lnTo>
                      <a:pt x="4650" y="389"/>
                    </a:lnTo>
                    <a:lnTo>
                      <a:pt x="4642" y="388"/>
                    </a:lnTo>
                    <a:lnTo>
                      <a:pt x="4634" y="389"/>
                    </a:lnTo>
                    <a:lnTo>
                      <a:pt x="4626" y="391"/>
                    </a:lnTo>
                    <a:lnTo>
                      <a:pt x="4618" y="395"/>
                    </a:lnTo>
                    <a:lnTo>
                      <a:pt x="4612" y="401"/>
                    </a:lnTo>
                    <a:lnTo>
                      <a:pt x="3773" y="1242"/>
                    </a:lnTo>
                    <a:lnTo>
                      <a:pt x="3773" y="43"/>
                    </a:lnTo>
                    <a:lnTo>
                      <a:pt x="3773" y="43"/>
                    </a:lnTo>
                    <a:lnTo>
                      <a:pt x="3772" y="35"/>
                    </a:lnTo>
                    <a:lnTo>
                      <a:pt x="3768" y="26"/>
                    </a:lnTo>
                    <a:lnTo>
                      <a:pt x="3764" y="19"/>
                    </a:lnTo>
                    <a:lnTo>
                      <a:pt x="3759" y="13"/>
                    </a:lnTo>
                    <a:lnTo>
                      <a:pt x="3753" y="7"/>
                    </a:lnTo>
                    <a:lnTo>
                      <a:pt x="3745" y="3"/>
                    </a:lnTo>
                    <a:lnTo>
                      <a:pt x="3737" y="1"/>
                    </a:lnTo>
                    <a:lnTo>
                      <a:pt x="3729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296" y="1"/>
                    </a:lnTo>
                    <a:lnTo>
                      <a:pt x="2288" y="3"/>
                    </a:lnTo>
                    <a:lnTo>
                      <a:pt x="2280" y="7"/>
                    </a:lnTo>
                    <a:lnTo>
                      <a:pt x="2274" y="13"/>
                    </a:lnTo>
                    <a:lnTo>
                      <a:pt x="2269" y="19"/>
                    </a:lnTo>
                    <a:lnTo>
                      <a:pt x="2265" y="26"/>
                    </a:lnTo>
                    <a:lnTo>
                      <a:pt x="2262" y="35"/>
                    </a:lnTo>
                    <a:lnTo>
                      <a:pt x="2261" y="43"/>
                    </a:lnTo>
                    <a:lnTo>
                      <a:pt x="2261" y="1215"/>
                    </a:lnTo>
                    <a:lnTo>
                      <a:pt x="1448" y="401"/>
                    </a:lnTo>
                    <a:lnTo>
                      <a:pt x="1448" y="401"/>
                    </a:lnTo>
                    <a:lnTo>
                      <a:pt x="1441" y="395"/>
                    </a:lnTo>
                    <a:lnTo>
                      <a:pt x="1434" y="391"/>
                    </a:lnTo>
                    <a:lnTo>
                      <a:pt x="1426" y="389"/>
                    </a:lnTo>
                    <a:lnTo>
                      <a:pt x="1417" y="388"/>
                    </a:lnTo>
                    <a:lnTo>
                      <a:pt x="1409" y="389"/>
                    </a:lnTo>
                    <a:lnTo>
                      <a:pt x="1402" y="391"/>
                    </a:lnTo>
                    <a:lnTo>
                      <a:pt x="1393" y="395"/>
                    </a:lnTo>
                    <a:lnTo>
                      <a:pt x="1387" y="401"/>
                    </a:lnTo>
                    <a:lnTo>
                      <a:pt x="380" y="1410"/>
                    </a:lnTo>
                    <a:lnTo>
                      <a:pt x="380" y="1410"/>
                    </a:lnTo>
                    <a:lnTo>
                      <a:pt x="375" y="1416"/>
                    </a:lnTo>
                    <a:lnTo>
                      <a:pt x="370" y="1424"/>
                    </a:lnTo>
                    <a:lnTo>
                      <a:pt x="368" y="1432"/>
                    </a:lnTo>
                    <a:lnTo>
                      <a:pt x="367" y="1440"/>
                    </a:lnTo>
                    <a:lnTo>
                      <a:pt x="367" y="1440"/>
                    </a:lnTo>
                    <a:lnTo>
                      <a:pt x="368" y="1449"/>
                    </a:lnTo>
                    <a:lnTo>
                      <a:pt x="370" y="1457"/>
                    </a:lnTo>
                    <a:lnTo>
                      <a:pt x="375" y="1464"/>
                    </a:lnTo>
                    <a:lnTo>
                      <a:pt x="380" y="1472"/>
                    </a:lnTo>
                    <a:lnTo>
                      <a:pt x="1193" y="2287"/>
                    </a:lnTo>
                    <a:lnTo>
                      <a:pt x="43" y="2287"/>
                    </a:lnTo>
                    <a:lnTo>
                      <a:pt x="43" y="2287"/>
                    </a:lnTo>
                    <a:lnTo>
                      <a:pt x="34" y="2288"/>
                    </a:lnTo>
                    <a:lnTo>
                      <a:pt x="26" y="2290"/>
                    </a:lnTo>
                    <a:lnTo>
                      <a:pt x="19" y="2294"/>
                    </a:lnTo>
                    <a:lnTo>
                      <a:pt x="13" y="2299"/>
                    </a:lnTo>
                    <a:lnTo>
                      <a:pt x="7" y="2305"/>
                    </a:lnTo>
                    <a:lnTo>
                      <a:pt x="3" y="2313"/>
                    </a:lnTo>
                    <a:lnTo>
                      <a:pt x="1" y="2321"/>
                    </a:lnTo>
                    <a:lnTo>
                      <a:pt x="0" y="2329"/>
                    </a:lnTo>
                    <a:lnTo>
                      <a:pt x="0" y="3757"/>
                    </a:lnTo>
                    <a:lnTo>
                      <a:pt x="0" y="3757"/>
                    </a:lnTo>
                    <a:lnTo>
                      <a:pt x="1" y="3766"/>
                    </a:lnTo>
                    <a:lnTo>
                      <a:pt x="3" y="3774"/>
                    </a:lnTo>
                    <a:lnTo>
                      <a:pt x="7" y="3781"/>
                    </a:lnTo>
                    <a:lnTo>
                      <a:pt x="13" y="3788"/>
                    </a:lnTo>
                    <a:lnTo>
                      <a:pt x="19" y="3793"/>
                    </a:lnTo>
                    <a:lnTo>
                      <a:pt x="26" y="3797"/>
                    </a:lnTo>
                    <a:lnTo>
                      <a:pt x="34" y="3800"/>
                    </a:lnTo>
                    <a:lnTo>
                      <a:pt x="43" y="3801"/>
                    </a:lnTo>
                    <a:lnTo>
                      <a:pt x="1219" y="3801"/>
                    </a:lnTo>
                    <a:lnTo>
                      <a:pt x="406" y="4616"/>
                    </a:lnTo>
                    <a:lnTo>
                      <a:pt x="406" y="4616"/>
                    </a:lnTo>
                    <a:lnTo>
                      <a:pt x="401" y="4622"/>
                    </a:lnTo>
                    <a:lnTo>
                      <a:pt x="397" y="4630"/>
                    </a:lnTo>
                    <a:lnTo>
                      <a:pt x="394" y="4638"/>
                    </a:lnTo>
                    <a:lnTo>
                      <a:pt x="393" y="4646"/>
                    </a:lnTo>
                    <a:lnTo>
                      <a:pt x="393" y="4646"/>
                    </a:lnTo>
                    <a:lnTo>
                      <a:pt x="394" y="4655"/>
                    </a:lnTo>
                    <a:lnTo>
                      <a:pt x="397" y="4663"/>
                    </a:lnTo>
                    <a:lnTo>
                      <a:pt x="401" y="4670"/>
                    </a:lnTo>
                    <a:lnTo>
                      <a:pt x="406" y="4677"/>
                    </a:lnTo>
                    <a:lnTo>
                      <a:pt x="1413" y="5686"/>
                    </a:lnTo>
                    <a:lnTo>
                      <a:pt x="1413" y="5686"/>
                    </a:lnTo>
                    <a:lnTo>
                      <a:pt x="1419" y="5692"/>
                    </a:lnTo>
                    <a:lnTo>
                      <a:pt x="1428" y="5695"/>
                    </a:lnTo>
                    <a:lnTo>
                      <a:pt x="1435" y="5699"/>
                    </a:lnTo>
                    <a:lnTo>
                      <a:pt x="1443" y="5700"/>
                    </a:lnTo>
                    <a:lnTo>
                      <a:pt x="1443" y="5700"/>
                    </a:lnTo>
                    <a:lnTo>
                      <a:pt x="1453" y="5699"/>
                    </a:lnTo>
                    <a:lnTo>
                      <a:pt x="1460" y="5695"/>
                    </a:lnTo>
                    <a:lnTo>
                      <a:pt x="1467" y="5692"/>
                    </a:lnTo>
                    <a:lnTo>
                      <a:pt x="1475" y="5686"/>
                    </a:lnTo>
                    <a:lnTo>
                      <a:pt x="2261" y="4897"/>
                    </a:lnTo>
                    <a:lnTo>
                      <a:pt x="2261" y="6004"/>
                    </a:lnTo>
                    <a:lnTo>
                      <a:pt x="2261" y="6004"/>
                    </a:lnTo>
                    <a:lnTo>
                      <a:pt x="2262" y="6012"/>
                    </a:lnTo>
                    <a:lnTo>
                      <a:pt x="2265" y="6021"/>
                    </a:lnTo>
                    <a:lnTo>
                      <a:pt x="2269" y="6028"/>
                    </a:lnTo>
                    <a:lnTo>
                      <a:pt x="2274" y="6034"/>
                    </a:lnTo>
                    <a:lnTo>
                      <a:pt x="2280" y="6041"/>
                    </a:lnTo>
                    <a:lnTo>
                      <a:pt x="2288" y="6044"/>
                    </a:lnTo>
                    <a:lnTo>
                      <a:pt x="2296" y="6047"/>
                    </a:lnTo>
                    <a:lnTo>
                      <a:pt x="2304" y="6048"/>
                    </a:lnTo>
                    <a:lnTo>
                      <a:pt x="3729" y="6048"/>
                    </a:lnTo>
                    <a:lnTo>
                      <a:pt x="3729" y="6048"/>
                    </a:lnTo>
                    <a:lnTo>
                      <a:pt x="3737" y="6047"/>
                    </a:lnTo>
                    <a:lnTo>
                      <a:pt x="3745" y="6044"/>
                    </a:lnTo>
                    <a:lnTo>
                      <a:pt x="3753" y="6041"/>
                    </a:lnTo>
                    <a:lnTo>
                      <a:pt x="3759" y="6034"/>
                    </a:lnTo>
                    <a:lnTo>
                      <a:pt x="3764" y="6028"/>
                    </a:lnTo>
                    <a:lnTo>
                      <a:pt x="3768" y="6021"/>
                    </a:lnTo>
                    <a:lnTo>
                      <a:pt x="3772" y="6012"/>
                    </a:lnTo>
                    <a:lnTo>
                      <a:pt x="3773" y="6004"/>
                    </a:lnTo>
                    <a:lnTo>
                      <a:pt x="3773" y="4871"/>
                    </a:lnTo>
                    <a:lnTo>
                      <a:pt x="4586" y="5686"/>
                    </a:lnTo>
                    <a:lnTo>
                      <a:pt x="4586" y="5686"/>
                    </a:lnTo>
                    <a:lnTo>
                      <a:pt x="4592" y="5692"/>
                    </a:lnTo>
                    <a:lnTo>
                      <a:pt x="4599" y="5695"/>
                    </a:lnTo>
                    <a:lnTo>
                      <a:pt x="4607" y="5699"/>
                    </a:lnTo>
                    <a:lnTo>
                      <a:pt x="4616" y="5700"/>
                    </a:lnTo>
                    <a:lnTo>
                      <a:pt x="4616" y="5700"/>
                    </a:lnTo>
                    <a:lnTo>
                      <a:pt x="4624" y="5699"/>
                    </a:lnTo>
                    <a:lnTo>
                      <a:pt x="4632" y="5695"/>
                    </a:lnTo>
                    <a:lnTo>
                      <a:pt x="4640" y="5692"/>
                    </a:lnTo>
                    <a:lnTo>
                      <a:pt x="4646" y="5686"/>
                    </a:lnTo>
                    <a:lnTo>
                      <a:pt x="5653" y="4677"/>
                    </a:lnTo>
                    <a:lnTo>
                      <a:pt x="5653" y="4677"/>
                    </a:lnTo>
                    <a:lnTo>
                      <a:pt x="5659" y="4670"/>
                    </a:lnTo>
                    <a:lnTo>
                      <a:pt x="5662" y="4663"/>
                    </a:lnTo>
                    <a:lnTo>
                      <a:pt x="5666" y="4655"/>
                    </a:lnTo>
                    <a:lnTo>
                      <a:pt x="5667" y="4646"/>
                    </a:lnTo>
                    <a:lnTo>
                      <a:pt x="5666" y="4638"/>
                    </a:lnTo>
                    <a:lnTo>
                      <a:pt x="5662" y="4630"/>
                    </a:lnTo>
                    <a:lnTo>
                      <a:pt x="5659" y="4622"/>
                    </a:lnTo>
                    <a:lnTo>
                      <a:pt x="5653" y="4616"/>
                    </a:lnTo>
                    <a:lnTo>
                      <a:pt x="4840" y="3801"/>
                    </a:lnTo>
                    <a:lnTo>
                      <a:pt x="5990" y="3801"/>
                    </a:lnTo>
                    <a:lnTo>
                      <a:pt x="5990" y="3801"/>
                    </a:lnTo>
                    <a:lnTo>
                      <a:pt x="5999" y="3800"/>
                    </a:lnTo>
                    <a:lnTo>
                      <a:pt x="6007" y="3797"/>
                    </a:lnTo>
                    <a:lnTo>
                      <a:pt x="6014" y="3793"/>
                    </a:lnTo>
                    <a:lnTo>
                      <a:pt x="6020" y="3788"/>
                    </a:lnTo>
                    <a:lnTo>
                      <a:pt x="6027" y="3781"/>
                    </a:lnTo>
                    <a:lnTo>
                      <a:pt x="6030" y="3774"/>
                    </a:lnTo>
                    <a:lnTo>
                      <a:pt x="6033" y="3766"/>
                    </a:lnTo>
                    <a:lnTo>
                      <a:pt x="6034" y="3757"/>
                    </a:lnTo>
                    <a:lnTo>
                      <a:pt x="6034" y="2329"/>
                    </a:lnTo>
                    <a:lnTo>
                      <a:pt x="6034" y="2329"/>
                    </a:lnTo>
                    <a:lnTo>
                      <a:pt x="6033" y="2321"/>
                    </a:lnTo>
                    <a:lnTo>
                      <a:pt x="6030" y="2313"/>
                    </a:lnTo>
                    <a:lnTo>
                      <a:pt x="6027" y="2305"/>
                    </a:lnTo>
                    <a:lnTo>
                      <a:pt x="6020" y="2299"/>
                    </a:lnTo>
                    <a:lnTo>
                      <a:pt x="6014" y="2294"/>
                    </a:lnTo>
                    <a:lnTo>
                      <a:pt x="6007" y="2290"/>
                    </a:lnTo>
                    <a:lnTo>
                      <a:pt x="5999" y="2288"/>
                    </a:lnTo>
                    <a:lnTo>
                      <a:pt x="5990" y="2287"/>
                    </a:lnTo>
                    <a:lnTo>
                      <a:pt x="5990" y="2287"/>
                    </a:lnTo>
                    <a:close/>
                    <a:moveTo>
                      <a:pt x="4631" y="3713"/>
                    </a:moveTo>
                    <a:lnTo>
                      <a:pt x="4362" y="3713"/>
                    </a:lnTo>
                    <a:lnTo>
                      <a:pt x="4362" y="3713"/>
                    </a:lnTo>
                    <a:lnTo>
                      <a:pt x="4288" y="3707"/>
                    </a:lnTo>
                    <a:lnTo>
                      <a:pt x="4209" y="3701"/>
                    </a:lnTo>
                    <a:lnTo>
                      <a:pt x="4209" y="3701"/>
                    </a:lnTo>
                    <a:lnTo>
                      <a:pt x="4084" y="3691"/>
                    </a:lnTo>
                    <a:lnTo>
                      <a:pt x="4017" y="3687"/>
                    </a:lnTo>
                    <a:lnTo>
                      <a:pt x="3949" y="3683"/>
                    </a:lnTo>
                    <a:lnTo>
                      <a:pt x="3949" y="3683"/>
                    </a:lnTo>
                    <a:lnTo>
                      <a:pt x="3815" y="3676"/>
                    </a:lnTo>
                    <a:lnTo>
                      <a:pt x="3815" y="3676"/>
                    </a:lnTo>
                    <a:lnTo>
                      <a:pt x="3820" y="3544"/>
                    </a:lnTo>
                    <a:lnTo>
                      <a:pt x="3822" y="3476"/>
                    </a:lnTo>
                    <a:lnTo>
                      <a:pt x="3824" y="3408"/>
                    </a:lnTo>
                    <a:lnTo>
                      <a:pt x="3824" y="3408"/>
                    </a:lnTo>
                    <a:lnTo>
                      <a:pt x="3836" y="3394"/>
                    </a:lnTo>
                    <a:lnTo>
                      <a:pt x="3836" y="3394"/>
                    </a:lnTo>
                    <a:lnTo>
                      <a:pt x="3888" y="3341"/>
                    </a:lnTo>
                    <a:lnTo>
                      <a:pt x="3940" y="3287"/>
                    </a:lnTo>
                    <a:lnTo>
                      <a:pt x="4039" y="3180"/>
                    </a:lnTo>
                    <a:lnTo>
                      <a:pt x="4039" y="3180"/>
                    </a:lnTo>
                    <a:lnTo>
                      <a:pt x="4125" y="3257"/>
                    </a:lnTo>
                    <a:lnTo>
                      <a:pt x="4125" y="3257"/>
                    </a:lnTo>
                    <a:lnTo>
                      <a:pt x="4176" y="3303"/>
                    </a:lnTo>
                    <a:lnTo>
                      <a:pt x="4227" y="3347"/>
                    </a:lnTo>
                    <a:lnTo>
                      <a:pt x="4323" y="3430"/>
                    </a:lnTo>
                    <a:lnTo>
                      <a:pt x="4323" y="3430"/>
                    </a:lnTo>
                    <a:lnTo>
                      <a:pt x="4406" y="3502"/>
                    </a:lnTo>
                    <a:lnTo>
                      <a:pt x="4483" y="3566"/>
                    </a:lnTo>
                    <a:lnTo>
                      <a:pt x="4631" y="3713"/>
                    </a:lnTo>
                    <a:close/>
                    <a:moveTo>
                      <a:pt x="1429" y="3713"/>
                    </a:moveTo>
                    <a:lnTo>
                      <a:pt x="1615" y="3526"/>
                    </a:lnTo>
                    <a:lnTo>
                      <a:pt x="1615" y="3526"/>
                    </a:lnTo>
                    <a:lnTo>
                      <a:pt x="1675" y="3477"/>
                    </a:lnTo>
                    <a:lnTo>
                      <a:pt x="1738" y="3424"/>
                    </a:lnTo>
                    <a:lnTo>
                      <a:pt x="1738" y="3424"/>
                    </a:lnTo>
                    <a:lnTo>
                      <a:pt x="1831" y="3342"/>
                    </a:lnTo>
                    <a:lnTo>
                      <a:pt x="1882" y="3298"/>
                    </a:lnTo>
                    <a:lnTo>
                      <a:pt x="1932" y="3253"/>
                    </a:lnTo>
                    <a:lnTo>
                      <a:pt x="1932" y="3253"/>
                    </a:lnTo>
                    <a:lnTo>
                      <a:pt x="2013" y="3180"/>
                    </a:lnTo>
                    <a:lnTo>
                      <a:pt x="2013" y="3180"/>
                    </a:lnTo>
                    <a:lnTo>
                      <a:pt x="2107" y="3280"/>
                    </a:lnTo>
                    <a:lnTo>
                      <a:pt x="2155" y="3330"/>
                    </a:lnTo>
                    <a:lnTo>
                      <a:pt x="2203" y="3382"/>
                    </a:lnTo>
                    <a:lnTo>
                      <a:pt x="2203" y="3382"/>
                    </a:lnTo>
                    <a:lnTo>
                      <a:pt x="2203" y="3388"/>
                    </a:lnTo>
                    <a:lnTo>
                      <a:pt x="2203" y="3388"/>
                    </a:lnTo>
                    <a:lnTo>
                      <a:pt x="2205" y="3461"/>
                    </a:lnTo>
                    <a:lnTo>
                      <a:pt x="2207" y="3534"/>
                    </a:lnTo>
                    <a:lnTo>
                      <a:pt x="2212" y="3678"/>
                    </a:lnTo>
                    <a:lnTo>
                      <a:pt x="2212" y="3678"/>
                    </a:lnTo>
                    <a:lnTo>
                      <a:pt x="2112" y="3683"/>
                    </a:lnTo>
                    <a:lnTo>
                      <a:pt x="2112" y="3683"/>
                    </a:lnTo>
                    <a:lnTo>
                      <a:pt x="2044" y="3687"/>
                    </a:lnTo>
                    <a:lnTo>
                      <a:pt x="1979" y="3691"/>
                    </a:lnTo>
                    <a:lnTo>
                      <a:pt x="1853" y="3701"/>
                    </a:lnTo>
                    <a:lnTo>
                      <a:pt x="1853" y="3701"/>
                    </a:lnTo>
                    <a:lnTo>
                      <a:pt x="1773" y="3707"/>
                    </a:lnTo>
                    <a:lnTo>
                      <a:pt x="1697" y="3713"/>
                    </a:lnTo>
                    <a:lnTo>
                      <a:pt x="1429" y="3713"/>
                    </a:lnTo>
                    <a:close/>
                    <a:moveTo>
                      <a:pt x="1403" y="2373"/>
                    </a:moveTo>
                    <a:lnTo>
                      <a:pt x="1669" y="2373"/>
                    </a:lnTo>
                    <a:lnTo>
                      <a:pt x="1669" y="2373"/>
                    </a:lnTo>
                    <a:lnTo>
                      <a:pt x="1759" y="2382"/>
                    </a:lnTo>
                    <a:lnTo>
                      <a:pt x="1859" y="2389"/>
                    </a:lnTo>
                    <a:lnTo>
                      <a:pt x="1859" y="2389"/>
                    </a:lnTo>
                    <a:lnTo>
                      <a:pt x="1985" y="2398"/>
                    </a:lnTo>
                    <a:lnTo>
                      <a:pt x="2052" y="2404"/>
                    </a:lnTo>
                    <a:lnTo>
                      <a:pt x="2120" y="2407"/>
                    </a:lnTo>
                    <a:lnTo>
                      <a:pt x="2120" y="2407"/>
                    </a:lnTo>
                    <a:lnTo>
                      <a:pt x="2212" y="2412"/>
                    </a:lnTo>
                    <a:lnTo>
                      <a:pt x="2212" y="2412"/>
                    </a:lnTo>
                    <a:lnTo>
                      <a:pt x="2212" y="2429"/>
                    </a:lnTo>
                    <a:lnTo>
                      <a:pt x="2212" y="2429"/>
                    </a:lnTo>
                    <a:lnTo>
                      <a:pt x="2207" y="2580"/>
                    </a:lnTo>
                    <a:lnTo>
                      <a:pt x="2205" y="2658"/>
                    </a:lnTo>
                    <a:lnTo>
                      <a:pt x="2203" y="2736"/>
                    </a:lnTo>
                    <a:lnTo>
                      <a:pt x="2203" y="2736"/>
                    </a:lnTo>
                    <a:lnTo>
                      <a:pt x="2156" y="2786"/>
                    </a:lnTo>
                    <a:lnTo>
                      <a:pt x="2110" y="2836"/>
                    </a:lnTo>
                    <a:lnTo>
                      <a:pt x="2019" y="2933"/>
                    </a:lnTo>
                    <a:lnTo>
                      <a:pt x="2019" y="2933"/>
                    </a:lnTo>
                    <a:lnTo>
                      <a:pt x="2016" y="2936"/>
                    </a:lnTo>
                    <a:lnTo>
                      <a:pt x="2016" y="2936"/>
                    </a:lnTo>
                    <a:lnTo>
                      <a:pt x="1902" y="2835"/>
                    </a:lnTo>
                    <a:lnTo>
                      <a:pt x="1902" y="2835"/>
                    </a:lnTo>
                    <a:lnTo>
                      <a:pt x="1851" y="2789"/>
                    </a:lnTo>
                    <a:lnTo>
                      <a:pt x="1801" y="2744"/>
                    </a:lnTo>
                    <a:lnTo>
                      <a:pt x="1705" y="2661"/>
                    </a:lnTo>
                    <a:lnTo>
                      <a:pt x="1705" y="2661"/>
                    </a:lnTo>
                    <a:lnTo>
                      <a:pt x="1600" y="2571"/>
                    </a:lnTo>
                    <a:lnTo>
                      <a:pt x="1403" y="2373"/>
                    </a:lnTo>
                    <a:close/>
                    <a:moveTo>
                      <a:pt x="3608" y="3629"/>
                    </a:moveTo>
                    <a:lnTo>
                      <a:pt x="3608" y="3629"/>
                    </a:lnTo>
                    <a:lnTo>
                      <a:pt x="3633" y="3602"/>
                    </a:lnTo>
                    <a:lnTo>
                      <a:pt x="3633" y="3602"/>
                    </a:lnTo>
                    <a:lnTo>
                      <a:pt x="3636" y="3669"/>
                    </a:lnTo>
                    <a:lnTo>
                      <a:pt x="3636" y="3669"/>
                    </a:lnTo>
                    <a:lnTo>
                      <a:pt x="3569" y="3667"/>
                    </a:lnTo>
                    <a:lnTo>
                      <a:pt x="3569" y="3667"/>
                    </a:lnTo>
                    <a:lnTo>
                      <a:pt x="3608" y="3629"/>
                    </a:lnTo>
                    <a:lnTo>
                      <a:pt x="3608" y="3629"/>
                    </a:lnTo>
                    <a:close/>
                    <a:moveTo>
                      <a:pt x="3465" y="3485"/>
                    </a:moveTo>
                    <a:lnTo>
                      <a:pt x="3465" y="3485"/>
                    </a:lnTo>
                    <a:lnTo>
                      <a:pt x="3378" y="3572"/>
                    </a:lnTo>
                    <a:lnTo>
                      <a:pt x="3293" y="3660"/>
                    </a:lnTo>
                    <a:lnTo>
                      <a:pt x="3293" y="3660"/>
                    </a:lnTo>
                    <a:lnTo>
                      <a:pt x="3162" y="3658"/>
                    </a:lnTo>
                    <a:lnTo>
                      <a:pt x="3031" y="3658"/>
                    </a:lnTo>
                    <a:lnTo>
                      <a:pt x="3031" y="3658"/>
                    </a:lnTo>
                    <a:lnTo>
                      <a:pt x="2895" y="3658"/>
                    </a:lnTo>
                    <a:lnTo>
                      <a:pt x="2759" y="3660"/>
                    </a:lnTo>
                    <a:lnTo>
                      <a:pt x="2759" y="3660"/>
                    </a:lnTo>
                    <a:lnTo>
                      <a:pt x="2669" y="3567"/>
                    </a:lnTo>
                    <a:lnTo>
                      <a:pt x="2578" y="3474"/>
                    </a:lnTo>
                    <a:lnTo>
                      <a:pt x="2578" y="3474"/>
                    </a:lnTo>
                    <a:lnTo>
                      <a:pt x="2489" y="3387"/>
                    </a:lnTo>
                    <a:lnTo>
                      <a:pt x="2401" y="3299"/>
                    </a:lnTo>
                    <a:lnTo>
                      <a:pt x="2401" y="3299"/>
                    </a:lnTo>
                    <a:lnTo>
                      <a:pt x="2402" y="3183"/>
                    </a:lnTo>
                    <a:lnTo>
                      <a:pt x="2402" y="3065"/>
                    </a:lnTo>
                    <a:lnTo>
                      <a:pt x="2402" y="3065"/>
                    </a:lnTo>
                    <a:lnTo>
                      <a:pt x="2402" y="2940"/>
                    </a:lnTo>
                    <a:lnTo>
                      <a:pt x="2401" y="2816"/>
                    </a:lnTo>
                    <a:lnTo>
                      <a:pt x="2401" y="2816"/>
                    </a:lnTo>
                    <a:lnTo>
                      <a:pt x="2498" y="2721"/>
                    </a:lnTo>
                    <a:lnTo>
                      <a:pt x="2596" y="2623"/>
                    </a:lnTo>
                    <a:lnTo>
                      <a:pt x="2596" y="2623"/>
                    </a:lnTo>
                    <a:lnTo>
                      <a:pt x="2691" y="2527"/>
                    </a:lnTo>
                    <a:lnTo>
                      <a:pt x="2785" y="2431"/>
                    </a:lnTo>
                    <a:lnTo>
                      <a:pt x="2785" y="2431"/>
                    </a:lnTo>
                    <a:lnTo>
                      <a:pt x="2915" y="2432"/>
                    </a:lnTo>
                    <a:lnTo>
                      <a:pt x="3045" y="2433"/>
                    </a:lnTo>
                    <a:lnTo>
                      <a:pt x="3045" y="2433"/>
                    </a:lnTo>
                    <a:lnTo>
                      <a:pt x="3269" y="2432"/>
                    </a:lnTo>
                    <a:lnTo>
                      <a:pt x="3269" y="2432"/>
                    </a:lnTo>
                    <a:lnTo>
                      <a:pt x="3360" y="2526"/>
                    </a:lnTo>
                    <a:lnTo>
                      <a:pt x="3454" y="2621"/>
                    </a:lnTo>
                    <a:lnTo>
                      <a:pt x="3454" y="2621"/>
                    </a:lnTo>
                    <a:lnTo>
                      <a:pt x="3541" y="2707"/>
                    </a:lnTo>
                    <a:lnTo>
                      <a:pt x="3626" y="2792"/>
                    </a:lnTo>
                    <a:lnTo>
                      <a:pt x="3626" y="2792"/>
                    </a:lnTo>
                    <a:lnTo>
                      <a:pt x="3625" y="2930"/>
                    </a:lnTo>
                    <a:lnTo>
                      <a:pt x="3624" y="3070"/>
                    </a:lnTo>
                    <a:lnTo>
                      <a:pt x="3624" y="3070"/>
                    </a:lnTo>
                    <a:lnTo>
                      <a:pt x="3625" y="3199"/>
                    </a:lnTo>
                    <a:lnTo>
                      <a:pt x="3626" y="3326"/>
                    </a:lnTo>
                    <a:lnTo>
                      <a:pt x="3626" y="3326"/>
                    </a:lnTo>
                    <a:lnTo>
                      <a:pt x="3465" y="3485"/>
                    </a:lnTo>
                    <a:lnTo>
                      <a:pt x="3465" y="3485"/>
                    </a:lnTo>
                    <a:close/>
                    <a:moveTo>
                      <a:pt x="2201" y="3109"/>
                    </a:moveTo>
                    <a:lnTo>
                      <a:pt x="2201" y="3109"/>
                    </a:lnTo>
                    <a:lnTo>
                      <a:pt x="2147" y="3057"/>
                    </a:lnTo>
                    <a:lnTo>
                      <a:pt x="2147" y="3057"/>
                    </a:lnTo>
                    <a:lnTo>
                      <a:pt x="2201" y="3006"/>
                    </a:lnTo>
                    <a:lnTo>
                      <a:pt x="2201" y="3006"/>
                    </a:lnTo>
                    <a:lnTo>
                      <a:pt x="2200" y="3065"/>
                    </a:lnTo>
                    <a:lnTo>
                      <a:pt x="2200" y="3065"/>
                    </a:lnTo>
                    <a:lnTo>
                      <a:pt x="2201" y="3109"/>
                    </a:lnTo>
                    <a:lnTo>
                      <a:pt x="2201" y="3109"/>
                    </a:lnTo>
                    <a:close/>
                    <a:moveTo>
                      <a:pt x="3826" y="2982"/>
                    </a:moveTo>
                    <a:lnTo>
                      <a:pt x="3826" y="2982"/>
                    </a:lnTo>
                    <a:lnTo>
                      <a:pt x="3907" y="3057"/>
                    </a:lnTo>
                    <a:lnTo>
                      <a:pt x="3907" y="3057"/>
                    </a:lnTo>
                    <a:lnTo>
                      <a:pt x="3827" y="3134"/>
                    </a:lnTo>
                    <a:lnTo>
                      <a:pt x="3827" y="3134"/>
                    </a:lnTo>
                    <a:lnTo>
                      <a:pt x="3827" y="3070"/>
                    </a:lnTo>
                    <a:lnTo>
                      <a:pt x="3827" y="3070"/>
                    </a:lnTo>
                    <a:lnTo>
                      <a:pt x="3826" y="2982"/>
                    </a:lnTo>
                    <a:lnTo>
                      <a:pt x="3826" y="2982"/>
                    </a:lnTo>
                    <a:close/>
                    <a:moveTo>
                      <a:pt x="3597" y="2478"/>
                    </a:moveTo>
                    <a:lnTo>
                      <a:pt x="3597" y="2478"/>
                    </a:lnTo>
                    <a:lnTo>
                      <a:pt x="3544" y="2426"/>
                    </a:lnTo>
                    <a:lnTo>
                      <a:pt x="3544" y="2426"/>
                    </a:lnTo>
                    <a:lnTo>
                      <a:pt x="3637" y="2423"/>
                    </a:lnTo>
                    <a:lnTo>
                      <a:pt x="3637" y="2423"/>
                    </a:lnTo>
                    <a:lnTo>
                      <a:pt x="3637" y="2436"/>
                    </a:lnTo>
                    <a:lnTo>
                      <a:pt x="3637" y="2436"/>
                    </a:lnTo>
                    <a:lnTo>
                      <a:pt x="3634" y="2515"/>
                    </a:lnTo>
                    <a:lnTo>
                      <a:pt x="3634" y="2515"/>
                    </a:lnTo>
                    <a:lnTo>
                      <a:pt x="3597" y="2478"/>
                    </a:lnTo>
                    <a:lnTo>
                      <a:pt x="3597" y="2478"/>
                    </a:lnTo>
                    <a:close/>
                    <a:moveTo>
                      <a:pt x="3078" y="2230"/>
                    </a:moveTo>
                    <a:lnTo>
                      <a:pt x="3078" y="2230"/>
                    </a:lnTo>
                    <a:lnTo>
                      <a:pt x="3045" y="2230"/>
                    </a:lnTo>
                    <a:lnTo>
                      <a:pt x="3045" y="2230"/>
                    </a:lnTo>
                    <a:lnTo>
                      <a:pt x="2975" y="2230"/>
                    </a:lnTo>
                    <a:lnTo>
                      <a:pt x="2975" y="2230"/>
                    </a:lnTo>
                    <a:lnTo>
                      <a:pt x="3026" y="2176"/>
                    </a:lnTo>
                    <a:lnTo>
                      <a:pt x="3026" y="2176"/>
                    </a:lnTo>
                    <a:lnTo>
                      <a:pt x="3078" y="2230"/>
                    </a:lnTo>
                    <a:lnTo>
                      <a:pt x="3078" y="2230"/>
                    </a:lnTo>
                    <a:close/>
                    <a:moveTo>
                      <a:pt x="2412" y="2420"/>
                    </a:moveTo>
                    <a:lnTo>
                      <a:pt x="2412" y="2420"/>
                    </a:lnTo>
                    <a:lnTo>
                      <a:pt x="2510" y="2424"/>
                    </a:lnTo>
                    <a:lnTo>
                      <a:pt x="2510" y="2424"/>
                    </a:lnTo>
                    <a:lnTo>
                      <a:pt x="2453" y="2480"/>
                    </a:lnTo>
                    <a:lnTo>
                      <a:pt x="2453" y="2480"/>
                    </a:lnTo>
                    <a:lnTo>
                      <a:pt x="2394" y="2540"/>
                    </a:lnTo>
                    <a:lnTo>
                      <a:pt x="2394" y="2540"/>
                    </a:lnTo>
                    <a:lnTo>
                      <a:pt x="2391" y="2429"/>
                    </a:lnTo>
                    <a:lnTo>
                      <a:pt x="2391" y="2429"/>
                    </a:lnTo>
                    <a:lnTo>
                      <a:pt x="2390" y="2420"/>
                    </a:lnTo>
                    <a:lnTo>
                      <a:pt x="2390" y="2420"/>
                    </a:lnTo>
                    <a:lnTo>
                      <a:pt x="2412" y="2420"/>
                    </a:lnTo>
                    <a:lnTo>
                      <a:pt x="2412" y="2420"/>
                    </a:lnTo>
                    <a:close/>
                    <a:moveTo>
                      <a:pt x="2394" y="3577"/>
                    </a:moveTo>
                    <a:lnTo>
                      <a:pt x="2394" y="3577"/>
                    </a:lnTo>
                    <a:lnTo>
                      <a:pt x="2435" y="3617"/>
                    </a:lnTo>
                    <a:lnTo>
                      <a:pt x="2435" y="3617"/>
                    </a:lnTo>
                    <a:lnTo>
                      <a:pt x="2485" y="3667"/>
                    </a:lnTo>
                    <a:lnTo>
                      <a:pt x="2485" y="3667"/>
                    </a:lnTo>
                    <a:lnTo>
                      <a:pt x="2402" y="3669"/>
                    </a:lnTo>
                    <a:lnTo>
                      <a:pt x="2402" y="3669"/>
                    </a:lnTo>
                    <a:lnTo>
                      <a:pt x="2391" y="3670"/>
                    </a:lnTo>
                    <a:lnTo>
                      <a:pt x="2391" y="3670"/>
                    </a:lnTo>
                    <a:lnTo>
                      <a:pt x="2394" y="3577"/>
                    </a:lnTo>
                    <a:lnTo>
                      <a:pt x="2394" y="3577"/>
                    </a:lnTo>
                    <a:close/>
                    <a:moveTo>
                      <a:pt x="3018" y="3933"/>
                    </a:moveTo>
                    <a:lnTo>
                      <a:pt x="3018" y="3933"/>
                    </a:lnTo>
                    <a:lnTo>
                      <a:pt x="2949" y="3860"/>
                    </a:lnTo>
                    <a:lnTo>
                      <a:pt x="2949" y="3860"/>
                    </a:lnTo>
                    <a:lnTo>
                      <a:pt x="3031" y="3860"/>
                    </a:lnTo>
                    <a:lnTo>
                      <a:pt x="3031" y="3860"/>
                    </a:lnTo>
                    <a:lnTo>
                      <a:pt x="3103" y="3860"/>
                    </a:lnTo>
                    <a:lnTo>
                      <a:pt x="3103" y="3860"/>
                    </a:lnTo>
                    <a:lnTo>
                      <a:pt x="3026" y="3941"/>
                    </a:lnTo>
                    <a:lnTo>
                      <a:pt x="3026" y="3941"/>
                    </a:lnTo>
                    <a:lnTo>
                      <a:pt x="3018" y="3933"/>
                    </a:lnTo>
                    <a:lnTo>
                      <a:pt x="3018" y="3933"/>
                    </a:lnTo>
                    <a:close/>
                    <a:moveTo>
                      <a:pt x="3685" y="1452"/>
                    </a:moveTo>
                    <a:lnTo>
                      <a:pt x="3685" y="1677"/>
                    </a:lnTo>
                    <a:lnTo>
                      <a:pt x="3685" y="1677"/>
                    </a:lnTo>
                    <a:lnTo>
                      <a:pt x="3677" y="1775"/>
                    </a:lnTo>
                    <a:lnTo>
                      <a:pt x="3667" y="1883"/>
                    </a:lnTo>
                    <a:lnTo>
                      <a:pt x="3667" y="1883"/>
                    </a:lnTo>
                    <a:lnTo>
                      <a:pt x="3658" y="2009"/>
                    </a:lnTo>
                    <a:lnTo>
                      <a:pt x="3654" y="2075"/>
                    </a:lnTo>
                    <a:lnTo>
                      <a:pt x="3650" y="2144"/>
                    </a:lnTo>
                    <a:lnTo>
                      <a:pt x="3650" y="2144"/>
                    </a:lnTo>
                    <a:lnTo>
                      <a:pt x="3645" y="2242"/>
                    </a:lnTo>
                    <a:lnTo>
                      <a:pt x="3645" y="2242"/>
                    </a:lnTo>
                    <a:lnTo>
                      <a:pt x="3507" y="2236"/>
                    </a:lnTo>
                    <a:lnTo>
                      <a:pt x="3438" y="2234"/>
                    </a:lnTo>
                    <a:lnTo>
                      <a:pt x="3367" y="2233"/>
                    </a:lnTo>
                    <a:lnTo>
                      <a:pt x="3367" y="2233"/>
                    </a:lnTo>
                    <a:lnTo>
                      <a:pt x="3348" y="2233"/>
                    </a:lnTo>
                    <a:lnTo>
                      <a:pt x="3348" y="2233"/>
                    </a:lnTo>
                    <a:lnTo>
                      <a:pt x="3298" y="2185"/>
                    </a:lnTo>
                    <a:lnTo>
                      <a:pt x="3247" y="2137"/>
                    </a:lnTo>
                    <a:lnTo>
                      <a:pt x="3147" y="2044"/>
                    </a:lnTo>
                    <a:lnTo>
                      <a:pt x="3147" y="2044"/>
                    </a:lnTo>
                    <a:lnTo>
                      <a:pt x="3225" y="1957"/>
                    </a:lnTo>
                    <a:lnTo>
                      <a:pt x="3225" y="1957"/>
                    </a:lnTo>
                    <a:lnTo>
                      <a:pt x="3271" y="1907"/>
                    </a:lnTo>
                    <a:lnTo>
                      <a:pt x="3313" y="1857"/>
                    </a:lnTo>
                    <a:lnTo>
                      <a:pt x="3395" y="1763"/>
                    </a:lnTo>
                    <a:lnTo>
                      <a:pt x="3395" y="1763"/>
                    </a:lnTo>
                    <a:lnTo>
                      <a:pt x="3449" y="1699"/>
                    </a:lnTo>
                    <a:lnTo>
                      <a:pt x="3499" y="1638"/>
                    </a:lnTo>
                    <a:lnTo>
                      <a:pt x="3685" y="1452"/>
                    </a:lnTo>
                    <a:close/>
                    <a:moveTo>
                      <a:pt x="2648" y="1752"/>
                    </a:moveTo>
                    <a:lnTo>
                      <a:pt x="2648" y="1752"/>
                    </a:lnTo>
                    <a:lnTo>
                      <a:pt x="2730" y="1847"/>
                    </a:lnTo>
                    <a:lnTo>
                      <a:pt x="2774" y="1897"/>
                    </a:lnTo>
                    <a:lnTo>
                      <a:pt x="2820" y="1949"/>
                    </a:lnTo>
                    <a:lnTo>
                      <a:pt x="2820" y="1949"/>
                    </a:lnTo>
                    <a:lnTo>
                      <a:pt x="2905" y="2044"/>
                    </a:lnTo>
                    <a:lnTo>
                      <a:pt x="2905" y="2044"/>
                    </a:lnTo>
                    <a:lnTo>
                      <a:pt x="2904" y="2045"/>
                    </a:lnTo>
                    <a:lnTo>
                      <a:pt x="2904" y="2045"/>
                    </a:lnTo>
                    <a:lnTo>
                      <a:pt x="2805" y="2138"/>
                    </a:lnTo>
                    <a:lnTo>
                      <a:pt x="2755" y="2185"/>
                    </a:lnTo>
                    <a:lnTo>
                      <a:pt x="2704" y="2233"/>
                    </a:lnTo>
                    <a:lnTo>
                      <a:pt x="2704" y="2233"/>
                    </a:lnTo>
                    <a:lnTo>
                      <a:pt x="2630" y="2235"/>
                    </a:lnTo>
                    <a:lnTo>
                      <a:pt x="2556" y="2237"/>
                    </a:lnTo>
                    <a:lnTo>
                      <a:pt x="2412" y="2243"/>
                    </a:lnTo>
                    <a:lnTo>
                      <a:pt x="2412" y="2243"/>
                    </a:lnTo>
                    <a:lnTo>
                      <a:pt x="2383" y="2244"/>
                    </a:lnTo>
                    <a:lnTo>
                      <a:pt x="2383" y="2244"/>
                    </a:lnTo>
                    <a:lnTo>
                      <a:pt x="2377" y="2136"/>
                    </a:lnTo>
                    <a:lnTo>
                      <a:pt x="2377" y="2136"/>
                    </a:lnTo>
                    <a:lnTo>
                      <a:pt x="2373" y="2068"/>
                    </a:lnTo>
                    <a:lnTo>
                      <a:pt x="2369" y="2001"/>
                    </a:lnTo>
                    <a:lnTo>
                      <a:pt x="2360" y="1874"/>
                    </a:lnTo>
                    <a:lnTo>
                      <a:pt x="2360" y="1874"/>
                    </a:lnTo>
                    <a:lnTo>
                      <a:pt x="2354" y="1802"/>
                    </a:lnTo>
                    <a:lnTo>
                      <a:pt x="2348" y="1734"/>
                    </a:lnTo>
                    <a:lnTo>
                      <a:pt x="2348" y="1426"/>
                    </a:lnTo>
                    <a:lnTo>
                      <a:pt x="2514" y="1592"/>
                    </a:lnTo>
                    <a:lnTo>
                      <a:pt x="2514" y="1592"/>
                    </a:lnTo>
                    <a:lnTo>
                      <a:pt x="2578" y="1668"/>
                    </a:lnTo>
                    <a:lnTo>
                      <a:pt x="2648" y="1752"/>
                    </a:lnTo>
                    <a:lnTo>
                      <a:pt x="2648" y="1752"/>
                    </a:lnTo>
                    <a:close/>
                    <a:moveTo>
                      <a:pt x="2348" y="4688"/>
                    </a:moveTo>
                    <a:lnTo>
                      <a:pt x="2348" y="4393"/>
                    </a:lnTo>
                    <a:lnTo>
                      <a:pt x="2348" y="4393"/>
                    </a:lnTo>
                    <a:lnTo>
                      <a:pt x="2360" y="4255"/>
                    </a:lnTo>
                    <a:lnTo>
                      <a:pt x="2360" y="4255"/>
                    </a:lnTo>
                    <a:lnTo>
                      <a:pt x="2369" y="4129"/>
                    </a:lnTo>
                    <a:lnTo>
                      <a:pt x="2373" y="4062"/>
                    </a:lnTo>
                    <a:lnTo>
                      <a:pt x="2376" y="3994"/>
                    </a:lnTo>
                    <a:lnTo>
                      <a:pt x="2376" y="3994"/>
                    </a:lnTo>
                    <a:lnTo>
                      <a:pt x="2385" y="3847"/>
                    </a:lnTo>
                    <a:lnTo>
                      <a:pt x="2385" y="3847"/>
                    </a:lnTo>
                    <a:lnTo>
                      <a:pt x="2402" y="3848"/>
                    </a:lnTo>
                    <a:lnTo>
                      <a:pt x="2402" y="3848"/>
                    </a:lnTo>
                    <a:lnTo>
                      <a:pt x="2538" y="3852"/>
                    </a:lnTo>
                    <a:lnTo>
                      <a:pt x="2608" y="3856"/>
                    </a:lnTo>
                    <a:lnTo>
                      <a:pt x="2678" y="3857"/>
                    </a:lnTo>
                    <a:lnTo>
                      <a:pt x="2678" y="3857"/>
                    </a:lnTo>
                    <a:lnTo>
                      <a:pt x="2732" y="3909"/>
                    </a:lnTo>
                    <a:lnTo>
                      <a:pt x="2786" y="3959"/>
                    </a:lnTo>
                    <a:lnTo>
                      <a:pt x="2893" y="4060"/>
                    </a:lnTo>
                    <a:lnTo>
                      <a:pt x="2893" y="4060"/>
                    </a:lnTo>
                    <a:lnTo>
                      <a:pt x="2905" y="4072"/>
                    </a:lnTo>
                    <a:lnTo>
                      <a:pt x="2905" y="4072"/>
                    </a:lnTo>
                    <a:lnTo>
                      <a:pt x="2820" y="4168"/>
                    </a:lnTo>
                    <a:lnTo>
                      <a:pt x="2820" y="4168"/>
                    </a:lnTo>
                    <a:lnTo>
                      <a:pt x="2773" y="4220"/>
                    </a:lnTo>
                    <a:lnTo>
                      <a:pt x="2729" y="4271"/>
                    </a:lnTo>
                    <a:lnTo>
                      <a:pt x="2644" y="4368"/>
                    </a:lnTo>
                    <a:lnTo>
                      <a:pt x="2644" y="4368"/>
                    </a:lnTo>
                    <a:lnTo>
                      <a:pt x="2581" y="4443"/>
                    </a:lnTo>
                    <a:lnTo>
                      <a:pt x="2522" y="4514"/>
                    </a:lnTo>
                    <a:lnTo>
                      <a:pt x="2348" y="4688"/>
                    </a:lnTo>
                    <a:close/>
                    <a:moveTo>
                      <a:pt x="3389" y="4348"/>
                    </a:moveTo>
                    <a:lnTo>
                      <a:pt x="3389" y="4348"/>
                    </a:lnTo>
                    <a:lnTo>
                      <a:pt x="3306" y="4252"/>
                    </a:lnTo>
                    <a:lnTo>
                      <a:pt x="3261" y="4202"/>
                    </a:lnTo>
                    <a:lnTo>
                      <a:pt x="3215" y="4151"/>
                    </a:lnTo>
                    <a:lnTo>
                      <a:pt x="3215" y="4151"/>
                    </a:lnTo>
                    <a:lnTo>
                      <a:pt x="3146" y="4073"/>
                    </a:lnTo>
                    <a:lnTo>
                      <a:pt x="3146" y="4073"/>
                    </a:lnTo>
                    <a:lnTo>
                      <a:pt x="3260" y="3967"/>
                    </a:lnTo>
                    <a:lnTo>
                      <a:pt x="3318" y="3913"/>
                    </a:lnTo>
                    <a:lnTo>
                      <a:pt x="3375" y="3858"/>
                    </a:lnTo>
                    <a:lnTo>
                      <a:pt x="3375" y="3858"/>
                    </a:lnTo>
                    <a:lnTo>
                      <a:pt x="3376" y="3857"/>
                    </a:lnTo>
                    <a:lnTo>
                      <a:pt x="3376" y="3857"/>
                    </a:lnTo>
                    <a:lnTo>
                      <a:pt x="3444" y="3856"/>
                    </a:lnTo>
                    <a:lnTo>
                      <a:pt x="3511" y="3853"/>
                    </a:lnTo>
                    <a:lnTo>
                      <a:pt x="3642" y="3848"/>
                    </a:lnTo>
                    <a:lnTo>
                      <a:pt x="3642" y="3848"/>
                    </a:lnTo>
                    <a:lnTo>
                      <a:pt x="3650" y="3996"/>
                    </a:lnTo>
                    <a:lnTo>
                      <a:pt x="3650" y="3996"/>
                    </a:lnTo>
                    <a:lnTo>
                      <a:pt x="3654" y="4064"/>
                    </a:lnTo>
                    <a:lnTo>
                      <a:pt x="3658" y="4131"/>
                    </a:lnTo>
                    <a:lnTo>
                      <a:pt x="3667" y="4257"/>
                    </a:lnTo>
                    <a:lnTo>
                      <a:pt x="3667" y="4257"/>
                    </a:lnTo>
                    <a:lnTo>
                      <a:pt x="3677" y="4366"/>
                    </a:lnTo>
                    <a:lnTo>
                      <a:pt x="3685" y="4465"/>
                    </a:lnTo>
                    <a:lnTo>
                      <a:pt x="3685" y="4662"/>
                    </a:lnTo>
                    <a:lnTo>
                      <a:pt x="3476" y="4453"/>
                    </a:lnTo>
                    <a:lnTo>
                      <a:pt x="3476" y="4453"/>
                    </a:lnTo>
                    <a:lnTo>
                      <a:pt x="3389" y="4348"/>
                    </a:lnTo>
                    <a:lnTo>
                      <a:pt x="3389" y="4348"/>
                    </a:lnTo>
                    <a:close/>
                    <a:moveTo>
                      <a:pt x="4347" y="2663"/>
                    </a:moveTo>
                    <a:lnTo>
                      <a:pt x="4347" y="2663"/>
                    </a:lnTo>
                    <a:lnTo>
                      <a:pt x="4248" y="2747"/>
                    </a:lnTo>
                    <a:lnTo>
                      <a:pt x="4198" y="2792"/>
                    </a:lnTo>
                    <a:lnTo>
                      <a:pt x="4146" y="2839"/>
                    </a:lnTo>
                    <a:lnTo>
                      <a:pt x="4146" y="2839"/>
                    </a:lnTo>
                    <a:lnTo>
                      <a:pt x="4038" y="2936"/>
                    </a:lnTo>
                    <a:lnTo>
                      <a:pt x="4038" y="2936"/>
                    </a:lnTo>
                    <a:lnTo>
                      <a:pt x="4037" y="2935"/>
                    </a:lnTo>
                    <a:lnTo>
                      <a:pt x="4037" y="2935"/>
                    </a:lnTo>
                    <a:lnTo>
                      <a:pt x="3931" y="2822"/>
                    </a:lnTo>
                    <a:lnTo>
                      <a:pt x="3878" y="2766"/>
                    </a:lnTo>
                    <a:lnTo>
                      <a:pt x="3823" y="2708"/>
                    </a:lnTo>
                    <a:lnTo>
                      <a:pt x="3823" y="2708"/>
                    </a:lnTo>
                    <a:lnTo>
                      <a:pt x="3822" y="2639"/>
                    </a:lnTo>
                    <a:lnTo>
                      <a:pt x="3818" y="2570"/>
                    </a:lnTo>
                    <a:lnTo>
                      <a:pt x="3814" y="2436"/>
                    </a:lnTo>
                    <a:lnTo>
                      <a:pt x="3814" y="2436"/>
                    </a:lnTo>
                    <a:lnTo>
                      <a:pt x="3813" y="2415"/>
                    </a:lnTo>
                    <a:lnTo>
                      <a:pt x="3813" y="2415"/>
                    </a:lnTo>
                    <a:lnTo>
                      <a:pt x="3971" y="2407"/>
                    </a:lnTo>
                    <a:lnTo>
                      <a:pt x="3971" y="2407"/>
                    </a:lnTo>
                    <a:lnTo>
                      <a:pt x="4039" y="2404"/>
                    </a:lnTo>
                    <a:lnTo>
                      <a:pt x="4105" y="2400"/>
                    </a:lnTo>
                    <a:lnTo>
                      <a:pt x="4232" y="2390"/>
                    </a:lnTo>
                    <a:lnTo>
                      <a:pt x="4232" y="2390"/>
                    </a:lnTo>
                    <a:lnTo>
                      <a:pt x="4332" y="2382"/>
                    </a:lnTo>
                    <a:lnTo>
                      <a:pt x="4424" y="2373"/>
                    </a:lnTo>
                    <a:lnTo>
                      <a:pt x="4658" y="2373"/>
                    </a:lnTo>
                    <a:lnTo>
                      <a:pt x="4489" y="2542"/>
                    </a:lnTo>
                    <a:lnTo>
                      <a:pt x="4489" y="2542"/>
                    </a:lnTo>
                    <a:lnTo>
                      <a:pt x="4421" y="2599"/>
                    </a:lnTo>
                    <a:lnTo>
                      <a:pt x="4347" y="2663"/>
                    </a:lnTo>
                    <a:lnTo>
                      <a:pt x="4347" y="2663"/>
                    </a:lnTo>
                    <a:close/>
                    <a:moveTo>
                      <a:pt x="4642" y="493"/>
                    </a:moveTo>
                    <a:lnTo>
                      <a:pt x="5587" y="1440"/>
                    </a:lnTo>
                    <a:lnTo>
                      <a:pt x="4744" y="2287"/>
                    </a:lnTo>
                    <a:lnTo>
                      <a:pt x="4389" y="2287"/>
                    </a:lnTo>
                    <a:lnTo>
                      <a:pt x="4389" y="2287"/>
                    </a:lnTo>
                    <a:lnTo>
                      <a:pt x="4313" y="2279"/>
                    </a:lnTo>
                    <a:lnTo>
                      <a:pt x="4232" y="2273"/>
                    </a:lnTo>
                    <a:lnTo>
                      <a:pt x="4232" y="2273"/>
                    </a:lnTo>
                    <a:lnTo>
                      <a:pt x="4105" y="2264"/>
                    </a:lnTo>
                    <a:lnTo>
                      <a:pt x="4039" y="2259"/>
                    </a:lnTo>
                    <a:lnTo>
                      <a:pt x="3971" y="2256"/>
                    </a:lnTo>
                    <a:lnTo>
                      <a:pt x="3971" y="2256"/>
                    </a:lnTo>
                    <a:lnTo>
                      <a:pt x="3806" y="2247"/>
                    </a:lnTo>
                    <a:lnTo>
                      <a:pt x="3806" y="2247"/>
                    </a:lnTo>
                    <a:lnTo>
                      <a:pt x="3801" y="2144"/>
                    </a:lnTo>
                    <a:lnTo>
                      <a:pt x="3801" y="2144"/>
                    </a:lnTo>
                    <a:lnTo>
                      <a:pt x="3797" y="2075"/>
                    </a:lnTo>
                    <a:lnTo>
                      <a:pt x="3792" y="2009"/>
                    </a:lnTo>
                    <a:lnTo>
                      <a:pt x="3783" y="1883"/>
                    </a:lnTo>
                    <a:lnTo>
                      <a:pt x="3783" y="1883"/>
                    </a:lnTo>
                    <a:lnTo>
                      <a:pt x="3773" y="1745"/>
                    </a:lnTo>
                    <a:lnTo>
                      <a:pt x="3773" y="1365"/>
                    </a:lnTo>
                    <a:lnTo>
                      <a:pt x="4642" y="493"/>
                    </a:lnTo>
                    <a:close/>
                    <a:moveTo>
                      <a:pt x="2348" y="87"/>
                    </a:moveTo>
                    <a:lnTo>
                      <a:pt x="3685" y="87"/>
                    </a:lnTo>
                    <a:lnTo>
                      <a:pt x="3685" y="1328"/>
                    </a:lnTo>
                    <a:lnTo>
                      <a:pt x="3454" y="1561"/>
                    </a:lnTo>
                    <a:lnTo>
                      <a:pt x="3454" y="1561"/>
                    </a:lnTo>
                    <a:lnTo>
                      <a:pt x="3386" y="1617"/>
                    </a:lnTo>
                    <a:lnTo>
                      <a:pt x="3313" y="1680"/>
                    </a:lnTo>
                    <a:lnTo>
                      <a:pt x="3313" y="1680"/>
                    </a:lnTo>
                    <a:lnTo>
                      <a:pt x="3218" y="1761"/>
                    </a:lnTo>
                    <a:lnTo>
                      <a:pt x="3168" y="1805"/>
                    </a:lnTo>
                    <a:lnTo>
                      <a:pt x="3118" y="1850"/>
                    </a:lnTo>
                    <a:lnTo>
                      <a:pt x="3118" y="1850"/>
                    </a:lnTo>
                    <a:lnTo>
                      <a:pt x="3026" y="1932"/>
                    </a:lnTo>
                    <a:lnTo>
                      <a:pt x="3026" y="1932"/>
                    </a:lnTo>
                    <a:lnTo>
                      <a:pt x="2926" y="1842"/>
                    </a:lnTo>
                    <a:lnTo>
                      <a:pt x="2926" y="1842"/>
                    </a:lnTo>
                    <a:lnTo>
                      <a:pt x="2875" y="1796"/>
                    </a:lnTo>
                    <a:lnTo>
                      <a:pt x="2825" y="1752"/>
                    </a:lnTo>
                    <a:lnTo>
                      <a:pt x="2730" y="1669"/>
                    </a:lnTo>
                    <a:lnTo>
                      <a:pt x="2730" y="1669"/>
                    </a:lnTo>
                    <a:lnTo>
                      <a:pt x="2627" y="1582"/>
                    </a:lnTo>
                    <a:lnTo>
                      <a:pt x="2348" y="1302"/>
                    </a:lnTo>
                    <a:lnTo>
                      <a:pt x="2348" y="87"/>
                    </a:lnTo>
                    <a:close/>
                    <a:moveTo>
                      <a:pt x="472" y="1440"/>
                    </a:moveTo>
                    <a:lnTo>
                      <a:pt x="1417" y="493"/>
                    </a:lnTo>
                    <a:lnTo>
                      <a:pt x="2261" y="1339"/>
                    </a:lnTo>
                    <a:lnTo>
                      <a:pt x="2261" y="1665"/>
                    </a:lnTo>
                    <a:lnTo>
                      <a:pt x="2261" y="1665"/>
                    </a:lnTo>
                    <a:lnTo>
                      <a:pt x="2252" y="1765"/>
                    </a:lnTo>
                    <a:lnTo>
                      <a:pt x="2244" y="1874"/>
                    </a:lnTo>
                    <a:lnTo>
                      <a:pt x="2244" y="1874"/>
                    </a:lnTo>
                    <a:lnTo>
                      <a:pt x="2234" y="2001"/>
                    </a:lnTo>
                    <a:lnTo>
                      <a:pt x="2230" y="2068"/>
                    </a:lnTo>
                    <a:lnTo>
                      <a:pt x="2226" y="2136"/>
                    </a:lnTo>
                    <a:lnTo>
                      <a:pt x="2226" y="2136"/>
                    </a:lnTo>
                    <a:lnTo>
                      <a:pt x="2220" y="2251"/>
                    </a:lnTo>
                    <a:lnTo>
                      <a:pt x="2220" y="2251"/>
                    </a:lnTo>
                    <a:lnTo>
                      <a:pt x="2120" y="2256"/>
                    </a:lnTo>
                    <a:lnTo>
                      <a:pt x="2120" y="2256"/>
                    </a:lnTo>
                    <a:lnTo>
                      <a:pt x="2052" y="2259"/>
                    </a:lnTo>
                    <a:lnTo>
                      <a:pt x="1985" y="2265"/>
                    </a:lnTo>
                    <a:lnTo>
                      <a:pt x="1859" y="2274"/>
                    </a:lnTo>
                    <a:lnTo>
                      <a:pt x="1859" y="2274"/>
                    </a:lnTo>
                    <a:lnTo>
                      <a:pt x="1778" y="2280"/>
                    </a:lnTo>
                    <a:lnTo>
                      <a:pt x="1704" y="2287"/>
                    </a:lnTo>
                    <a:lnTo>
                      <a:pt x="1316" y="2287"/>
                    </a:lnTo>
                    <a:lnTo>
                      <a:pt x="472" y="1440"/>
                    </a:lnTo>
                    <a:close/>
                    <a:moveTo>
                      <a:pt x="87" y="3713"/>
                    </a:moveTo>
                    <a:lnTo>
                      <a:pt x="87" y="2373"/>
                    </a:lnTo>
                    <a:lnTo>
                      <a:pt x="1279" y="2373"/>
                    </a:lnTo>
                    <a:lnTo>
                      <a:pt x="1487" y="2580"/>
                    </a:lnTo>
                    <a:lnTo>
                      <a:pt x="1487" y="2580"/>
                    </a:lnTo>
                    <a:lnTo>
                      <a:pt x="1551" y="2659"/>
                    </a:lnTo>
                    <a:lnTo>
                      <a:pt x="1623" y="2744"/>
                    </a:lnTo>
                    <a:lnTo>
                      <a:pt x="1623" y="2744"/>
                    </a:lnTo>
                    <a:lnTo>
                      <a:pt x="1706" y="2840"/>
                    </a:lnTo>
                    <a:lnTo>
                      <a:pt x="1750" y="2890"/>
                    </a:lnTo>
                    <a:lnTo>
                      <a:pt x="1796" y="2941"/>
                    </a:lnTo>
                    <a:lnTo>
                      <a:pt x="1796" y="2941"/>
                    </a:lnTo>
                    <a:lnTo>
                      <a:pt x="1902" y="3060"/>
                    </a:lnTo>
                    <a:lnTo>
                      <a:pt x="1902" y="3060"/>
                    </a:lnTo>
                    <a:lnTo>
                      <a:pt x="1825" y="3146"/>
                    </a:lnTo>
                    <a:lnTo>
                      <a:pt x="1825" y="3146"/>
                    </a:lnTo>
                    <a:lnTo>
                      <a:pt x="1780" y="3197"/>
                    </a:lnTo>
                    <a:lnTo>
                      <a:pt x="1737" y="3247"/>
                    </a:lnTo>
                    <a:lnTo>
                      <a:pt x="1655" y="3342"/>
                    </a:lnTo>
                    <a:lnTo>
                      <a:pt x="1655" y="3342"/>
                    </a:lnTo>
                    <a:lnTo>
                      <a:pt x="1594" y="3414"/>
                    </a:lnTo>
                    <a:lnTo>
                      <a:pt x="1537" y="3482"/>
                    </a:lnTo>
                    <a:lnTo>
                      <a:pt x="1306" y="3713"/>
                    </a:lnTo>
                    <a:lnTo>
                      <a:pt x="87" y="3713"/>
                    </a:lnTo>
                    <a:close/>
                    <a:moveTo>
                      <a:pt x="1443" y="5594"/>
                    </a:moveTo>
                    <a:lnTo>
                      <a:pt x="498" y="4646"/>
                    </a:lnTo>
                    <a:lnTo>
                      <a:pt x="1342" y="3801"/>
                    </a:lnTo>
                    <a:lnTo>
                      <a:pt x="1662" y="3801"/>
                    </a:lnTo>
                    <a:lnTo>
                      <a:pt x="1662" y="3801"/>
                    </a:lnTo>
                    <a:lnTo>
                      <a:pt x="1754" y="3810"/>
                    </a:lnTo>
                    <a:lnTo>
                      <a:pt x="1853" y="3817"/>
                    </a:lnTo>
                    <a:lnTo>
                      <a:pt x="1853" y="3817"/>
                    </a:lnTo>
                    <a:lnTo>
                      <a:pt x="1979" y="3826"/>
                    </a:lnTo>
                    <a:lnTo>
                      <a:pt x="2044" y="3830"/>
                    </a:lnTo>
                    <a:lnTo>
                      <a:pt x="2112" y="3835"/>
                    </a:lnTo>
                    <a:lnTo>
                      <a:pt x="2112" y="3835"/>
                    </a:lnTo>
                    <a:lnTo>
                      <a:pt x="2218" y="3841"/>
                    </a:lnTo>
                    <a:lnTo>
                      <a:pt x="2218" y="3841"/>
                    </a:lnTo>
                    <a:lnTo>
                      <a:pt x="2226" y="3994"/>
                    </a:lnTo>
                    <a:lnTo>
                      <a:pt x="2226" y="3994"/>
                    </a:lnTo>
                    <a:lnTo>
                      <a:pt x="2230" y="4062"/>
                    </a:lnTo>
                    <a:lnTo>
                      <a:pt x="2234" y="4129"/>
                    </a:lnTo>
                    <a:lnTo>
                      <a:pt x="2244" y="4255"/>
                    </a:lnTo>
                    <a:lnTo>
                      <a:pt x="2244" y="4255"/>
                    </a:lnTo>
                    <a:lnTo>
                      <a:pt x="2252" y="4364"/>
                    </a:lnTo>
                    <a:lnTo>
                      <a:pt x="2261" y="4462"/>
                    </a:lnTo>
                    <a:lnTo>
                      <a:pt x="2261" y="4775"/>
                    </a:lnTo>
                    <a:lnTo>
                      <a:pt x="1443" y="5594"/>
                    </a:lnTo>
                    <a:close/>
                    <a:moveTo>
                      <a:pt x="3685" y="5961"/>
                    </a:moveTo>
                    <a:lnTo>
                      <a:pt x="2348" y="5961"/>
                    </a:lnTo>
                    <a:lnTo>
                      <a:pt x="2348" y="4811"/>
                    </a:lnTo>
                    <a:lnTo>
                      <a:pt x="2601" y="4557"/>
                    </a:lnTo>
                    <a:lnTo>
                      <a:pt x="2601" y="4557"/>
                    </a:lnTo>
                    <a:lnTo>
                      <a:pt x="2662" y="4506"/>
                    </a:lnTo>
                    <a:lnTo>
                      <a:pt x="2727" y="4451"/>
                    </a:lnTo>
                    <a:lnTo>
                      <a:pt x="2727" y="4451"/>
                    </a:lnTo>
                    <a:lnTo>
                      <a:pt x="2824" y="4366"/>
                    </a:lnTo>
                    <a:lnTo>
                      <a:pt x="2875" y="4321"/>
                    </a:lnTo>
                    <a:lnTo>
                      <a:pt x="2926" y="4275"/>
                    </a:lnTo>
                    <a:lnTo>
                      <a:pt x="2926" y="4275"/>
                    </a:lnTo>
                    <a:lnTo>
                      <a:pt x="3027" y="4184"/>
                    </a:lnTo>
                    <a:lnTo>
                      <a:pt x="3027" y="4184"/>
                    </a:lnTo>
                    <a:lnTo>
                      <a:pt x="3109" y="4257"/>
                    </a:lnTo>
                    <a:lnTo>
                      <a:pt x="3109" y="4257"/>
                    </a:lnTo>
                    <a:lnTo>
                      <a:pt x="3160" y="4303"/>
                    </a:lnTo>
                    <a:lnTo>
                      <a:pt x="3211" y="4347"/>
                    </a:lnTo>
                    <a:lnTo>
                      <a:pt x="3307" y="4431"/>
                    </a:lnTo>
                    <a:lnTo>
                      <a:pt x="3307" y="4431"/>
                    </a:lnTo>
                    <a:lnTo>
                      <a:pt x="3391" y="4502"/>
                    </a:lnTo>
                    <a:lnTo>
                      <a:pt x="3467" y="4566"/>
                    </a:lnTo>
                    <a:lnTo>
                      <a:pt x="3685" y="4784"/>
                    </a:lnTo>
                    <a:lnTo>
                      <a:pt x="3685" y="5961"/>
                    </a:lnTo>
                    <a:close/>
                    <a:moveTo>
                      <a:pt x="5561" y="4646"/>
                    </a:moveTo>
                    <a:lnTo>
                      <a:pt x="4616" y="5594"/>
                    </a:lnTo>
                    <a:lnTo>
                      <a:pt x="3773" y="4749"/>
                    </a:lnTo>
                    <a:lnTo>
                      <a:pt x="3773" y="4397"/>
                    </a:lnTo>
                    <a:lnTo>
                      <a:pt x="3773" y="4397"/>
                    </a:lnTo>
                    <a:lnTo>
                      <a:pt x="3778" y="4329"/>
                    </a:lnTo>
                    <a:lnTo>
                      <a:pt x="3784" y="4257"/>
                    </a:lnTo>
                    <a:lnTo>
                      <a:pt x="3784" y="4257"/>
                    </a:lnTo>
                    <a:lnTo>
                      <a:pt x="3793" y="4131"/>
                    </a:lnTo>
                    <a:lnTo>
                      <a:pt x="3798" y="4064"/>
                    </a:lnTo>
                    <a:lnTo>
                      <a:pt x="3801" y="3996"/>
                    </a:lnTo>
                    <a:lnTo>
                      <a:pt x="3801" y="3996"/>
                    </a:lnTo>
                    <a:lnTo>
                      <a:pt x="3809" y="3842"/>
                    </a:lnTo>
                    <a:lnTo>
                      <a:pt x="3809" y="3842"/>
                    </a:lnTo>
                    <a:lnTo>
                      <a:pt x="3949" y="3835"/>
                    </a:lnTo>
                    <a:lnTo>
                      <a:pt x="3949" y="3835"/>
                    </a:lnTo>
                    <a:lnTo>
                      <a:pt x="4017" y="3830"/>
                    </a:lnTo>
                    <a:lnTo>
                      <a:pt x="4084" y="3826"/>
                    </a:lnTo>
                    <a:lnTo>
                      <a:pt x="4209" y="3817"/>
                    </a:lnTo>
                    <a:lnTo>
                      <a:pt x="4209" y="3817"/>
                    </a:lnTo>
                    <a:lnTo>
                      <a:pt x="4307" y="3809"/>
                    </a:lnTo>
                    <a:lnTo>
                      <a:pt x="4397" y="3801"/>
                    </a:lnTo>
                    <a:lnTo>
                      <a:pt x="4718" y="3801"/>
                    </a:lnTo>
                    <a:lnTo>
                      <a:pt x="5561" y="4646"/>
                    </a:lnTo>
                    <a:close/>
                    <a:moveTo>
                      <a:pt x="5947" y="3713"/>
                    </a:moveTo>
                    <a:lnTo>
                      <a:pt x="4754" y="3713"/>
                    </a:lnTo>
                    <a:lnTo>
                      <a:pt x="4494" y="3453"/>
                    </a:lnTo>
                    <a:lnTo>
                      <a:pt x="4494" y="3453"/>
                    </a:lnTo>
                    <a:lnTo>
                      <a:pt x="4404" y="3347"/>
                    </a:lnTo>
                    <a:lnTo>
                      <a:pt x="4404" y="3347"/>
                    </a:lnTo>
                    <a:lnTo>
                      <a:pt x="4321" y="3252"/>
                    </a:lnTo>
                    <a:lnTo>
                      <a:pt x="4278" y="3202"/>
                    </a:lnTo>
                    <a:lnTo>
                      <a:pt x="4232" y="3151"/>
                    </a:lnTo>
                    <a:lnTo>
                      <a:pt x="4232" y="3151"/>
                    </a:lnTo>
                    <a:lnTo>
                      <a:pt x="4150" y="3060"/>
                    </a:lnTo>
                    <a:lnTo>
                      <a:pt x="4150" y="3060"/>
                    </a:lnTo>
                    <a:lnTo>
                      <a:pt x="4253" y="2946"/>
                    </a:lnTo>
                    <a:lnTo>
                      <a:pt x="4253" y="2946"/>
                    </a:lnTo>
                    <a:lnTo>
                      <a:pt x="4300" y="2893"/>
                    </a:lnTo>
                    <a:lnTo>
                      <a:pt x="4344" y="2842"/>
                    </a:lnTo>
                    <a:lnTo>
                      <a:pt x="4428" y="2745"/>
                    </a:lnTo>
                    <a:lnTo>
                      <a:pt x="4428" y="2745"/>
                    </a:lnTo>
                    <a:lnTo>
                      <a:pt x="4482" y="2681"/>
                    </a:lnTo>
                    <a:lnTo>
                      <a:pt x="4533" y="2620"/>
                    </a:lnTo>
                    <a:lnTo>
                      <a:pt x="4780" y="2373"/>
                    </a:lnTo>
                    <a:lnTo>
                      <a:pt x="5947" y="2373"/>
                    </a:lnTo>
                    <a:lnTo>
                      <a:pt x="5947" y="3713"/>
                    </a:lnTo>
                    <a:close/>
                  </a:path>
                </a:pathLst>
              </a:custGeom>
              <a:solidFill>
                <a:srgbClr val="E1530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 bwMode="gray">
            <a:xfrm>
              <a:off x="8460432" y="7387958"/>
              <a:ext cx="1668097" cy="363480"/>
            </a:xfrm>
            <a:prstGeom prst="rect">
              <a:avLst/>
            </a:prstGeom>
            <a:noFill/>
          </p:spPr>
          <p:txBody>
            <a:bodyPr wrap="square" rtlCol="0">
              <a:normAutofit fontScale="25000" lnSpcReduction="20000"/>
            </a:bodyPr>
            <a:lstStyle/>
            <a:p>
              <a:pPr marL="0" marR="0" lvl="0" indent="0" algn="r" defTabSz="91427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600"/>
                </a:rPr>
                <a:t>Open </a:t>
              </a:r>
              <a:br>
                <a:rPr kumimoji="0" lang="en-US" sz="28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600"/>
                </a:rPr>
              </a:br>
              <a:r>
                <a:rPr kumimoji="0" lang="en-US" sz="28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600"/>
                </a:rPr>
                <a:t>Daylight</a:t>
              </a:r>
            </a:p>
          </p:txBody>
        </p:sp>
        <p:sp>
          <p:nvSpPr>
            <p:cNvPr id="13" name="Rounded Rectangle 12"/>
            <p:cNvSpPr/>
            <p:nvPr/>
          </p:nvSpPr>
          <p:spPr bwMode="gray">
            <a:xfrm>
              <a:off x="8864048" y="6819100"/>
              <a:ext cx="2041957" cy="404290"/>
            </a:xfrm>
            <a:prstGeom prst="roundRect">
              <a:avLst>
                <a:gd name="adj" fmla="val 13846"/>
              </a:avLst>
            </a:prstGeom>
            <a:solidFill>
              <a:srgbClr val="1A559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al 400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gray">
            <a:xfrm>
              <a:off x="8962098" y="6892233"/>
              <a:ext cx="1943907" cy="232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27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ual 600"/>
                </a:rPr>
                <a:t>Brocade Flow Optimizer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8489647" y="6748214"/>
              <a:ext cx="493791" cy="574704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al 400"/>
                <a:ea typeface="+mn-ea"/>
                <a:cs typeface="+mn-cs"/>
              </a:endParaRPr>
            </a:p>
          </p:txBody>
        </p:sp>
        <p:grpSp>
          <p:nvGrpSpPr>
            <p:cNvPr id="16" name="Group 479"/>
            <p:cNvGrpSpPr>
              <a:grpSpLocks noChangeAspect="1"/>
            </p:cNvGrpSpPr>
            <p:nvPr/>
          </p:nvGrpSpPr>
          <p:grpSpPr bwMode="auto">
            <a:xfrm>
              <a:off x="8460432" y="6804278"/>
              <a:ext cx="437123" cy="459800"/>
              <a:chOff x="-1051" y="-2707"/>
              <a:chExt cx="9011" cy="8144"/>
            </a:xfrm>
            <a:solidFill>
              <a:srgbClr val="1A5590"/>
            </a:solidFill>
          </p:grpSpPr>
          <p:sp>
            <p:nvSpPr>
              <p:cNvPr id="19" name="Freeform 480"/>
              <p:cNvSpPr>
                <a:spLocks/>
              </p:cNvSpPr>
              <p:nvPr/>
            </p:nvSpPr>
            <p:spPr bwMode="auto">
              <a:xfrm>
                <a:off x="3808" y="-2707"/>
                <a:ext cx="47" cy="4"/>
              </a:xfrm>
              <a:custGeom>
                <a:avLst/>
                <a:gdLst>
                  <a:gd name="T0" fmla="*/ 0 w 20"/>
                  <a:gd name="T1" fmla="*/ 0 h 2"/>
                  <a:gd name="T2" fmla="*/ 19 w 20"/>
                  <a:gd name="T3" fmla="*/ 0 h 2"/>
                  <a:gd name="T4" fmla="*/ 20 w 20"/>
                  <a:gd name="T5" fmla="*/ 1 h 2"/>
                  <a:gd name="T6" fmla="*/ 19 w 20"/>
                  <a:gd name="T7" fmla="*/ 2 h 2"/>
                  <a:gd name="T8" fmla="*/ 19 w 20"/>
                  <a:gd name="T9" fmla="*/ 2 h 2"/>
                  <a:gd name="T10" fmla="*/ 0 w 20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20" y="1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0" name="Freeform 481"/>
              <p:cNvSpPr>
                <a:spLocks/>
              </p:cNvSpPr>
              <p:nvPr/>
            </p:nvSpPr>
            <p:spPr bwMode="auto">
              <a:xfrm>
                <a:off x="4363" y="-2705"/>
                <a:ext cx="144" cy="64"/>
              </a:xfrm>
              <a:custGeom>
                <a:avLst/>
                <a:gdLst>
                  <a:gd name="T0" fmla="*/ 12 w 61"/>
                  <a:gd name="T1" fmla="*/ 1 h 27"/>
                  <a:gd name="T2" fmla="*/ 48 w 61"/>
                  <a:gd name="T3" fmla="*/ 2 h 27"/>
                  <a:gd name="T4" fmla="*/ 60 w 61"/>
                  <a:gd name="T5" fmla="*/ 15 h 27"/>
                  <a:gd name="T6" fmla="*/ 47 w 61"/>
                  <a:gd name="T7" fmla="*/ 27 h 27"/>
                  <a:gd name="T8" fmla="*/ 46 w 61"/>
                  <a:gd name="T9" fmla="*/ 27 h 27"/>
                  <a:gd name="T10" fmla="*/ 10 w 61"/>
                  <a:gd name="T11" fmla="*/ 23 h 27"/>
                  <a:gd name="T12" fmla="*/ 0 w 61"/>
                  <a:gd name="T13" fmla="*/ 10 h 27"/>
                  <a:gd name="T14" fmla="*/ 12 w 61"/>
                  <a:gd name="T1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7">
                    <a:moveTo>
                      <a:pt x="12" y="1"/>
                    </a:moveTo>
                    <a:cubicBezTo>
                      <a:pt x="48" y="2"/>
                      <a:pt x="48" y="2"/>
                      <a:pt x="48" y="2"/>
                    </a:cubicBezTo>
                    <a:cubicBezTo>
                      <a:pt x="55" y="2"/>
                      <a:pt x="61" y="8"/>
                      <a:pt x="60" y="15"/>
                    </a:cubicBezTo>
                    <a:cubicBezTo>
                      <a:pt x="60" y="22"/>
                      <a:pt x="54" y="27"/>
                      <a:pt x="47" y="27"/>
                    </a:cubicBezTo>
                    <a:cubicBezTo>
                      <a:pt x="47" y="27"/>
                      <a:pt x="47" y="27"/>
                      <a:pt x="46" y="27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2"/>
                      <a:pt x="0" y="16"/>
                      <a:pt x="0" y="10"/>
                    </a:cubicBezTo>
                    <a:cubicBezTo>
                      <a:pt x="1" y="5"/>
                      <a:pt x="6" y="0"/>
                      <a:pt x="1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1" name="Freeform 482"/>
              <p:cNvSpPr>
                <a:spLocks/>
              </p:cNvSpPr>
              <p:nvPr/>
            </p:nvSpPr>
            <p:spPr bwMode="auto">
              <a:xfrm>
                <a:off x="4958" y="-2665"/>
                <a:ext cx="194" cy="118"/>
              </a:xfrm>
              <a:custGeom>
                <a:avLst/>
                <a:gdLst>
                  <a:gd name="T0" fmla="*/ 24 w 82"/>
                  <a:gd name="T1" fmla="*/ 1 h 50"/>
                  <a:gd name="T2" fmla="*/ 61 w 82"/>
                  <a:gd name="T3" fmla="*/ 4 h 50"/>
                  <a:gd name="T4" fmla="*/ 81 w 82"/>
                  <a:gd name="T5" fmla="*/ 29 h 50"/>
                  <a:gd name="T6" fmla="*/ 57 w 82"/>
                  <a:gd name="T7" fmla="*/ 49 h 50"/>
                  <a:gd name="T8" fmla="*/ 55 w 82"/>
                  <a:gd name="T9" fmla="*/ 48 h 50"/>
                  <a:gd name="T10" fmla="*/ 55 w 82"/>
                  <a:gd name="T11" fmla="*/ 48 h 50"/>
                  <a:gd name="T12" fmla="*/ 19 w 82"/>
                  <a:gd name="T13" fmla="*/ 42 h 50"/>
                  <a:gd name="T14" fmla="*/ 19 w 82"/>
                  <a:gd name="T15" fmla="*/ 42 h 50"/>
                  <a:gd name="T16" fmla="*/ 2 w 82"/>
                  <a:gd name="T17" fmla="*/ 18 h 50"/>
                  <a:gd name="T18" fmla="*/ 24 w 82"/>
                  <a:gd name="T1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50">
                    <a:moveTo>
                      <a:pt x="24" y="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73" y="5"/>
                      <a:pt x="82" y="16"/>
                      <a:pt x="81" y="29"/>
                    </a:cubicBezTo>
                    <a:cubicBezTo>
                      <a:pt x="80" y="41"/>
                      <a:pt x="69" y="50"/>
                      <a:pt x="57" y="49"/>
                    </a:cubicBezTo>
                    <a:cubicBezTo>
                      <a:pt x="56" y="48"/>
                      <a:pt x="55" y="48"/>
                      <a:pt x="55" y="48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8" y="40"/>
                      <a:pt x="0" y="29"/>
                      <a:pt x="2" y="18"/>
                    </a:cubicBezTo>
                    <a:cubicBezTo>
                      <a:pt x="4" y="7"/>
                      <a:pt x="14" y="0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2" name="Freeform 483"/>
              <p:cNvSpPr>
                <a:spLocks/>
              </p:cNvSpPr>
              <p:nvPr/>
            </p:nvSpPr>
            <p:spPr bwMode="auto">
              <a:xfrm>
                <a:off x="5551" y="-2589"/>
                <a:ext cx="239" cy="170"/>
              </a:xfrm>
              <a:custGeom>
                <a:avLst/>
                <a:gdLst>
                  <a:gd name="T0" fmla="*/ 37 w 101"/>
                  <a:gd name="T1" fmla="*/ 3 h 72"/>
                  <a:gd name="T2" fmla="*/ 73 w 101"/>
                  <a:gd name="T3" fmla="*/ 9 h 72"/>
                  <a:gd name="T4" fmla="*/ 98 w 101"/>
                  <a:gd name="T5" fmla="*/ 44 h 72"/>
                  <a:gd name="T6" fmla="*/ 63 w 101"/>
                  <a:gd name="T7" fmla="*/ 69 h 72"/>
                  <a:gd name="T8" fmla="*/ 61 w 101"/>
                  <a:gd name="T9" fmla="*/ 69 h 72"/>
                  <a:gd name="T10" fmla="*/ 61 w 101"/>
                  <a:gd name="T11" fmla="*/ 69 h 72"/>
                  <a:gd name="T12" fmla="*/ 26 w 101"/>
                  <a:gd name="T13" fmla="*/ 60 h 72"/>
                  <a:gd name="T14" fmla="*/ 25 w 101"/>
                  <a:gd name="T15" fmla="*/ 60 h 72"/>
                  <a:gd name="T16" fmla="*/ 4 w 101"/>
                  <a:gd name="T17" fmla="*/ 25 h 72"/>
                  <a:gd name="T18" fmla="*/ 37 w 101"/>
                  <a:gd name="T19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72">
                    <a:moveTo>
                      <a:pt x="37" y="3"/>
                    </a:moveTo>
                    <a:cubicBezTo>
                      <a:pt x="73" y="9"/>
                      <a:pt x="73" y="9"/>
                      <a:pt x="73" y="9"/>
                    </a:cubicBezTo>
                    <a:cubicBezTo>
                      <a:pt x="90" y="12"/>
                      <a:pt x="101" y="28"/>
                      <a:pt x="98" y="44"/>
                    </a:cubicBezTo>
                    <a:cubicBezTo>
                      <a:pt x="95" y="61"/>
                      <a:pt x="80" y="72"/>
                      <a:pt x="63" y="69"/>
                    </a:cubicBezTo>
                    <a:cubicBezTo>
                      <a:pt x="62" y="69"/>
                      <a:pt x="62" y="69"/>
                      <a:pt x="61" y="69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10" y="57"/>
                      <a:pt x="0" y="41"/>
                      <a:pt x="4" y="25"/>
                    </a:cubicBezTo>
                    <a:cubicBezTo>
                      <a:pt x="7" y="10"/>
                      <a:pt x="22" y="0"/>
                      <a:pt x="3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3" name="Freeform 484"/>
              <p:cNvSpPr>
                <a:spLocks/>
              </p:cNvSpPr>
              <p:nvPr/>
            </p:nvSpPr>
            <p:spPr bwMode="auto">
              <a:xfrm>
                <a:off x="6134" y="-2466"/>
                <a:ext cx="284" cy="222"/>
              </a:xfrm>
              <a:custGeom>
                <a:avLst/>
                <a:gdLst>
                  <a:gd name="T0" fmla="*/ 52 w 120"/>
                  <a:gd name="T1" fmla="*/ 5 h 94"/>
                  <a:gd name="T2" fmla="*/ 87 w 120"/>
                  <a:gd name="T3" fmla="*/ 14 h 94"/>
                  <a:gd name="T4" fmla="*/ 114 w 120"/>
                  <a:gd name="T5" fmla="*/ 61 h 94"/>
                  <a:gd name="T6" fmla="*/ 68 w 120"/>
                  <a:gd name="T7" fmla="*/ 88 h 94"/>
                  <a:gd name="T8" fmla="*/ 66 w 120"/>
                  <a:gd name="T9" fmla="*/ 88 h 94"/>
                  <a:gd name="T10" fmla="*/ 65 w 120"/>
                  <a:gd name="T11" fmla="*/ 87 h 94"/>
                  <a:gd name="T12" fmla="*/ 31 w 120"/>
                  <a:gd name="T13" fmla="*/ 77 h 94"/>
                  <a:gd name="T14" fmla="*/ 31 w 120"/>
                  <a:gd name="T15" fmla="*/ 76 h 94"/>
                  <a:gd name="T16" fmla="*/ 6 w 120"/>
                  <a:gd name="T17" fmla="*/ 30 h 94"/>
                  <a:gd name="T18" fmla="*/ 52 w 120"/>
                  <a:gd name="T19" fmla="*/ 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94">
                    <a:moveTo>
                      <a:pt x="52" y="5"/>
                    </a:moveTo>
                    <a:cubicBezTo>
                      <a:pt x="87" y="14"/>
                      <a:pt x="87" y="14"/>
                      <a:pt x="87" y="14"/>
                    </a:cubicBezTo>
                    <a:cubicBezTo>
                      <a:pt x="107" y="20"/>
                      <a:pt x="120" y="41"/>
                      <a:pt x="114" y="61"/>
                    </a:cubicBezTo>
                    <a:cubicBezTo>
                      <a:pt x="109" y="81"/>
                      <a:pt x="88" y="94"/>
                      <a:pt x="68" y="88"/>
                    </a:cubicBezTo>
                    <a:cubicBezTo>
                      <a:pt x="67" y="88"/>
                      <a:pt x="67" y="88"/>
                      <a:pt x="66" y="88"/>
                    </a:cubicBezTo>
                    <a:cubicBezTo>
                      <a:pt x="65" y="87"/>
                      <a:pt x="65" y="87"/>
                      <a:pt x="65" y="8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11" y="70"/>
                      <a:pt x="0" y="49"/>
                      <a:pt x="6" y="30"/>
                    </a:cubicBezTo>
                    <a:cubicBezTo>
                      <a:pt x="12" y="11"/>
                      <a:pt x="32" y="0"/>
                      <a:pt x="52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4" name="Freeform 485"/>
              <p:cNvSpPr>
                <a:spLocks/>
              </p:cNvSpPr>
              <p:nvPr/>
            </p:nvSpPr>
            <p:spPr bwMode="auto">
              <a:xfrm>
                <a:off x="6706" y="-2282"/>
                <a:ext cx="317" cy="269"/>
              </a:xfrm>
              <a:custGeom>
                <a:avLst/>
                <a:gdLst>
                  <a:gd name="T0" fmla="*/ 66 w 134"/>
                  <a:gd name="T1" fmla="*/ 8 h 114"/>
                  <a:gd name="T2" fmla="*/ 83 w 134"/>
                  <a:gd name="T3" fmla="*/ 15 h 114"/>
                  <a:gd name="T4" fmla="*/ 100 w 134"/>
                  <a:gd name="T5" fmla="*/ 22 h 114"/>
                  <a:gd name="T6" fmla="*/ 125 w 134"/>
                  <a:gd name="T7" fmla="*/ 80 h 114"/>
                  <a:gd name="T8" fmla="*/ 67 w 134"/>
                  <a:gd name="T9" fmla="*/ 104 h 114"/>
                  <a:gd name="T10" fmla="*/ 65 w 134"/>
                  <a:gd name="T11" fmla="*/ 104 h 114"/>
                  <a:gd name="T12" fmla="*/ 64 w 134"/>
                  <a:gd name="T13" fmla="*/ 103 h 114"/>
                  <a:gd name="T14" fmla="*/ 49 w 134"/>
                  <a:gd name="T15" fmla="*/ 96 h 114"/>
                  <a:gd name="T16" fmla="*/ 32 w 134"/>
                  <a:gd name="T17" fmla="*/ 89 h 114"/>
                  <a:gd name="T18" fmla="*/ 10 w 134"/>
                  <a:gd name="T19" fmla="*/ 31 h 114"/>
                  <a:gd name="T20" fmla="*/ 66 w 134"/>
                  <a:gd name="T21" fmla="*/ 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" h="114">
                    <a:moveTo>
                      <a:pt x="66" y="8"/>
                    </a:moveTo>
                    <a:cubicBezTo>
                      <a:pt x="83" y="15"/>
                      <a:pt x="83" y="15"/>
                      <a:pt x="83" y="15"/>
                    </a:cubicBezTo>
                    <a:cubicBezTo>
                      <a:pt x="100" y="22"/>
                      <a:pt x="100" y="22"/>
                      <a:pt x="100" y="22"/>
                    </a:cubicBezTo>
                    <a:cubicBezTo>
                      <a:pt x="123" y="31"/>
                      <a:pt x="134" y="57"/>
                      <a:pt x="125" y="80"/>
                    </a:cubicBezTo>
                    <a:cubicBezTo>
                      <a:pt x="116" y="103"/>
                      <a:pt x="90" y="114"/>
                      <a:pt x="67" y="104"/>
                    </a:cubicBezTo>
                    <a:cubicBezTo>
                      <a:pt x="66" y="104"/>
                      <a:pt x="66" y="104"/>
                      <a:pt x="65" y="104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10" y="79"/>
                      <a:pt x="0" y="53"/>
                      <a:pt x="10" y="31"/>
                    </a:cubicBezTo>
                    <a:cubicBezTo>
                      <a:pt x="20" y="10"/>
                      <a:pt x="44" y="0"/>
                      <a:pt x="6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5" name="Freeform 486"/>
              <p:cNvSpPr>
                <a:spLocks/>
              </p:cNvSpPr>
              <p:nvPr/>
            </p:nvSpPr>
            <p:spPr bwMode="auto">
              <a:xfrm>
                <a:off x="7240" y="-2006"/>
                <a:ext cx="340" cy="322"/>
              </a:xfrm>
              <a:custGeom>
                <a:avLst/>
                <a:gdLst>
                  <a:gd name="T0" fmla="*/ 85 w 144"/>
                  <a:gd name="T1" fmla="*/ 15 h 136"/>
                  <a:gd name="T2" fmla="*/ 92 w 144"/>
                  <a:gd name="T3" fmla="*/ 20 h 136"/>
                  <a:gd name="T4" fmla="*/ 100 w 144"/>
                  <a:gd name="T5" fmla="*/ 26 h 136"/>
                  <a:gd name="T6" fmla="*/ 116 w 144"/>
                  <a:gd name="T7" fmla="*/ 37 h 136"/>
                  <a:gd name="T8" fmla="*/ 127 w 144"/>
                  <a:gd name="T9" fmla="*/ 108 h 136"/>
                  <a:gd name="T10" fmla="*/ 56 w 144"/>
                  <a:gd name="T11" fmla="*/ 119 h 136"/>
                  <a:gd name="T12" fmla="*/ 55 w 144"/>
                  <a:gd name="T13" fmla="*/ 118 h 136"/>
                  <a:gd name="T14" fmla="*/ 54 w 144"/>
                  <a:gd name="T15" fmla="*/ 117 h 136"/>
                  <a:gd name="T16" fmla="*/ 40 w 144"/>
                  <a:gd name="T17" fmla="*/ 107 h 136"/>
                  <a:gd name="T18" fmla="*/ 26 w 144"/>
                  <a:gd name="T19" fmla="*/ 96 h 136"/>
                  <a:gd name="T20" fmla="*/ 26 w 144"/>
                  <a:gd name="T21" fmla="*/ 96 h 136"/>
                  <a:gd name="T22" fmla="*/ 17 w 144"/>
                  <a:gd name="T23" fmla="*/ 26 h 136"/>
                  <a:gd name="T24" fmla="*/ 85 w 144"/>
                  <a:gd name="T25" fmla="*/ 1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36">
                    <a:moveTo>
                      <a:pt x="85" y="15"/>
                    </a:moveTo>
                    <a:cubicBezTo>
                      <a:pt x="92" y="20"/>
                      <a:pt x="92" y="20"/>
                      <a:pt x="92" y="20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39" y="54"/>
                      <a:pt x="144" y="85"/>
                      <a:pt x="127" y="108"/>
                    </a:cubicBezTo>
                    <a:cubicBezTo>
                      <a:pt x="110" y="131"/>
                      <a:pt x="79" y="136"/>
                      <a:pt x="56" y="119"/>
                    </a:cubicBezTo>
                    <a:cubicBezTo>
                      <a:pt x="56" y="119"/>
                      <a:pt x="55" y="118"/>
                      <a:pt x="55" y="118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4" y="79"/>
                      <a:pt x="0" y="48"/>
                      <a:pt x="17" y="26"/>
                    </a:cubicBezTo>
                    <a:cubicBezTo>
                      <a:pt x="33" y="5"/>
                      <a:pt x="63" y="0"/>
                      <a:pt x="85" y="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6" name="Freeform 487"/>
              <p:cNvSpPr>
                <a:spLocks/>
              </p:cNvSpPr>
              <p:nvPr/>
            </p:nvSpPr>
            <p:spPr bwMode="auto">
              <a:xfrm>
                <a:off x="7625" y="-1550"/>
                <a:ext cx="312" cy="371"/>
              </a:xfrm>
              <a:custGeom>
                <a:avLst/>
                <a:gdLst>
                  <a:gd name="T0" fmla="*/ 114 w 132"/>
                  <a:gd name="T1" fmla="*/ 43 h 157"/>
                  <a:gd name="T2" fmla="*/ 117 w 132"/>
                  <a:gd name="T3" fmla="*/ 52 h 157"/>
                  <a:gd name="T4" fmla="*/ 121 w 132"/>
                  <a:gd name="T5" fmla="*/ 63 h 157"/>
                  <a:gd name="T6" fmla="*/ 126 w 132"/>
                  <a:gd name="T7" fmla="*/ 85 h 157"/>
                  <a:gd name="T8" fmla="*/ 82 w 132"/>
                  <a:gd name="T9" fmla="*/ 151 h 157"/>
                  <a:gd name="T10" fmla="*/ 16 w 132"/>
                  <a:gd name="T11" fmla="*/ 107 h 157"/>
                  <a:gd name="T12" fmla="*/ 16 w 132"/>
                  <a:gd name="T13" fmla="*/ 106 h 157"/>
                  <a:gd name="T14" fmla="*/ 16 w 132"/>
                  <a:gd name="T15" fmla="*/ 105 h 157"/>
                  <a:gd name="T16" fmla="*/ 13 w 132"/>
                  <a:gd name="T17" fmla="*/ 92 h 157"/>
                  <a:gd name="T18" fmla="*/ 12 w 132"/>
                  <a:gd name="T19" fmla="*/ 86 h 157"/>
                  <a:gd name="T20" fmla="*/ 9 w 132"/>
                  <a:gd name="T21" fmla="*/ 77 h 157"/>
                  <a:gd name="T22" fmla="*/ 46 w 132"/>
                  <a:gd name="T23" fmla="*/ 8 h 157"/>
                  <a:gd name="T24" fmla="*/ 114 w 132"/>
                  <a:gd name="T25" fmla="*/ 4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57">
                    <a:moveTo>
                      <a:pt x="114" y="43"/>
                    </a:moveTo>
                    <a:cubicBezTo>
                      <a:pt x="117" y="52"/>
                      <a:pt x="117" y="52"/>
                      <a:pt x="117" y="52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3" y="71"/>
                      <a:pt x="124" y="78"/>
                      <a:pt x="126" y="85"/>
                    </a:cubicBezTo>
                    <a:cubicBezTo>
                      <a:pt x="132" y="116"/>
                      <a:pt x="112" y="145"/>
                      <a:pt x="82" y="151"/>
                    </a:cubicBezTo>
                    <a:cubicBezTo>
                      <a:pt x="52" y="157"/>
                      <a:pt x="22" y="138"/>
                      <a:pt x="16" y="107"/>
                    </a:cubicBezTo>
                    <a:cubicBezTo>
                      <a:pt x="16" y="107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1"/>
                      <a:pt x="14" y="96"/>
                      <a:pt x="13" y="92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0" y="48"/>
                      <a:pt x="17" y="17"/>
                      <a:pt x="46" y="8"/>
                    </a:cubicBezTo>
                    <a:cubicBezTo>
                      <a:pt x="74" y="0"/>
                      <a:pt x="104" y="15"/>
                      <a:pt x="114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7" name="Freeform 488"/>
              <p:cNvSpPr>
                <a:spLocks/>
              </p:cNvSpPr>
              <p:nvPr/>
            </p:nvSpPr>
            <p:spPr bwMode="auto">
              <a:xfrm>
                <a:off x="7419" y="-985"/>
                <a:ext cx="374" cy="378"/>
              </a:xfrm>
              <a:custGeom>
                <a:avLst/>
                <a:gdLst>
                  <a:gd name="T0" fmla="*/ 137 w 158"/>
                  <a:gd name="T1" fmla="*/ 105 h 160"/>
                  <a:gd name="T2" fmla="*/ 131 w 158"/>
                  <a:gd name="T3" fmla="*/ 112 h 160"/>
                  <a:gd name="T4" fmla="*/ 124 w 158"/>
                  <a:gd name="T5" fmla="*/ 120 h 160"/>
                  <a:gd name="T6" fmla="*/ 110 w 158"/>
                  <a:gd name="T7" fmla="*/ 135 h 160"/>
                  <a:gd name="T8" fmla="*/ 25 w 158"/>
                  <a:gd name="T9" fmla="*/ 138 h 160"/>
                  <a:gd name="T10" fmla="*/ 23 w 158"/>
                  <a:gd name="T11" fmla="*/ 53 h 160"/>
                  <a:gd name="T12" fmla="*/ 24 w 158"/>
                  <a:gd name="T13" fmla="*/ 51 h 160"/>
                  <a:gd name="T14" fmla="*/ 25 w 158"/>
                  <a:gd name="T15" fmla="*/ 51 h 160"/>
                  <a:gd name="T16" fmla="*/ 36 w 158"/>
                  <a:gd name="T17" fmla="*/ 40 h 160"/>
                  <a:gd name="T18" fmla="*/ 41 w 158"/>
                  <a:gd name="T19" fmla="*/ 34 h 160"/>
                  <a:gd name="T20" fmla="*/ 47 w 158"/>
                  <a:gd name="T21" fmla="*/ 28 h 160"/>
                  <a:gd name="T22" fmla="*/ 47 w 158"/>
                  <a:gd name="T23" fmla="*/ 28 h 160"/>
                  <a:gd name="T24" fmla="*/ 131 w 158"/>
                  <a:gd name="T25" fmla="*/ 22 h 160"/>
                  <a:gd name="T26" fmla="*/ 137 w 158"/>
                  <a:gd name="T27" fmla="*/ 10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60">
                    <a:moveTo>
                      <a:pt x="137" y="105"/>
                    </a:moveTo>
                    <a:cubicBezTo>
                      <a:pt x="131" y="112"/>
                      <a:pt x="131" y="112"/>
                      <a:pt x="131" y="112"/>
                    </a:cubicBezTo>
                    <a:cubicBezTo>
                      <a:pt x="124" y="120"/>
                      <a:pt x="124" y="120"/>
                      <a:pt x="124" y="120"/>
                    </a:cubicBezTo>
                    <a:cubicBezTo>
                      <a:pt x="120" y="125"/>
                      <a:pt x="115" y="130"/>
                      <a:pt x="110" y="135"/>
                    </a:cubicBezTo>
                    <a:cubicBezTo>
                      <a:pt x="88" y="159"/>
                      <a:pt x="50" y="160"/>
                      <a:pt x="25" y="138"/>
                    </a:cubicBezTo>
                    <a:cubicBezTo>
                      <a:pt x="1" y="115"/>
                      <a:pt x="0" y="77"/>
                      <a:pt x="23" y="53"/>
                    </a:cubicBezTo>
                    <a:cubicBezTo>
                      <a:pt x="23" y="52"/>
                      <a:pt x="24" y="52"/>
                      <a:pt x="24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8" y="47"/>
                      <a:pt x="32" y="44"/>
                      <a:pt x="36" y="40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68" y="3"/>
                      <a:pt x="106" y="0"/>
                      <a:pt x="131" y="22"/>
                    </a:cubicBezTo>
                    <a:cubicBezTo>
                      <a:pt x="155" y="43"/>
                      <a:pt x="158" y="80"/>
                      <a:pt x="137" y="10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8" name="Freeform 489"/>
              <p:cNvSpPr>
                <a:spLocks/>
              </p:cNvSpPr>
              <p:nvPr/>
            </p:nvSpPr>
            <p:spPr bwMode="auto">
              <a:xfrm>
                <a:off x="6893" y="-622"/>
                <a:ext cx="420" cy="383"/>
              </a:xfrm>
              <a:custGeom>
                <a:avLst/>
                <a:gdLst>
                  <a:gd name="T0" fmla="*/ 137 w 178"/>
                  <a:gd name="T1" fmla="*/ 128 h 162"/>
                  <a:gd name="T2" fmla="*/ 120 w 178"/>
                  <a:gd name="T3" fmla="*/ 137 h 162"/>
                  <a:gd name="T4" fmla="*/ 103 w 178"/>
                  <a:gd name="T5" fmla="*/ 146 h 162"/>
                  <a:gd name="T6" fmla="*/ 17 w 178"/>
                  <a:gd name="T7" fmla="*/ 120 h 162"/>
                  <a:gd name="T8" fmla="*/ 43 w 178"/>
                  <a:gd name="T9" fmla="*/ 33 h 162"/>
                  <a:gd name="T10" fmla="*/ 45 w 178"/>
                  <a:gd name="T11" fmla="*/ 33 h 162"/>
                  <a:gd name="T12" fmla="*/ 46 w 178"/>
                  <a:gd name="T13" fmla="*/ 32 h 162"/>
                  <a:gd name="T14" fmla="*/ 61 w 178"/>
                  <a:gd name="T15" fmla="*/ 24 h 162"/>
                  <a:gd name="T16" fmla="*/ 76 w 178"/>
                  <a:gd name="T17" fmla="*/ 16 h 162"/>
                  <a:gd name="T18" fmla="*/ 77 w 178"/>
                  <a:gd name="T19" fmla="*/ 16 h 162"/>
                  <a:gd name="T20" fmla="*/ 162 w 178"/>
                  <a:gd name="T21" fmla="*/ 43 h 162"/>
                  <a:gd name="T22" fmla="*/ 137 w 178"/>
                  <a:gd name="T23" fmla="*/ 12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62">
                    <a:moveTo>
                      <a:pt x="137" y="128"/>
                    </a:moveTo>
                    <a:cubicBezTo>
                      <a:pt x="120" y="137"/>
                      <a:pt x="120" y="137"/>
                      <a:pt x="120" y="137"/>
                    </a:cubicBezTo>
                    <a:cubicBezTo>
                      <a:pt x="103" y="146"/>
                      <a:pt x="103" y="146"/>
                      <a:pt x="103" y="146"/>
                    </a:cubicBezTo>
                    <a:cubicBezTo>
                      <a:pt x="72" y="162"/>
                      <a:pt x="34" y="151"/>
                      <a:pt x="17" y="120"/>
                    </a:cubicBezTo>
                    <a:cubicBezTo>
                      <a:pt x="0" y="88"/>
                      <a:pt x="12" y="50"/>
                      <a:pt x="43" y="33"/>
                    </a:cubicBezTo>
                    <a:cubicBezTo>
                      <a:pt x="44" y="33"/>
                      <a:pt x="44" y="33"/>
                      <a:pt x="45" y="3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108" y="0"/>
                      <a:pt x="146" y="12"/>
                      <a:pt x="162" y="43"/>
                    </a:cubicBezTo>
                    <a:cubicBezTo>
                      <a:pt x="178" y="74"/>
                      <a:pt x="167" y="111"/>
                      <a:pt x="13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29" name="Freeform 490"/>
              <p:cNvSpPr>
                <a:spLocks/>
              </p:cNvSpPr>
              <p:nvPr/>
            </p:nvSpPr>
            <p:spPr bwMode="auto">
              <a:xfrm>
                <a:off x="6312" y="-378"/>
                <a:ext cx="434" cy="382"/>
              </a:xfrm>
              <a:custGeom>
                <a:avLst/>
                <a:gdLst>
                  <a:gd name="T0" fmla="*/ 132 w 184"/>
                  <a:gd name="T1" fmla="*/ 137 h 162"/>
                  <a:gd name="T2" fmla="*/ 115 w 184"/>
                  <a:gd name="T3" fmla="*/ 143 h 162"/>
                  <a:gd name="T4" fmla="*/ 97 w 184"/>
                  <a:gd name="T5" fmla="*/ 150 h 162"/>
                  <a:gd name="T6" fmla="*/ 12 w 184"/>
                  <a:gd name="T7" fmla="*/ 108 h 162"/>
                  <a:gd name="T8" fmla="*/ 53 w 184"/>
                  <a:gd name="T9" fmla="*/ 23 h 162"/>
                  <a:gd name="T10" fmla="*/ 54 w 184"/>
                  <a:gd name="T11" fmla="*/ 23 h 162"/>
                  <a:gd name="T12" fmla="*/ 55 w 184"/>
                  <a:gd name="T13" fmla="*/ 22 h 162"/>
                  <a:gd name="T14" fmla="*/ 89 w 184"/>
                  <a:gd name="T15" fmla="*/ 11 h 162"/>
                  <a:gd name="T16" fmla="*/ 89 w 184"/>
                  <a:gd name="T17" fmla="*/ 11 h 162"/>
                  <a:gd name="T18" fmla="*/ 173 w 184"/>
                  <a:gd name="T19" fmla="*/ 54 h 162"/>
                  <a:gd name="T20" fmla="*/ 132 w 184"/>
                  <a:gd name="T21" fmla="*/ 13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62">
                    <a:moveTo>
                      <a:pt x="132" y="137"/>
                    </a:moveTo>
                    <a:cubicBezTo>
                      <a:pt x="115" y="143"/>
                      <a:pt x="115" y="143"/>
                      <a:pt x="115" y="143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62" y="162"/>
                      <a:pt x="24" y="143"/>
                      <a:pt x="12" y="108"/>
                    </a:cubicBezTo>
                    <a:cubicBezTo>
                      <a:pt x="0" y="73"/>
                      <a:pt x="18" y="35"/>
                      <a:pt x="53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124" y="0"/>
                      <a:pt x="162" y="19"/>
                      <a:pt x="173" y="54"/>
                    </a:cubicBezTo>
                    <a:cubicBezTo>
                      <a:pt x="184" y="88"/>
                      <a:pt x="166" y="125"/>
                      <a:pt x="132" y="1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0" name="Freeform 491"/>
              <p:cNvSpPr>
                <a:spLocks/>
              </p:cNvSpPr>
              <p:nvPr/>
            </p:nvSpPr>
            <p:spPr bwMode="auto">
              <a:xfrm>
                <a:off x="5707" y="-206"/>
                <a:ext cx="446" cy="378"/>
              </a:xfrm>
              <a:custGeom>
                <a:avLst/>
                <a:gdLst>
                  <a:gd name="T0" fmla="*/ 129 w 189"/>
                  <a:gd name="T1" fmla="*/ 142 h 160"/>
                  <a:gd name="T2" fmla="*/ 93 w 189"/>
                  <a:gd name="T3" fmla="*/ 151 h 160"/>
                  <a:gd name="T4" fmla="*/ 10 w 189"/>
                  <a:gd name="T5" fmla="*/ 100 h 160"/>
                  <a:gd name="T6" fmla="*/ 60 w 189"/>
                  <a:gd name="T7" fmla="*/ 17 h 160"/>
                  <a:gd name="T8" fmla="*/ 61 w 189"/>
                  <a:gd name="T9" fmla="*/ 16 h 160"/>
                  <a:gd name="T10" fmla="*/ 62 w 189"/>
                  <a:gd name="T11" fmla="*/ 16 h 160"/>
                  <a:gd name="T12" fmla="*/ 97 w 189"/>
                  <a:gd name="T13" fmla="*/ 8 h 160"/>
                  <a:gd name="T14" fmla="*/ 98 w 189"/>
                  <a:gd name="T15" fmla="*/ 8 h 160"/>
                  <a:gd name="T16" fmla="*/ 180 w 189"/>
                  <a:gd name="T17" fmla="*/ 60 h 160"/>
                  <a:gd name="T18" fmla="*/ 129 w 189"/>
                  <a:gd name="T19" fmla="*/ 14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60">
                    <a:moveTo>
                      <a:pt x="129" y="142"/>
                    </a:moveTo>
                    <a:cubicBezTo>
                      <a:pt x="93" y="151"/>
                      <a:pt x="93" y="151"/>
                      <a:pt x="93" y="151"/>
                    </a:cubicBezTo>
                    <a:cubicBezTo>
                      <a:pt x="56" y="160"/>
                      <a:pt x="19" y="138"/>
                      <a:pt x="10" y="100"/>
                    </a:cubicBezTo>
                    <a:cubicBezTo>
                      <a:pt x="0" y="63"/>
                      <a:pt x="23" y="26"/>
                      <a:pt x="60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135" y="0"/>
                      <a:pt x="172" y="23"/>
                      <a:pt x="180" y="60"/>
                    </a:cubicBezTo>
                    <a:cubicBezTo>
                      <a:pt x="189" y="97"/>
                      <a:pt x="166" y="133"/>
                      <a:pt x="129" y="1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1" name="Freeform 492"/>
              <p:cNvSpPr>
                <a:spLocks/>
              </p:cNvSpPr>
              <p:nvPr/>
            </p:nvSpPr>
            <p:spPr bwMode="auto">
              <a:xfrm>
                <a:off x="5095" y="-83"/>
                <a:ext cx="446" cy="373"/>
              </a:xfrm>
              <a:custGeom>
                <a:avLst/>
                <a:gdLst>
                  <a:gd name="T0" fmla="*/ 125 w 189"/>
                  <a:gd name="T1" fmla="*/ 146 h 158"/>
                  <a:gd name="T2" fmla="*/ 89 w 189"/>
                  <a:gd name="T3" fmla="*/ 152 h 158"/>
                  <a:gd name="T4" fmla="*/ 7 w 189"/>
                  <a:gd name="T5" fmla="*/ 93 h 158"/>
                  <a:gd name="T6" fmla="*/ 65 w 189"/>
                  <a:gd name="T7" fmla="*/ 11 h 158"/>
                  <a:gd name="T8" fmla="*/ 66 w 189"/>
                  <a:gd name="T9" fmla="*/ 11 h 158"/>
                  <a:gd name="T10" fmla="*/ 67 w 189"/>
                  <a:gd name="T11" fmla="*/ 11 h 158"/>
                  <a:gd name="T12" fmla="*/ 102 w 189"/>
                  <a:gd name="T13" fmla="*/ 6 h 158"/>
                  <a:gd name="T14" fmla="*/ 102 w 189"/>
                  <a:gd name="T15" fmla="*/ 6 h 158"/>
                  <a:gd name="T16" fmla="*/ 184 w 189"/>
                  <a:gd name="T17" fmla="*/ 65 h 158"/>
                  <a:gd name="T18" fmla="*/ 125 w 189"/>
                  <a:gd name="T19" fmla="*/ 1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58">
                    <a:moveTo>
                      <a:pt x="125" y="146"/>
                    </a:moveTo>
                    <a:cubicBezTo>
                      <a:pt x="89" y="152"/>
                      <a:pt x="89" y="152"/>
                      <a:pt x="89" y="152"/>
                    </a:cubicBezTo>
                    <a:cubicBezTo>
                      <a:pt x="50" y="158"/>
                      <a:pt x="13" y="132"/>
                      <a:pt x="7" y="93"/>
                    </a:cubicBezTo>
                    <a:cubicBezTo>
                      <a:pt x="0" y="55"/>
                      <a:pt x="26" y="18"/>
                      <a:pt x="65" y="11"/>
                    </a:cubicBezTo>
                    <a:cubicBezTo>
                      <a:pt x="65" y="11"/>
                      <a:pt x="65" y="11"/>
                      <a:pt x="66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41" y="0"/>
                      <a:pt x="177" y="26"/>
                      <a:pt x="184" y="65"/>
                    </a:cubicBezTo>
                    <a:cubicBezTo>
                      <a:pt x="189" y="103"/>
                      <a:pt x="163" y="139"/>
                      <a:pt x="125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2" name="Freeform 493"/>
              <p:cNvSpPr>
                <a:spLocks/>
              </p:cNvSpPr>
              <p:nvPr/>
            </p:nvSpPr>
            <p:spPr bwMode="auto">
              <a:xfrm>
                <a:off x="4478" y="0"/>
                <a:ext cx="445" cy="368"/>
              </a:xfrm>
              <a:custGeom>
                <a:avLst/>
                <a:gdLst>
                  <a:gd name="T0" fmla="*/ 120 w 188"/>
                  <a:gd name="T1" fmla="*/ 148 h 156"/>
                  <a:gd name="T2" fmla="*/ 84 w 188"/>
                  <a:gd name="T3" fmla="*/ 152 h 156"/>
                  <a:gd name="T4" fmla="*/ 4 w 188"/>
                  <a:gd name="T5" fmla="*/ 88 h 156"/>
                  <a:gd name="T6" fmla="*/ 69 w 188"/>
                  <a:gd name="T7" fmla="*/ 8 h 156"/>
                  <a:gd name="T8" fmla="*/ 69 w 188"/>
                  <a:gd name="T9" fmla="*/ 8 h 156"/>
                  <a:gd name="T10" fmla="*/ 106 w 188"/>
                  <a:gd name="T11" fmla="*/ 4 h 156"/>
                  <a:gd name="T12" fmla="*/ 185 w 188"/>
                  <a:gd name="T13" fmla="*/ 69 h 156"/>
                  <a:gd name="T14" fmla="*/ 120 w 188"/>
                  <a:gd name="T15" fmla="*/ 14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156">
                    <a:moveTo>
                      <a:pt x="120" y="148"/>
                    </a:moveTo>
                    <a:cubicBezTo>
                      <a:pt x="84" y="152"/>
                      <a:pt x="84" y="152"/>
                      <a:pt x="84" y="152"/>
                    </a:cubicBezTo>
                    <a:cubicBezTo>
                      <a:pt x="44" y="156"/>
                      <a:pt x="8" y="127"/>
                      <a:pt x="4" y="88"/>
                    </a:cubicBezTo>
                    <a:cubicBezTo>
                      <a:pt x="0" y="48"/>
                      <a:pt x="29" y="12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45" y="0"/>
                      <a:pt x="181" y="29"/>
                      <a:pt x="185" y="69"/>
                    </a:cubicBezTo>
                    <a:cubicBezTo>
                      <a:pt x="188" y="109"/>
                      <a:pt x="160" y="144"/>
                      <a:pt x="120" y="1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3" name="Freeform 494"/>
              <p:cNvSpPr>
                <a:spLocks/>
              </p:cNvSpPr>
              <p:nvPr/>
            </p:nvSpPr>
            <p:spPr bwMode="auto">
              <a:xfrm>
                <a:off x="3860" y="52"/>
                <a:ext cx="441" cy="359"/>
              </a:xfrm>
              <a:custGeom>
                <a:avLst/>
                <a:gdLst>
                  <a:gd name="T0" fmla="*/ 115 w 187"/>
                  <a:gd name="T1" fmla="*/ 148 h 152"/>
                  <a:gd name="T2" fmla="*/ 79 w 187"/>
                  <a:gd name="T3" fmla="*/ 150 h 152"/>
                  <a:gd name="T4" fmla="*/ 2 w 187"/>
                  <a:gd name="T5" fmla="*/ 80 h 152"/>
                  <a:gd name="T6" fmla="*/ 72 w 187"/>
                  <a:gd name="T7" fmla="*/ 4 h 152"/>
                  <a:gd name="T8" fmla="*/ 72 w 187"/>
                  <a:gd name="T9" fmla="*/ 4 h 152"/>
                  <a:gd name="T10" fmla="*/ 108 w 187"/>
                  <a:gd name="T11" fmla="*/ 2 h 152"/>
                  <a:gd name="T12" fmla="*/ 185 w 187"/>
                  <a:gd name="T13" fmla="*/ 71 h 152"/>
                  <a:gd name="T14" fmla="*/ 115 w 187"/>
                  <a:gd name="T15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7" h="152">
                    <a:moveTo>
                      <a:pt x="115" y="148"/>
                    </a:moveTo>
                    <a:cubicBezTo>
                      <a:pt x="79" y="150"/>
                      <a:pt x="79" y="150"/>
                      <a:pt x="79" y="150"/>
                    </a:cubicBezTo>
                    <a:cubicBezTo>
                      <a:pt x="39" y="152"/>
                      <a:pt x="4" y="121"/>
                      <a:pt x="2" y="80"/>
                    </a:cubicBezTo>
                    <a:cubicBezTo>
                      <a:pt x="0" y="40"/>
                      <a:pt x="31" y="6"/>
                      <a:pt x="72" y="4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48" y="0"/>
                      <a:pt x="183" y="31"/>
                      <a:pt x="185" y="71"/>
                    </a:cubicBezTo>
                    <a:cubicBezTo>
                      <a:pt x="187" y="112"/>
                      <a:pt x="156" y="146"/>
                      <a:pt x="115" y="1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4" name="Freeform 495"/>
              <p:cNvSpPr>
                <a:spLocks/>
              </p:cNvSpPr>
              <p:nvPr/>
            </p:nvSpPr>
            <p:spPr bwMode="auto">
              <a:xfrm>
                <a:off x="3238" y="73"/>
                <a:ext cx="435" cy="347"/>
              </a:xfrm>
              <a:custGeom>
                <a:avLst/>
                <a:gdLst>
                  <a:gd name="T0" fmla="*/ 111 w 184"/>
                  <a:gd name="T1" fmla="*/ 147 h 147"/>
                  <a:gd name="T2" fmla="*/ 74 w 184"/>
                  <a:gd name="T3" fmla="*/ 147 h 147"/>
                  <a:gd name="T4" fmla="*/ 0 w 184"/>
                  <a:gd name="T5" fmla="*/ 73 h 147"/>
                  <a:gd name="T6" fmla="*/ 74 w 184"/>
                  <a:gd name="T7" fmla="*/ 0 h 147"/>
                  <a:gd name="T8" fmla="*/ 74 w 184"/>
                  <a:gd name="T9" fmla="*/ 0 h 147"/>
                  <a:gd name="T10" fmla="*/ 74 w 184"/>
                  <a:gd name="T11" fmla="*/ 0 h 147"/>
                  <a:gd name="T12" fmla="*/ 111 w 184"/>
                  <a:gd name="T13" fmla="*/ 0 h 147"/>
                  <a:gd name="T14" fmla="*/ 111 w 184"/>
                  <a:gd name="T15" fmla="*/ 0 h 147"/>
                  <a:gd name="T16" fmla="*/ 184 w 184"/>
                  <a:gd name="T17" fmla="*/ 73 h 147"/>
                  <a:gd name="T18" fmla="*/ 111 w 184"/>
                  <a:gd name="T19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47">
                    <a:moveTo>
                      <a:pt x="111" y="147"/>
                    </a:moveTo>
                    <a:cubicBezTo>
                      <a:pt x="74" y="147"/>
                      <a:pt x="74" y="147"/>
                      <a:pt x="74" y="147"/>
                    </a:cubicBezTo>
                    <a:cubicBezTo>
                      <a:pt x="33" y="147"/>
                      <a:pt x="0" y="114"/>
                      <a:pt x="0" y="73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51" y="0"/>
                      <a:pt x="184" y="33"/>
                      <a:pt x="184" y="73"/>
                    </a:cubicBezTo>
                    <a:cubicBezTo>
                      <a:pt x="184" y="114"/>
                      <a:pt x="151" y="147"/>
                      <a:pt x="111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5" name="Freeform 496"/>
              <p:cNvSpPr>
                <a:spLocks/>
              </p:cNvSpPr>
              <p:nvPr/>
            </p:nvSpPr>
            <p:spPr bwMode="auto">
              <a:xfrm>
                <a:off x="2612" y="52"/>
                <a:ext cx="442" cy="359"/>
              </a:xfrm>
              <a:custGeom>
                <a:avLst/>
                <a:gdLst>
                  <a:gd name="T0" fmla="*/ 108 w 187"/>
                  <a:gd name="T1" fmla="*/ 150 h 152"/>
                  <a:gd name="T2" fmla="*/ 72 w 187"/>
                  <a:gd name="T3" fmla="*/ 148 h 152"/>
                  <a:gd name="T4" fmla="*/ 2 w 187"/>
                  <a:gd name="T5" fmla="*/ 71 h 152"/>
                  <a:gd name="T6" fmla="*/ 79 w 187"/>
                  <a:gd name="T7" fmla="*/ 2 h 152"/>
                  <a:gd name="T8" fmla="*/ 115 w 187"/>
                  <a:gd name="T9" fmla="*/ 4 h 152"/>
                  <a:gd name="T10" fmla="*/ 185 w 187"/>
                  <a:gd name="T11" fmla="*/ 80 h 152"/>
                  <a:gd name="T12" fmla="*/ 108 w 187"/>
                  <a:gd name="T13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52">
                    <a:moveTo>
                      <a:pt x="108" y="150"/>
                    </a:moveTo>
                    <a:cubicBezTo>
                      <a:pt x="72" y="148"/>
                      <a:pt x="72" y="148"/>
                      <a:pt x="72" y="148"/>
                    </a:cubicBezTo>
                    <a:cubicBezTo>
                      <a:pt x="31" y="146"/>
                      <a:pt x="0" y="112"/>
                      <a:pt x="2" y="71"/>
                    </a:cubicBezTo>
                    <a:cubicBezTo>
                      <a:pt x="4" y="31"/>
                      <a:pt x="39" y="0"/>
                      <a:pt x="79" y="2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56" y="6"/>
                      <a:pt x="187" y="40"/>
                      <a:pt x="185" y="80"/>
                    </a:cubicBezTo>
                    <a:cubicBezTo>
                      <a:pt x="183" y="121"/>
                      <a:pt x="149" y="152"/>
                      <a:pt x="108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6" name="Freeform 497"/>
              <p:cNvSpPr>
                <a:spLocks/>
              </p:cNvSpPr>
              <p:nvPr/>
            </p:nvSpPr>
            <p:spPr bwMode="auto">
              <a:xfrm>
                <a:off x="1989" y="2"/>
                <a:ext cx="446" cy="369"/>
              </a:xfrm>
              <a:custGeom>
                <a:avLst/>
                <a:gdLst>
                  <a:gd name="T0" fmla="*/ 105 w 189"/>
                  <a:gd name="T1" fmla="*/ 152 h 156"/>
                  <a:gd name="T2" fmla="*/ 69 w 189"/>
                  <a:gd name="T3" fmla="*/ 148 h 156"/>
                  <a:gd name="T4" fmla="*/ 4 w 189"/>
                  <a:gd name="T5" fmla="*/ 68 h 156"/>
                  <a:gd name="T6" fmla="*/ 83 w 189"/>
                  <a:gd name="T7" fmla="*/ 3 h 156"/>
                  <a:gd name="T8" fmla="*/ 120 w 189"/>
                  <a:gd name="T9" fmla="*/ 7 h 156"/>
                  <a:gd name="T10" fmla="*/ 185 w 189"/>
                  <a:gd name="T11" fmla="*/ 86 h 156"/>
                  <a:gd name="T12" fmla="*/ 106 w 189"/>
                  <a:gd name="T13" fmla="*/ 152 h 156"/>
                  <a:gd name="T14" fmla="*/ 105 w 189"/>
                  <a:gd name="T15" fmla="*/ 15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9" h="156">
                    <a:moveTo>
                      <a:pt x="105" y="152"/>
                    </a:moveTo>
                    <a:cubicBezTo>
                      <a:pt x="69" y="148"/>
                      <a:pt x="69" y="148"/>
                      <a:pt x="69" y="148"/>
                    </a:cubicBezTo>
                    <a:cubicBezTo>
                      <a:pt x="29" y="144"/>
                      <a:pt x="0" y="108"/>
                      <a:pt x="4" y="68"/>
                    </a:cubicBezTo>
                    <a:cubicBezTo>
                      <a:pt x="8" y="28"/>
                      <a:pt x="44" y="0"/>
                      <a:pt x="83" y="3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59" y="11"/>
                      <a:pt x="189" y="46"/>
                      <a:pt x="185" y="86"/>
                    </a:cubicBezTo>
                    <a:cubicBezTo>
                      <a:pt x="181" y="126"/>
                      <a:pt x="146" y="156"/>
                      <a:pt x="106" y="152"/>
                    </a:cubicBezTo>
                    <a:lnTo>
                      <a:pt x="105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7" name="Freeform 498"/>
              <p:cNvSpPr>
                <a:spLocks/>
              </p:cNvSpPr>
              <p:nvPr/>
            </p:nvSpPr>
            <p:spPr bwMode="auto">
              <a:xfrm>
                <a:off x="1370" y="-83"/>
                <a:ext cx="446" cy="376"/>
              </a:xfrm>
              <a:custGeom>
                <a:avLst/>
                <a:gdLst>
                  <a:gd name="T0" fmla="*/ 101 w 189"/>
                  <a:gd name="T1" fmla="*/ 153 h 159"/>
                  <a:gd name="T2" fmla="*/ 65 w 189"/>
                  <a:gd name="T3" fmla="*/ 147 h 159"/>
                  <a:gd name="T4" fmla="*/ 6 w 189"/>
                  <a:gd name="T5" fmla="*/ 65 h 159"/>
                  <a:gd name="T6" fmla="*/ 87 w 189"/>
                  <a:gd name="T7" fmla="*/ 6 h 159"/>
                  <a:gd name="T8" fmla="*/ 88 w 189"/>
                  <a:gd name="T9" fmla="*/ 6 h 159"/>
                  <a:gd name="T10" fmla="*/ 123 w 189"/>
                  <a:gd name="T11" fmla="*/ 12 h 159"/>
                  <a:gd name="T12" fmla="*/ 124 w 189"/>
                  <a:gd name="T13" fmla="*/ 12 h 159"/>
                  <a:gd name="T14" fmla="*/ 183 w 189"/>
                  <a:gd name="T15" fmla="*/ 93 h 159"/>
                  <a:gd name="T16" fmla="*/ 102 w 189"/>
                  <a:gd name="T17" fmla="*/ 153 h 159"/>
                  <a:gd name="T18" fmla="*/ 101 w 189"/>
                  <a:gd name="T19" fmla="*/ 15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59">
                    <a:moveTo>
                      <a:pt x="101" y="153"/>
                    </a:moveTo>
                    <a:cubicBezTo>
                      <a:pt x="65" y="147"/>
                      <a:pt x="65" y="147"/>
                      <a:pt x="65" y="147"/>
                    </a:cubicBezTo>
                    <a:cubicBezTo>
                      <a:pt x="26" y="140"/>
                      <a:pt x="0" y="103"/>
                      <a:pt x="6" y="65"/>
                    </a:cubicBezTo>
                    <a:cubicBezTo>
                      <a:pt x="13" y="26"/>
                      <a:pt x="49" y="0"/>
                      <a:pt x="87" y="6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123" y="12"/>
                      <a:pt x="123" y="12"/>
                      <a:pt x="123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63" y="18"/>
                      <a:pt x="189" y="54"/>
                      <a:pt x="183" y="93"/>
                    </a:cubicBezTo>
                    <a:cubicBezTo>
                      <a:pt x="177" y="132"/>
                      <a:pt x="141" y="159"/>
                      <a:pt x="102" y="153"/>
                    </a:cubicBezTo>
                    <a:cubicBezTo>
                      <a:pt x="102" y="153"/>
                      <a:pt x="101" y="153"/>
                      <a:pt x="101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8" name="Freeform 499"/>
              <p:cNvSpPr>
                <a:spLocks/>
              </p:cNvSpPr>
              <p:nvPr/>
            </p:nvSpPr>
            <p:spPr bwMode="auto">
              <a:xfrm>
                <a:off x="758" y="-203"/>
                <a:ext cx="446" cy="377"/>
              </a:xfrm>
              <a:custGeom>
                <a:avLst/>
                <a:gdLst>
                  <a:gd name="T0" fmla="*/ 96 w 189"/>
                  <a:gd name="T1" fmla="*/ 151 h 160"/>
                  <a:gd name="T2" fmla="*/ 60 w 189"/>
                  <a:gd name="T3" fmla="*/ 142 h 160"/>
                  <a:gd name="T4" fmla="*/ 10 w 189"/>
                  <a:gd name="T5" fmla="*/ 59 h 160"/>
                  <a:gd name="T6" fmla="*/ 92 w 189"/>
                  <a:gd name="T7" fmla="*/ 8 h 160"/>
                  <a:gd name="T8" fmla="*/ 93 w 189"/>
                  <a:gd name="T9" fmla="*/ 8 h 160"/>
                  <a:gd name="T10" fmla="*/ 128 w 189"/>
                  <a:gd name="T11" fmla="*/ 16 h 160"/>
                  <a:gd name="T12" fmla="*/ 128 w 189"/>
                  <a:gd name="T13" fmla="*/ 16 h 160"/>
                  <a:gd name="T14" fmla="*/ 180 w 189"/>
                  <a:gd name="T15" fmla="*/ 99 h 160"/>
                  <a:gd name="T16" fmla="*/ 97 w 189"/>
                  <a:gd name="T17" fmla="*/ 152 h 160"/>
                  <a:gd name="T18" fmla="*/ 96 w 189"/>
                  <a:gd name="T19" fmla="*/ 15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60">
                    <a:moveTo>
                      <a:pt x="96" y="151"/>
                    </a:moveTo>
                    <a:cubicBezTo>
                      <a:pt x="60" y="142"/>
                      <a:pt x="60" y="142"/>
                      <a:pt x="60" y="142"/>
                    </a:cubicBezTo>
                    <a:cubicBezTo>
                      <a:pt x="23" y="133"/>
                      <a:pt x="0" y="96"/>
                      <a:pt x="10" y="59"/>
                    </a:cubicBezTo>
                    <a:cubicBezTo>
                      <a:pt x="18" y="22"/>
                      <a:pt x="55" y="0"/>
                      <a:pt x="92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128" y="16"/>
                      <a:pt x="128" y="16"/>
                      <a:pt x="128" y="16"/>
                    </a:cubicBezTo>
                    <a:cubicBezTo>
                      <a:pt x="128" y="16"/>
                      <a:pt x="128" y="16"/>
                      <a:pt x="128" y="16"/>
                    </a:cubicBezTo>
                    <a:cubicBezTo>
                      <a:pt x="165" y="24"/>
                      <a:pt x="189" y="62"/>
                      <a:pt x="180" y="99"/>
                    </a:cubicBezTo>
                    <a:cubicBezTo>
                      <a:pt x="172" y="136"/>
                      <a:pt x="135" y="160"/>
                      <a:pt x="97" y="152"/>
                    </a:cubicBezTo>
                    <a:cubicBezTo>
                      <a:pt x="97" y="151"/>
                      <a:pt x="96" y="151"/>
                      <a:pt x="96" y="1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39" name="Freeform 500"/>
              <p:cNvSpPr>
                <a:spLocks/>
              </p:cNvSpPr>
              <p:nvPr/>
            </p:nvSpPr>
            <p:spPr bwMode="auto">
              <a:xfrm>
                <a:off x="163" y="-376"/>
                <a:ext cx="439" cy="383"/>
              </a:xfrm>
              <a:custGeom>
                <a:avLst/>
                <a:gdLst>
                  <a:gd name="T0" fmla="*/ 88 w 186"/>
                  <a:gd name="T1" fmla="*/ 150 h 162"/>
                  <a:gd name="T2" fmla="*/ 53 w 186"/>
                  <a:gd name="T3" fmla="*/ 138 h 162"/>
                  <a:gd name="T4" fmla="*/ 12 w 186"/>
                  <a:gd name="T5" fmla="*/ 52 h 162"/>
                  <a:gd name="T6" fmla="*/ 96 w 186"/>
                  <a:gd name="T7" fmla="*/ 11 h 162"/>
                  <a:gd name="T8" fmla="*/ 97 w 186"/>
                  <a:gd name="T9" fmla="*/ 11 h 162"/>
                  <a:gd name="T10" fmla="*/ 131 w 186"/>
                  <a:gd name="T11" fmla="*/ 23 h 162"/>
                  <a:gd name="T12" fmla="*/ 131 w 186"/>
                  <a:gd name="T13" fmla="*/ 23 h 162"/>
                  <a:gd name="T14" fmla="*/ 174 w 186"/>
                  <a:gd name="T15" fmla="*/ 107 h 162"/>
                  <a:gd name="T16" fmla="*/ 89 w 186"/>
                  <a:gd name="T17" fmla="*/ 150 h 162"/>
                  <a:gd name="T18" fmla="*/ 88 w 186"/>
                  <a:gd name="T19" fmla="*/ 15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62">
                    <a:moveTo>
                      <a:pt x="88" y="150"/>
                    </a:moveTo>
                    <a:cubicBezTo>
                      <a:pt x="53" y="138"/>
                      <a:pt x="53" y="138"/>
                      <a:pt x="53" y="138"/>
                    </a:cubicBezTo>
                    <a:cubicBezTo>
                      <a:pt x="18" y="125"/>
                      <a:pt x="0" y="87"/>
                      <a:pt x="12" y="52"/>
                    </a:cubicBezTo>
                    <a:cubicBezTo>
                      <a:pt x="24" y="18"/>
                      <a:pt x="61" y="0"/>
                      <a:pt x="96" y="11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66" y="34"/>
                      <a:pt x="186" y="72"/>
                      <a:pt x="174" y="107"/>
                    </a:cubicBezTo>
                    <a:cubicBezTo>
                      <a:pt x="163" y="143"/>
                      <a:pt x="125" y="162"/>
                      <a:pt x="89" y="150"/>
                    </a:cubicBezTo>
                    <a:cubicBezTo>
                      <a:pt x="89" y="150"/>
                      <a:pt x="88" y="150"/>
                      <a:pt x="88" y="1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0" name="Freeform 501"/>
              <p:cNvSpPr>
                <a:spLocks/>
              </p:cNvSpPr>
              <p:nvPr/>
            </p:nvSpPr>
            <p:spPr bwMode="auto">
              <a:xfrm>
                <a:off x="-404" y="-617"/>
                <a:ext cx="423" cy="383"/>
              </a:xfrm>
              <a:custGeom>
                <a:avLst/>
                <a:gdLst>
                  <a:gd name="T0" fmla="*/ 76 w 179"/>
                  <a:gd name="T1" fmla="*/ 146 h 162"/>
                  <a:gd name="T2" fmla="*/ 59 w 179"/>
                  <a:gd name="T3" fmla="*/ 137 h 162"/>
                  <a:gd name="T4" fmla="*/ 42 w 179"/>
                  <a:gd name="T5" fmla="*/ 128 h 162"/>
                  <a:gd name="T6" fmla="*/ 17 w 179"/>
                  <a:gd name="T7" fmla="*/ 42 h 162"/>
                  <a:gd name="T8" fmla="*/ 102 w 179"/>
                  <a:gd name="T9" fmla="*/ 16 h 162"/>
                  <a:gd name="T10" fmla="*/ 103 w 179"/>
                  <a:gd name="T11" fmla="*/ 16 h 162"/>
                  <a:gd name="T12" fmla="*/ 118 w 179"/>
                  <a:gd name="T13" fmla="*/ 24 h 162"/>
                  <a:gd name="T14" fmla="*/ 134 w 179"/>
                  <a:gd name="T15" fmla="*/ 32 h 162"/>
                  <a:gd name="T16" fmla="*/ 134 w 179"/>
                  <a:gd name="T17" fmla="*/ 32 h 162"/>
                  <a:gd name="T18" fmla="*/ 163 w 179"/>
                  <a:gd name="T19" fmla="*/ 118 h 162"/>
                  <a:gd name="T20" fmla="*/ 77 w 179"/>
                  <a:gd name="T21" fmla="*/ 147 h 162"/>
                  <a:gd name="T22" fmla="*/ 76 w 179"/>
                  <a:gd name="T23" fmla="*/ 14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9" h="162">
                    <a:moveTo>
                      <a:pt x="76" y="146"/>
                    </a:moveTo>
                    <a:cubicBezTo>
                      <a:pt x="59" y="137"/>
                      <a:pt x="59" y="137"/>
                      <a:pt x="59" y="137"/>
                    </a:cubicBezTo>
                    <a:cubicBezTo>
                      <a:pt x="42" y="128"/>
                      <a:pt x="42" y="128"/>
                      <a:pt x="42" y="128"/>
                    </a:cubicBezTo>
                    <a:cubicBezTo>
                      <a:pt x="12" y="111"/>
                      <a:pt x="0" y="72"/>
                      <a:pt x="17" y="42"/>
                    </a:cubicBezTo>
                    <a:cubicBezTo>
                      <a:pt x="34" y="11"/>
                      <a:pt x="71" y="0"/>
                      <a:pt x="102" y="16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66" y="48"/>
                      <a:pt x="179" y="86"/>
                      <a:pt x="163" y="118"/>
                    </a:cubicBezTo>
                    <a:cubicBezTo>
                      <a:pt x="147" y="149"/>
                      <a:pt x="109" y="162"/>
                      <a:pt x="77" y="147"/>
                    </a:cubicBezTo>
                    <a:cubicBezTo>
                      <a:pt x="77" y="146"/>
                      <a:pt x="76" y="146"/>
                      <a:pt x="76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1" name="Freeform 502"/>
              <p:cNvSpPr>
                <a:spLocks/>
              </p:cNvSpPr>
              <p:nvPr/>
            </p:nvSpPr>
            <p:spPr bwMode="auto">
              <a:xfrm>
                <a:off x="-884" y="-978"/>
                <a:ext cx="373" cy="378"/>
              </a:xfrm>
              <a:custGeom>
                <a:avLst/>
                <a:gdLst>
                  <a:gd name="T0" fmla="*/ 48 w 158"/>
                  <a:gd name="T1" fmla="*/ 135 h 160"/>
                  <a:gd name="T2" fmla="*/ 42 w 158"/>
                  <a:gd name="T3" fmla="*/ 128 h 160"/>
                  <a:gd name="T4" fmla="*/ 34 w 158"/>
                  <a:gd name="T5" fmla="*/ 120 h 160"/>
                  <a:gd name="T6" fmla="*/ 21 w 158"/>
                  <a:gd name="T7" fmla="*/ 105 h 160"/>
                  <a:gd name="T8" fmla="*/ 29 w 158"/>
                  <a:gd name="T9" fmla="*/ 21 h 160"/>
                  <a:gd name="T10" fmla="*/ 111 w 158"/>
                  <a:gd name="T11" fmla="*/ 27 h 160"/>
                  <a:gd name="T12" fmla="*/ 112 w 158"/>
                  <a:gd name="T13" fmla="*/ 27 h 160"/>
                  <a:gd name="T14" fmla="*/ 123 w 158"/>
                  <a:gd name="T15" fmla="*/ 39 h 160"/>
                  <a:gd name="T16" fmla="*/ 128 w 158"/>
                  <a:gd name="T17" fmla="*/ 44 h 160"/>
                  <a:gd name="T18" fmla="*/ 134 w 158"/>
                  <a:gd name="T19" fmla="*/ 51 h 160"/>
                  <a:gd name="T20" fmla="*/ 135 w 158"/>
                  <a:gd name="T21" fmla="*/ 136 h 160"/>
                  <a:gd name="T22" fmla="*/ 49 w 158"/>
                  <a:gd name="T23" fmla="*/ 136 h 160"/>
                  <a:gd name="T24" fmla="*/ 48 w 158"/>
                  <a:gd name="T25" fmla="*/ 13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160">
                    <a:moveTo>
                      <a:pt x="48" y="135"/>
                    </a:moveTo>
                    <a:cubicBezTo>
                      <a:pt x="42" y="128"/>
                      <a:pt x="42" y="128"/>
                      <a:pt x="42" y="128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0" y="115"/>
                      <a:pt x="25" y="110"/>
                      <a:pt x="21" y="105"/>
                    </a:cubicBezTo>
                    <a:cubicBezTo>
                      <a:pt x="0" y="79"/>
                      <a:pt x="3" y="42"/>
                      <a:pt x="29" y="21"/>
                    </a:cubicBezTo>
                    <a:cubicBezTo>
                      <a:pt x="54" y="0"/>
                      <a:pt x="90" y="3"/>
                      <a:pt x="111" y="27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5" y="31"/>
                      <a:pt x="119" y="35"/>
                      <a:pt x="123" y="39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58" y="74"/>
                      <a:pt x="158" y="112"/>
                      <a:pt x="135" y="136"/>
                    </a:cubicBezTo>
                    <a:cubicBezTo>
                      <a:pt x="111" y="160"/>
                      <a:pt x="73" y="160"/>
                      <a:pt x="49" y="136"/>
                    </a:cubicBezTo>
                    <a:cubicBezTo>
                      <a:pt x="49" y="136"/>
                      <a:pt x="48" y="135"/>
                      <a:pt x="48" y="1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2" name="Freeform 503"/>
              <p:cNvSpPr>
                <a:spLocks/>
              </p:cNvSpPr>
              <p:nvPr/>
            </p:nvSpPr>
            <p:spPr bwMode="auto">
              <a:xfrm>
                <a:off x="-1033" y="-1545"/>
                <a:ext cx="308" cy="373"/>
              </a:xfrm>
              <a:custGeom>
                <a:avLst/>
                <a:gdLst>
                  <a:gd name="T0" fmla="*/ 5 w 130"/>
                  <a:gd name="T1" fmla="*/ 87 h 158"/>
                  <a:gd name="T2" fmla="*/ 7 w 130"/>
                  <a:gd name="T3" fmla="*/ 78 h 158"/>
                  <a:gd name="T4" fmla="*/ 10 w 130"/>
                  <a:gd name="T5" fmla="*/ 66 h 158"/>
                  <a:gd name="T6" fmla="*/ 17 w 130"/>
                  <a:gd name="T7" fmla="*/ 44 h 158"/>
                  <a:gd name="T8" fmla="*/ 87 w 130"/>
                  <a:gd name="T9" fmla="*/ 10 h 158"/>
                  <a:gd name="T10" fmla="*/ 122 w 130"/>
                  <a:gd name="T11" fmla="*/ 78 h 158"/>
                  <a:gd name="T12" fmla="*/ 122 w 130"/>
                  <a:gd name="T13" fmla="*/ 79 h 158"/>
                  <a:gd name="T14" fmla="*/ 118 w 130"/>
                  <a:gd name="T15" fmla="*/ 92 h 158"/>
                  <a:gd name="T16" fmla="*/ 117 w 130"/>
                  <a:gd name="T17" fmla="*/ 98 h 158"/>
                  <a:gd name="T18" fmla="*/ 115 w 130"/>
                  <a:gd name="T19" fmla="*/ 107 h 158"/>
                  <a:gd name="T20" fmla="*/ 51 w 130"/>
                  <a:gd name="T21" fmla="*/ 153 h 158"/>
                  <a:gd name="T22" fmla="*/ 5 w 130"/>
                  <a:gd name="T23" fmla="*/ 89 h 158"/>
                  <a:gd name="T24" fmla="*/ 5 w 130"/>
                  <a:gd name="T25" fmla="*/ 8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" h="158">
                    <a:moveTo>
                      <a:pt x="5" y="87"/>
                    </a:moveTo>
                    <a:cubicBezTo>
                      <a:pt x="7" y="78"/>
                      <a:pt x="7" y="78"/>
                      <a:pt x="7" y="78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2" y="58"/>
                      <a:pt x="14" y="51"/>
                      <a:pt x="17" y="44"/>
                    </a:cubicBezTo>
                    <a:cubicBezTo>
                      <a:pt x="26" y="15"/>
                      <a:pt x="58" y="0"/>
                      <a:pt x="87" y="10"/>
                    </a:cubicBezTo>
                    <a:cubicBezTo>
                      <a:pt x="115" y="19"/>
                      <a:pt x="130" y="49"/>
                      <a:pt x="122" y="78"/>
                    </a:cubicBezTo>
                    <a:cubicBezTo>
                      <a:pt x="122" y="79"/>
                      <a:pt x="122" y="79"/>
                      <a:pt x="122" y="79"/>
                    </a:cubicBezTo>
                    <a:cubicBezTo>
                      <a:pt x="120" y="83"/>
                      <a:pt x="119" y="88"/>
                      <a:pt x="118" y="92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115" y="107"/>
                      <a:pt x="115" y="107"/>
                      <a:pt x="115" y="107"/>
                    </a:cubicBezTo>
                    <a:cubicBezTo>
                      <a:pt x="111" y="138"/>
                      <a:pt x="82" y="158"/>
                      <a:pt x="51" y="153"/>
                    </a:cubicBezTo>
                    <a:cubicBezTo>
                      <a:pt x="21" y="148"/>
                      <a:pt x="0" y="119"/>
                      <a:pt x="5" y="89"/>
                    </a:cubicBezTo>
                    <a:cubicBezTo>
                      <a:pt x="5" y="88"/>
                      <a:pt x="5" y="87"/>
                      <a:pt x="5" y="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3" name="Freeform 504"/>
              <p:cNvSpPr>
                <a:spLocks/>
              </p:cNvSpPr>
              <p:nvPr/>
            </p:nvSpPr>
            <p:spPr bwMode="auto">
              <a:xfrm>
                <a:off x="-681" y="-2003"/>
                <a:ext cx="338" cy="323"/>
              </a:xfrm>
              <a:custGeom>
                <a:avLst/>
                <a:gdLst>
                  <a:gd name="T0" fmla="*/ 27 w 143"/>
                  <a:gd name="T1" fmla="*/ 38 h 137"/>
                  <a:gd name="T2" fmla="*/ 42 w 143"/>
                  <a:gd name="T3" fmla="*/ 27 h 137"/>
                  <a:gd name="T4" fmla="*/ 58 w 143"/>
                  <a:gd name="T5" fmla="*/ 16 h 137"/>
                  <a:gd name="T6" fmla="*/ 128 w 143"/>
                  <a:gd name="T7" fmla="*/ 29 h 137"/>
                  <a:gd name="T8" fmla="*/ 117 w 143"/>
                  <a:gd name="T9" fmla="*/ 97 h 137"/>
                  <a:gd name="T10" fmla="*/ 116 w 143"/>
                  <a:gd name="T11" fmla="*/ 98 h 137"/>
                  <a:gd name="T12" fmla="*/ 103 w 143"/>
                  <a:gd name="T13" fmla="*/ 108 h 137"/>
                  <a:gd name="T14" fmla="*/ 89 w 143"/>
                  <a:gd name="T15" fmla="*/ 119 h 137"/>
                  <a:gd name="T16" fmla="*/ 89 w 143"/>
                  <a:gd name="T17" fmla="*/ 119 h 137"/>
                  <a:gd name="T18" fmla="*/ 17 w 143"/>
                  <a:gd name="T19" fmla="*/ 111 h 137"/>
                  <a:gd name="T20" fmla="*/ 25 w 143"/>
                  <a:gd name="T21" fmla="*/ 39 h 137"/>
                  <a:gd name="T22" fmla="*/ 27 w 143"/>
                  <a:gd name="T23" fmla="*/ 3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3" h="137">
                    <a:moveTo>
                      <a:pt x="27" y="38"/>
                    </a:moveTo>
                    <a:cubicBezTo>
                      <a:pt x="42" y="27"/>
                      <a:pt x="42" y="27"/>
                      <a:pt x="42" y="27"/>
                    </a:cubicBezTo>
                    <a:cubicBezTo>
                      <a:pt x="47" y="23"/>
                      <a:pt x="53" y="19"/>
                      <a:pt x="58" y="16"/>
                    </a:cubicBezTo>
                    <a:cubicBezTo>
                      <a:pt x="81" y="0"/>
                      <a:pt x="112" y="6"/>
                      <a:pt x="128" y="29"/>
                    </a:cubicBezTo>
                    <a:cubicBezTo>
                      <a:pt x="143" y="51"/>
                      <a:pt x="138" y="81"/>
                      <a:pt x="117" y="97"/>
                    </a:cubicBezTo>
                    <a:cubicBezTo>
                      <a:pt x="116" y="98"/>
                      <a:pt x="116" y="98"/>
                      <a:pt x="116" y="98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67" y="137"/>
                      <a:pt x="35" y="133"/>
                      <a:pt x="17" y="111"/>
                    </a:cubicBezTo>
                    <a:cubicBezTo>
                      <a:pt x="0" y="89"/>
                      <a:pt x="3" y="57"/>
                      <a:pt x="25" y="39"/>
                    </a:cubicBezTo>
                    <a:cubicBezTo>
                      <a:pt x="26" y="39"/>
                      <a:pt x="26" y="39"/>
                      <a:pt x="27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4" name="Freeform 505"/>
              <p:cNvSpPr>
                <a:spLocks/>
              </p:cNvSpPr>
              <p:nvPr/>
            </p:nvSpPr>
            <p:spPr bwMode="auto">
              <a:xfrm>
                <a:off x="-128" y="-2282"/>
                <a:ext cx="317" cy="274"/>
              </a:xfrm>
              <a:custGeom>
                <a:avLst/>
                <a:gdLst>
                  <a:gd name="T0" fmla="*/ 34 w 134"/>
                  <a:gd name="T1" fmla="*/ 23 h 116"/>
                  <a:gd name="T2" fmla="*/ 68 w 134"/>
                  <a:gd name="T3" fmla="*/ 9 h 116"/>
                  <a:gd name="T4" fmla="*/ 125 w 134"/>
                  <a:gd name="T5" fmla="*/ 34 h 116"/>
                  <a:gd name="T6" fmla="*/ 103 w 134"/>
                  <a:gd name="T7" fmla="*/ 90 h 116"/>
                  <a:gd name="T8" fmla="*/ 102 w 134"/>
                  <a:gd name="T9" fmla="*/ 90 h 116"/>
                  <a:gd name="T10" fmla="*/ 70 w 134"/>
                  <a:gd name="T11" fmla="*/ 105 h 116"/>
                  <a:gd name="T12" fmla="*/ 70 w 134"/>
                  <a:gd name="T13" fmla="*/ 106 h 116"/>
                  <a:gd name="T14" fmla="*/ 10 w 134"/>
                  <a:gd name="T15" fmla="*/ 84 h 116"/>
                  <a:gd name="T16" fmla="*/ 32 w 134"/>
                  <a:gd name="T17" fmla="*/ 24 h 116"/>
                  <a:gd name="T18" fmla="*/ 34 w 134"/>
                  <a:gd name="T19" fmla="*/ 2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116">
                    <a:moveTo>
                      <a:pt x="34" y="23"/>
                    </a:moveTo>
                    <a:cubicBezTo>
                      <a:pt x="68" y="9"/>
                      <a:pt x="68" y="9"/>
                      <a:pt x="68" y="9"/>
                    </a:cubicBezTo>
                    <a:cubicBezTo>
                      <a:pt x="91" y="0"/>
                      <a:pt x="116" y="11"/>
                      <a:pt x="125" y="34"/>
                    </a:cubicBezTo>
                    <a:cubicBezTo>
                      <a:pt x="134" y="55"/>
                      <a:pt x="124" y="80"/>
                      <a:pt x="103" y="90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70" y="105"/>
                      <a:pt x="70" y="105"/>
                      <a:pt x="70" y="105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47" y="116"/>
                      <a:pt x="21" y="106"/>
                      <a:pt x="10" y="84"/>
                    </a:cubicBezTo>
                    <a:cubicBezTo>
                      <a:pt x="0" y="61"/>
                      <a:pt x="10" y="35"/>
                      <a:pt x="32" y="24"/>
                    </a:cubicBezTo>
                    <a:cubicBezTo>
                      <a:pt x="33" y="24"/>
                      <a:pt x="33" y="24"/>
                      <a:pt x="34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5" name="Freeform 506"/>
              <p:cNvSpPr>
                <a:spLocks/>
              </p:cNvSpPr>
              <p:nvPr/>
            </p:nvSpPr>
            <p:spPr bwMode="auto">
              <a:xfrm>
                <a:off x="477" y="-2466"/>
                <a:ext cx="283" cy="224"/>
              </a:xfrm>
              <a:custGeom>
                <a:avLst/>
                <a:gdLst>
                  <a:gd name="T0" fmla="*/ 33 w 120"/>
                  <a:gd name="T1" fmla="*/ 15 h 95"/>
                  <a:gd name="T2" fmla="*/ 69 w 120"/>
                  <a:gd name="T3" fmla="*/ 6 h 95"/>
                  <a:gd name="T4" fmla="*/ 114 w 120"/>
                  <a:gd name="T5" fmla="*/ 32 h 95"/>
                  <a:gd name="T6" fmla="*/ 90 w 120"/>
                  <a:gd name="T7" fmla="*/ 78 h 95"/>
                  <a:gd name="T8" fmla="*/ 89 w 120"/>
                  <a:gd name="T9" fmla="*/ 78 h 95"/>
                  <a:gd name="T10" fmla="*/ 55 w 120"/>
                  <a:gd name="T11" fmla="*/ 89 h 95"/>
                  <a:gd name="T12" fmla="*/ 55 w 120"/>
                  <a:gd name="T13" fmla="*/ 89 h 95"/>
                  <a:gd name="T14" fmla="*/ 6 w 120"/>
                  <a:gd name="T15" fmla="*/ 64 h 95"/>
                  <a:gd name="T16" fmla="*/ 31 w 120"/>
                  <a:gd name="T17" fmla="*/ 16 h 95"/>
                  <a:gd name="T18" fmla="*/ 33 w 120"/>
                  <a:gd name="T19" fmla="*/ 1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95">
                    <a:moveTo>
                      <a:pt x="33" y="15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89" y="0"/>
                      <a:pt x="109" y="12"/>
                      <a:pt x="114" y="32"/>
                    </a:cubicBezTo>
                    <a:cubicBezTo>
                      <a:pt x="120" y="52"/>
                      <a:pt x="109" y="72"/>
                      <a:pt x="90" y="78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34" y="95"/>
                      <a:pt x="13" y="84"/>
                      <a:pt x="6" y="64"/>
                    </a:cubicBezTo>
                    <a:cubicBezTo>
                      <a:pt x="0" y="44"/>
                      <a:pt x="11" y="22"/>
                      <a:pt x="31" y="16"/>
                    </a:cubicBezTo>
                    <a:cubicBezTo>
                      <a:pt x="32" y="16"/>
                      <a:pt x="32" y="15"/>
                      <a:pt x="33" y="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6" name="Freeform 507"/>
              <p:cNvSpPr>
                <a:spLocks/>
              </p:cNvSpPr>
              <p:nvPr/>
            </p:nvSpPr>
            <p:spPr bwMode="auto">
              <a:xfrm>
                <a:off x="1103" y="-2587"/>
                <a:ext cx="241" cy="173"/>
              </a:xfrm>
              <a:custGeom>
                <a:avLst/>
                <a:gdLst>
                  <a:gd name="T0" fmla="*/ 29 w 102"/>
                  <a:gd name="T1" fmla="*/ 9 h 73"/>
                  <a:gd name="T2" fmla="*/ 65 w 102"/>
                  <a:gd name="T3" fmla="*/ 3 h 73"/>
                  <a:gd name="T4" fmla="*/ 99 w 102"/>
                  <a:gd name="T5" fmla="*/ 27 h 73"/>
                  <a:gd name="T6" fmla="*/ 77 w 102"/>
                  <a:gd name="T7" fmla="*/ 60 h 73"/>
                  <a:gd name="T8" fmla="*/ 76 w 102"/>
                  <a:gd name="T9" fmla="*/ 60 h 73"/>
                  <a:gd name="T10" fmla="*/ 41 w 102"/>
                  <a:gd name="T11" fmla="*/ 69 h 73"/>
                  <a:gd name="T12" fmla="*/ 41 w 102"/>
                  <a:gd name="T13" fmla="*/ 69 h 73"/>
                  <a:gd name="T14" fmla="*/ 4 w 102"/>
                  <a:gd name="T15" fmla="*/ 46 h 73"/>
                  <a:gd name="T16" fmla="*/ 27 w 102"/>
                  <a:gd name="T17" fmla="*/ 9 h 73"/>
                  <a:gd name="T18" fmla="*/ 29 w 102"/>
                  <a:gd name="T19" fmla="*/ 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73">
                    <a:moveTo>
                      <a:pt x="29" y="9"/>
                    </a:moveTo>
                    <a:cubicBezTo>
                      <a:pt x="65" y="3"/>
                      <a:pt x="65" y="3"/>
                      <a:pt x="65" y="3"/>
                    </a:cubicBezTo>
                    <a:cubicBezTo>
                      <a:pt x="81" y="0"/>
                      <a:pt x="96" y="11"/>
                      <a:pt x="99" y="27"/>
                    </a:cubicBezTo>
                    <a:cubicBezTo>
                      <a:pt x="102" y="42"/>
                      <a:pt x="92" y="57"/>
                      <a:pt x="77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24" y="73"/>
                      <a:pt x="8" y="62"/>
                      <a:pt x="4" y="46"/>
                    </a:cubicBezTo>
                    <a:cubicBezTo>
                      <a:pt x="0" y="29"/>
                      <a:pt x="10" y="13"/>
                      <a:pt x="27" y="9"/>
                    </a:cubicBezTo>
                    <a:cubicBezTo>
                      <a:pt x="28" y="9"/>
                      <a:pt x="28" y="9"/>
                      <a:pt x="29" y="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7" name="Freeform 508"/>
              <p:cNvSpPr>
                <a:spLocks/>
              </p:cNvSpPr>
              <p:nvPr/>
            </p:nvSpPr>
            <p:spPr bwMode="auto">
              <a:xfrm>
                <a:off x="1741" y="-2665"/>
                <a:ext cx="193" cy="121"/>
              </a:xfrm>
              <a:custGeom>
                <a:avLst/>
                <a:gdLst>
                  <a:gd name="T0" fmla="*/ 22 w 82"/>
                  <a:gd name="T1" fmla="*/ 5 h 51"/>
                  <a:gd name="T2" fmla="*/ 58 w 82"/>
                  <a:gd name="T3" fmla="*/ 1 h 51"/>
                  <a:gd name="T4" fmla="*/ 81 w 82"/>
                  <a:gd name="T5" fmla="*/ 20 h 51"/>
                  <a:gd name="T6" fmla="*/ 64 w 82"/>
                  <a:gd name="T7" fmla="*/ 43 h 51"/>
                  <a:gd name="T8" fmla="*/ 64 w 82"/>
                  <a:gd name="T9" fmla="*/ 43 h 51"/>
                  <a:gd name="T10" fmla="*/ 28 w 82"/>
                  <a:gd name="T11" fmla="*/ 49 h 51"/>
                  <a:gd name="T12" fmla="*/ 28 w 82"/>
                  <a:gd name="T13" fmla="*/ 49 h 51"/>
                  <a:gd name="T14" fmla="*/ 2 w 82"/>
                  <a:gd name="T15" fmla="*/ 31 h 51"/>
                  <a:gd name="T16" fmla="*/ 20 w 82"/>
                  <a:gd name="T17" fmla="*/ 5 h 51"/>
                  <a:gd name="T18" fmla="*/ 22 w 82"/>
                  <a:gd name="T19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51">
                    <a:moveTo>
                      <a:pt x="22" y="5"/>
                    </a:moveTo>
                    <a:cubicBezTo>
                      <a:pt x="58" y="1"/>
                      <a:pt x="58" y="1"/>
                      <a:pt x="58" y="1"/>
                    </a:cubicBezTo>
                    <a:cubicBezTo>
                      <a:pt x="70" y="0"/>
                      <a:pt x="80" y="8"/>
                      <a:pt x="81" y="20"/>
                    </a:cubicBezTo>
                    <a:cubicBezTo>
                      <a:pt x="82" y="31"/>
                      <a:pt x="75" y="41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16" y="51"/>
                      <a:pt x="4" y="43"/>
                      <a:pt x="2" y="31"/>
                    </a:cubicBezTo>
                    <a:cubicBezTo>
                      <a:pt x="0" y="19"/>
                      <a:pt x="8" y="7"/>
                      <a:pt x="20" y="5"/>
                    </a:cubicBezTo>
                    <a:cubicBezTo>
                      <a:pt x="21" y="5"/>
                      <a:pt x="22" y="5"/>
                      <a:pt x="22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8" name="Freeform 509"/>
              <p:cNvSpPr>
                <a:spLocks/>
              </p:cNvSpPr>
              <p:nvPr/>
            </p:nvSpPr>
            <p:spPr bwMode="auto">
              <a:xfrm>
                <a:off x="2388" y="-2703"/>
                <a:ext cx="144" cy="64"/>
              </a:xfrm>
              <a:custGeom>
                <a:avLst/>
                <a:gdLst>
                  <a:gd name="T0" fmla="*/ 13 w 61"/>
                  <a:gd name="T1" fmla="*/ 1 h 27"/>
                  <a:gd name="T2" fmla="*/ 49 w 61"/>
                  <a:gd name="T3" fmla="*/ 0 h 27"/>
                  <a:gd name="T4" fmla="*/ 61 w 61"/>
                  <a:gd name="T5" fmla="*/ 10 h 27"/>
                  <a:gd name="T6" fmla="*/ 51 w 61"/>
                  <a:gd name="T7" fmla="*/ 22 h 27"/>
                  <a:gd name="T8" fmla="*/ 15 w 61"/>
                  <a:gd name="T9" fmla="*/ 26 h 27"/>
                  <a:gd name="T10" fmla="*/ 1 w 61"/>
                  <a:gd name="T11" fmla="*/ 15 h 27"/>
                  <a:gd name="T12" fmla="*/ 12 w 61"/>
                  <a:gd name="T13" fmla="*/ 1 h 27"/>
                  <a:gd name="T14" fmla="*/ 13 w 61"/>
                  <a:gd name="T1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27">
                    <a:moveTo>
                      <a:pt x="13" y="1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55" y="0"/>
                      <a:pt x="60" y="4"/>
                      <a:pt x="61" y="10"/>
                    </a:cubicBezTo>
                    <a:cubicBezTo>
                      <a:pt x="61" y="16"/>
                      <a:pt x="56" y="21"/>
                      <a:pt x="51" y="22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8" y="27"/>
                      <a:pt x="1" y="22"/>
                      <a:pt x="1" y="15"/>
                    </a:cubicBezTo>
                    <a:cubicBezTo>
                      <a:pt x="0" y="9"/>
                      <a:pt x="5" y="2"/>
                      <a:pt x="12" y="1"/>
                    </a:cubicBezTo>
                    <a:cubicBezTo>
                      <a:pt x="12" y="1"/>
                      <a:pt x="12" y="1"/>
                      <a:pt x="13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49" name="Freeform 510"/>
              <p:cNvSpPr>
                <a:spLocks/>
              </p:cNvSpPr>
              <p:nvPr/>
            </p:nvSpPr>
            <p:spPr bwMode="auto">
              <a:xfrm>
                <a:off x="3042" y="-2707"/>
                <a:ext cx="45" cy="4"/>
              </a:xfrm>
              <a:custGeom>
                <a:avLst/>
                <a:gdLst>
                  <a:gd name="T0" fmla="*/ 1 w 19"/>
                  <a:gd name="T1" fmla="*/ 0 h 2"/>
                  <a:gd name="T2" fmla="*/ 19 w 19"/>
                  <a:gd name="T3" fmla="*/ 0 h 2"/>
                  <a:gd name="T4" fmla="*/ 1 w 19"/>
                  <a:gd name="T5" fmla="*/ 2 h 2"/>
                  <a:gd name="T6" fmla="*/ 0 w 19"/>
                  <a:gd name="T7" fmla="*/ 1 h 2"/>
                  <a:gd name="T8" fmla="*/ 0 w 19"/>
                  <a:gd name="T9" fmla="*/ 0 h 2"/>
                  <a:gd name="T10" fmla="*/ 1 w 19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">
                    <a:moveTo>
                      <a:pt x="1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0" name="Freeform 511"/>
              <p:cNvSpPr>
                <a:spLocks/>
              </p:cNvSpPr>
              <p:nvPr/>
            </p:nvSpPr>
            <p:spPr bwMode="auto">
              <a:xfrm>
                <a:off x="7419" y="4032"/>
                <a:ext cx="374" cy="378"/>
              </a:xfrm>
              <a:custGeom>
                <a:avLst/>
                <a:gdLst>
                  <a:gd name="T0" fmla="*/ 137 w 158"/>
                  <a:gd name="T1" fmla="*/ 104 h 160"/>
                  <a:gd name="T2" fmla="*/ 131 w 158"/>
                  <a:gd name="T3" fmla="*/ 111 h 160"/>
                  <a:gd name="T4" fmla="*/ 124 w 158"/>
                  <a:gd name="T5" fmla="*/ 120 h 160"/>
                  <a:gd name="T6" fmla="*/ 110 w 158"/>
                  <a:gd name="T7" fmla="*/ 135 h 160"/>
                  <a:gd name="T8" fmla="*/ 25 w 158"/>
                  <a:gd name="T9" fmla="*/ 137 h 160"/>
                  <a:gd name="T10" fmla="*/ 23 w 158"/>
                  <a:gd name="T11" fmla="*/ 52 h 160"/>
                  <a:gd name="T12" fmla="*/ 24 w 158"/>
                  <a:gd name="T13" fmla="*/ 51 h 160"/>
                  <a:gd name="T14" fmla="*/ 25 w 158"/>
                  <a:gd name="T15" fmla="*/ 51 h 160"/>
                  <a:gd name="T16" fmla="*/ 36 w 158"/>
                  <a:gd name="T17" fmla="*/ 39 h 160"/>
                  <a:gd name="T18" fmla="*/ 41 w 158"/>
                  <a:gd name="T19" fmla="*/ 34 h 160"/>
                  <a:gd name="T20" fmla="*/ 47 w 158"/>
                  <a:gd name="T21" fmla="*/ 27 h 160"/>
                  <a:gd name="T22" fmla="*/ 47 w 158"/>
                  <a:gd name="T23" fmla="*/ 27 h 160"/>
                  <a:gd name="T24" fmla="*/ 131 w 158"/>
                  <a:gd name="T25" fmla="*/ 22 h 160"/>
                  <a:gd name="T26" fmla="*/ 137 w 158"/>
                  <a:gd name="T27" fmla="*/ 10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60">
                    <a:moveTo>
                      <a:pt x="137" y="104"/>
                    </a:move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24" y="120"/>
                      <a:pt x="124" y="120"/>
                      <a:pt x="124" y="120"/>
                    </a:cubicBezTo>
                    <a:cubicBezTo>
                      <a:pt x="120" y="125"/>
                      <a:pt x="115" y="130"/>
                      <a:pt x="110" y="135"/>
                    </a:cubicBezTo>
                    <a:cubicBezTo>
                      <a:pt x="88" y="159"/>
                      <a:pt x="50" y="160"/>
                      <a:pt x="25" y="137"/>
                    </a:cubicBezTo>
                    <a:cubicBezTo>
                      <a:pt x="1" y="114"/>
                      <a:pt x="0" y="76"/>
                      <a:pt x="23" y="52"/>
                    </a:cubicBezTo>
                    <a:cubicBezTo>
                      <a:pt x="23" y="52"/>
                      <a:pt x="24" y="51"/>
                      <a:pt x="24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8" y="47"/>
                      <a:pt x="32" y="43"/>
                      <a:pt x="36" y="39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68" y="2"/>
                      <a:pt x="106" y="0"/>
                      <a:pt x="131" y="22"/>
                    </a:cubicBezTo>
                    <a:cubicBezTo>
                      <a:pt x="155" y="43"/>
                      <a:pt x="158" y="80"/>
                      <a:pt x="137" y="10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1" name="Freeform 512"/>
              <p:cNvSpPr>
                <a:spLocks/>
              </p:cNvSpPr>
              <p:nvPr/>
            </p:nvSpPr>
            <p:spPr bwMode="auto">
              <a:xfrm>
                <a:off x="6893" y="4393"/>
                <a:ext cx="420" cy="385"/>
              </a:xfrm>
              <a:custGeom>
                <a:avLst/>
                <a:gdLst>
                  <a:gd name="T0" fmla="*/ 137 w 178"/>
                  <a:gd name="T1" fmla="*/ 128 h 163"/>
                  <a:gd name="T2" fmla="*/ 120 w 178"/>
                  <a:gd name="T3" fmla="*/ 137 h 163"/>
                  <a:gd name="T4" fmla="*/ 103 w 178"/>
                  <a:gd name="T5" fmla="*/ 146 h 163"/>
                  <a:gd name="T6" fmla="*/ 17 w 178"/>
                  <a:gd name="T7" fmla="*/ 120 h 163"/>
                  <a:gd name="T8" fmla="*/ 43 w 178"/>
                  <a:gd name="T9" fmla="*/ 34 h 163"/>
                  <a:gd name="T10" fmla="*/ 45 w 178"/>
                  <a:gd name="T11" fmla="*/ 33 h 163"/>
                  <a:gd name="T12" fmla="*/ 46 w 178"/>
                  <a:gd name="T13" fmla="*/ 33 h 163"/>
                  <a:gd name="T14" fmla="*/ 61 w 178"/>
                  <a:gd name="T15" fmla="*/ 25 h 163"/>
                  <a:gd name="T16" fmla="*/ 76 w 178"/>
                  <a:gd name="T17" fmla="*/ 17 h 163"/>
                  <a:gd name="T18" fmla="*/ 77 w 178"/>
                  <a:gd name="T19" fmla="*/ 17 h 163"/>
                  <a:gd name="T20" fmla="*/ 162 w 178"/>
                  <a:gd name="T21" fmla="*/ 44 h 163"/>
                  <a:gd name="T22" fmla="*/ 137 w 178"/>
                  <a:gd name="T23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63">
                    <a:moveTo>
                      <a:pt x="137" y="128"/>
                    </a:moveTo>
                    <a:cubicBezTo>
                      <a:pt x="120" y="137"/>
                      <a:pt x="120" y="137"/>
                      <a:pt x="120" y="137"/>
                    </a:cubicBezTo>
                    <a:cubicBezTo>
                      <a:pt x="103" y="146"/>
                      <a:pt x="103" y="146"/>
                      <a:pt x="103" y="146"/>
                    </a:cubicBezTo>
                    <a:cubicBezTo>
                      <a:pt x="72" y="163"/>
                      <a:pt x="34" y="151"/>
                      <a:pt x="17" y="120"/>
                    </a:cubicBezTo>
                    <a:cubicBezTo>
                      <a:pt x="0" y="89"/>
                      <a:pt x="12" y="50"/>
                      <a:pt x="43" y="34"/>
                    </a:cubicBezTo>
                    <a:cubicBezTo>
                      <a:pt x="44" y="34"/>
                      <a:pt x="44" y="33"/>
                      <a:pt x="45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108" y="0"/>
                      <a:pt x="146" y="13"/>
                      <a:pt x="162" y="44"/>
                    </a:cubicBezTo>
                    <a:cubicBezTo>
                      <a:pt x="178" y="74"/>
                      <a:pt x="167" y="112"/>
                      <a:pt x="13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2" name="Freeform 513"/>
              <p:cNvSpPr>
                <a:spLocks/>
              </p:cNvSpPr>
              <p:nvPr/>
            </p:nvSpPr>
            <p:spPr bwMode="auto">
              <a:xfrm>
                <a:off x="6312" y="4636"/>
                <a:ext cx="434" cy="383"/>
              </a:xfrm>
              <a:custGeom>
                <a:avLst/>
                <a:gdLst>
                  <a:gd name="T0" fmla="*/ 132 w 184"/>
                  <a:gd name="T1" fmla="*/ 138 h 162"/>
                  <a:gd name="T2" fmla="*/ 115 w 184"/>
                  <a:gd name="T3" fmla="*/ 144 h 162"/>
                  <a:gd name="T4" fmla="*/ 97 w 184"/>
                  <a:gd name="T5" fmla="*/ 150 h 162"/>
                  <a:gd name="T6" fmla="*/ 12 w 184"/>
                  <a:gd name="T7" fmla="*/ 109 h 162"/>
                  <a:gd name="T8" fmla="*/ 53 w 184"/>
                  <a:gd name="T9" fmla="*/ 23 h 162"/>
                  <a:gd name="T10" fmla="*/ 54 w 184"/>
                  <a:gd name="T11" fmla="*/ 23 h 162"/>
                  <a:gd name="T12" fmla="*/ 55 w 184"/>
                  <a:gd name="T13" fmla="*/ 23 h 162"/>
                  <a:gd name="T14" fmla="*/ 89 w 184"/>
                  <a:gd name="T15" fmla="*/ 12 h 162"/>
                  <a:gd name="T16" fmla="*/ 89 w 184"/>
                  <a:gd name="T17" fmla="*/ 12 h 162"/>
                  <a:gd name="T18" fmla="*/ 173 w 184"/>
                  <a:gd name="T19" fmla="*/ 54 h 162"/>
                  <a:gd name="T20" fmla="*/ 132 w 184"/>
                  <a:gd name="T21" fmla="*/ 13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62">
                    <a:moveTo>
                      <a:pt x="132" y="138"/>
                    </a:moveTo>
                    <a:cubicBezTo>
                      <a:pt x="115" y="144"/>
                      <a:pt x="115" y="144"/>
                      <a:pt x="115" y="144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62" y="162"/>
                      <a:pt x="24" y="144"/>
                      <a:pt x="12" y="109"/>
                    </a:cubicBezTo>
                    <a:cubicBezTo>
                      <a:pt x="0" y="74"/>
                      <a:pt x="18" y="36"/>
                      <a:pt x="53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124" y="0"/>
                      <a:pt x="162" y="19"/>
                      <a:pt x="173" y="54"/>
                    </a:cubicBezTo>
                    <a:cubicBezTo>
                      <a:pt x="184" y="88"/>
                      <a:pt x="166" y="125"/>
                      <a:pt x="132" y="1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3" name="Freeform 514"/>
              <p:cNvSpPr>
                <a:spLocks/>
              </p:cNvSpPr>
              <p:nvPr/>
            </p:nvSpPr>
            <p:spPr bwMode="auto">
              <a:xfrm>
                <a:off x="5707" y="4809"/>
                <a:ext cx="446" cy="380"/>
              </a:xfrm>
              <a:custGeom>
                <a:avLst/>
                <a:gdLst>
                  <a:gd name="T0" fmla="*/ 129 w 189"/>
                  <a:gd name="T1" fmla="*/ 143 h 161"/>
                  <a:gd name="T2" fmla="*/ 93 w 189"/>
                  <a:gd name="T3" fmla="*/ 152 h 161"/>
                  <a:gd name="T4" fmla="*/ 10 w 189"/>
                  <a:gd name="T5" fmla="*/ 101 h 161"/>
                  <a:gd name="T6" fmla="*/ 60 w 189"/>
                  <a:gd name="T7" fmla="*/ 17 h 161"/>
                  <a:gd name="T8" fmla="*/ 61 w 189"/>
                  <a:gd name="T9" fmla="*/ 17 h 161"/>
                  <a:gd name="T10" fmla="*/ 62 w 189"/>
                  <a:gd name="T11" fmla="*/ 17 h 161"/>
                  <a:gd name="T12" fmla="*/ 97 w 189"/>
                  <a:gd name="T13" fmla="*/ 9 h 161"/>
                  <a:gd name="T14" fmla="*/ 98 w 189"/>
                  <a:gd name="T15" fmla="*/ 9 h 161"/>
                  <a:gd name="T16" fmla="*/ 180 w 189"/>
                  <a:gd name="T17" fmla="*/ 61 h 161"/>
                  <a:gd name="T18" fmla="*/ 129 w 189"/>
                  <a:gd name="T19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61">
                    <a:moveTo>
                      <a:pt x="129" y="143"/>
                    </a:moveTo>
                    <a:cubicBezTo>
                      <a:pt x="93" y="152"/>
                      <a:pt x="93" y="152"/>
                      <a:pt x="93" y="152"/>
                    </a:cubicBezTo>
                    <a:cubicBezTo>
                      <a:pt x="56" y="161"/>
                      <a:pt x="19" y="138"/>
                      <a:pt x="10" y="101"/>
                    </a:cubicBezTo>
                    <a:cubicBezTo>
                      <a:pt x="0" y="64"/>
                      <a:pt x="23" y="26"/>
                      <a:pt x="60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135" y="0"/>
                      <a:pt x="172" y="23"/>
                      <a:pt x="180" y="61"/>
                    </a:cubicBezTo>
                    <a:cubicBezTo>
                      <a:pt x="189" y="97"/>
                      <a:pt x="166" y="134"/>
                      <a:pt x="129" y="1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4" name="Freeform 515"/>
              <p:cNvSpPr>
                <a:spLocks/>
              </p:cNvSpPr>
              <p:nvPr/>
            </p:nvSpPr>
            <p:spPr bwMode="auto">
              <a:xfrm>
                <a:off x="5095" y="4932"/>
                <a:ext cx="446" cy="375"/>
              </a:xfrm>
              <a:custGeom>
                <a:avLst/>
                <a:gdLst>
                  <a:gd name="T0" fmla="*/ 125 w 189"/>
                  <a:gd name="T1" fmla="*/ 146 h 159"/>
                  <a:gd name="T2" fmla="*/ 89 w 189"/>
                  <a:gd name="T3" fmla="*/ 152 h 159"/>
                  <a:gd name="T4" fmla="*/ 7 w 189"/>
                  <a:gd name="T5" fmla="*/ 94 h 159"/>
                  <a:gd name="T6" fmla="*/ 65 w 189"/>
                  <a:gd name="T7" fmla="*/ 12 h 159"/>
                  <a:gd name="T8" fmla="*/ 65 w 189"/>
                  <a:gd name="T9" fmla="*/ 12 h 159"/>
                  <a:gd name="T10" fmla="*/ 67 w 189"/>
                  <a:gd name="T11" fmla="*/ 12 h 159"/>
                  <a:gd name="T12" fmla="*/ 102 w 189"/>
                  <a:gd name="T13" fmla="*/ 6 h 159"/>
                  <a:gd name="T14" fmla="*/ 102 w 189"/>
                  <a:gd name="T15" fmla="*/ 6 h 159"/>
                  <a:gd name="T16" fmla="*/ 184 w 189"/>
                  <a:gd name="T17" fmla="*/ 65 h 159"/>
                  <a:gd name="T18" fmla="*/ 125 w 189"/>
                  <a:gd name="T19" fmla="*/ 14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59">
                    <a:moveTo>
                      <a:pt x="125" y="146"/>
                    </a:moveTo>
                    <a:cubicBezTo>
                      <a:pt x="89" y="152"/>
                      <a:pt x="89" y="152"/>
                      <a:pt x="89" y="152"/>
                    </a:cubicBezTo>
                    <a:cubicBezTo>
                      <a:pt x="50" y="159"/>
                      <a:pt x="13" y="133"/>
                      <a:pt x="7" y="94"/>
                    </a:cubicBezTo>
                    <a:cubicBezTo>
                      <a:pt x="0" y="55"/>
                      <a:pt x="26" y="18"/>
                      <a:pt x="65" y="12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41" y="0"/>
                      <a:pt x="177" y="27"/>
                      <a:pt x="184" y="65"/>
                    </a:cubicBezTo>
                    <a:cubicBezTo>
                      <a:pt x="189" y="104"/>
                      <a:pt x="163" y="140"/>
                      <a:pt x="125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5" name="Freeform 516"/>
              <p:cNvSpPr>
                <a:spLocks/>
              </p:cNvSpPr>
              <p:nvPr/>
            </p:nvSpPr>
            <p:spPr bwMode="auto">
              <a:xfrm>
                <a:off x="4478" y="5017"/>
                <a:ext cx="445" cy="368"/>
              </a:xfrm>
              <a:custGeom>
                <a:avLst/>
                <a:gdLst>
                  <a:gd name="T0" fmla="*/ 120 w 188"/>
                  <a:gd name="T1" fmla="*/ 148 h 156"/>
                  <a:gd name="T2" fmla="*/ 84 w 188"/>
                  <a:gd name="T3" fmla="*/ 152 h 156"/>
                  <a:gd name="T4" fmla="*/ 4 w 188"/>
                  <a:gd name="T5" fmla="*/ 87 h 156"/>
                  <a:gd name="T6" fmla="*/ 69 w 188"/>
                  <a:gd name="T7" fmla="*/ 7 h 156"/>
                  <a:gd name="T8" fmla="*/ 69 w 188"/>
                  <a:gd name="T9" fmla="*/ 7 h 156"/>
                  <a:gd name="T10" fmla="*/ 106 w 188"/>
                  <a:gd name="T11" fmla="*/ 4 h 156"/>
                  <a:gd name="T12" fmla="*/ 185 w 188"/>
                  <a:gd name="T13" fmla="*/ 69 h 156"/>
                  <a:gd name="T14" fmla="*/ 120 w 188"/>
                  <a:gd name="T15" fmla="*/ 14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8" h="156">
                    <a:moveTo>
                      <a:pt x="120" y="148"/>
                    </a:moveTo>
                    <a:cubicBezTo>
                      <a:pt x="84" y="152"/>
                      <a:pt x="84" y="152"/>
                      <a:pt x="84" y="152"/>
                    </a:cubicBezTo>
                    <a:cubicBezTo>
                      <a:pt x="44" y="156"/>
                      <a:pt x="8" y="127"/>
                      <a:pt x="4" y="87"/>
                    </a:cubicBezTo>
                    <a:cubicBezTo>
                      <a:pt x="0" y="47"/>
                      <a:pt x="29" y="11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45" y="0"/>
                      <a:pt x="181" y="29"/>
                      <a:pt x="185" y="69"/>
                    </a:cubicBezTo>
                    <a:cubicBezTo>
                      <a:pt x="188" y="108"/>
                      <a:pt x="160" y="143"/>
                      <a:pt x="120" y="1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6" name="Freeform 517"/>
              <p:cNvSpPr>
                <a:spLocks/>
              </p:cNvSpPr>
              <p:nvPr/>
            </p:nvSpPr>
            <p:spPr bwMode="auto">
              <a:xfrm>
                <a:off x="3860" y="5066"/>
                <a:ext cx="441" cy="359"/>
              </a:xfrm>
              <a:custGeom>
                <a:avLst/>
                <a:gdLst>
                  <a:gd name="T0" fmla="*/ 115 w 187"/>
                  <a:gd name="T1" fmla="*/ 148 h 152"/>
                  <a:gd name="T2" fmla="*/ 79 w 187"/>
                  <a:gd name="T3" fmla="*/ 150 h 152"/>
                  <a:gd name="T4" fmla="*/ 2 w 187"/>
                  <a:gd name="T5" fmla="*/ 81 h 152"/>
                  <a:gd name="T6" fmla="*/ 72 w 187"/>
                  <a:gd name="T7" fmla="*/ 4 h 152"/>
                  <a:gd name="T8" fmla="*/ 72 w 187"/>
                  <a:gd name="T9" fmla="*/ 4 h 152"/>
                  <a:gd name="T10" fmla="*/ 108 w 187"/>
                  <a:gd name="T11" fmla="*/ 2 h 152"/>
                  <a:gd name="T12" fmla="*/ 185 w 187"/>
                  <a:gd name="T13" fmla="*/ 72 h 152"/>
                  <a:gd name="T14" fmla="*/ 115 w 187"/>
                  <a:gd name="T15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7" h="152">
                    <a:moveTo>
                      <a:pt x="115" y="148"/>
                    </a:moveTo>
                    <a:cubicBezTo>
                      <a:pt x="79" y="150"/>
                      <a:pt x="79" y="150"/>
                      <a:pt x="79" y="150"/>
                    </a:cubicBezTo>
                    <a:cubicBezTo>
                      <a:pt x="39" y="152"/>
                      <a:pt x="4" y="121"/>
                      <a:pt x="2" y="81"/>
                    </a:cubicBezTo>
                    <a:cubicBezTo>
                      <a:pt x="0" y="41"/>
                      <a:pt x="31" y="6"/>
                      <a:pt x="72" y="4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48" y="0"/>
                      <a:pt x="183" y="32"/>
                      <a:pt x="185" y="72"/>
                    </a:cubicBezTo>
                    <a:cubicBezTo>
                      <a:pt x="187" y="112"/>
                      <a:pt x="156" y="146"/>
                      <a:pt x="115" y="1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7" name="Freeform 518"/>
              <p:cNvSpPr>
                <a:spLocks/>
              </p:cNvSpPr>
              <p:nvPr/>
            </p:nvSpPr>
            <p:spPr bwMode="auto">
              <a:xfrm>
                <a:off x="3238" y="5088"/>
                <a:ext cx="435" cy="349"/>
              </a:xfrm>
              <a:custGeom>
                <a:avLst/>
                <a:gdLst>
                  <a:gd name="T0" fmla="*/ 111 w 184"/>
                  <a:gd name="T1" fmla="*/ 147 h 148"/>
                  <a:gd name="T2" fmla="*/ 74 w 184"/>
                  <a:gd name="T3" fmla="*/ 147 h 148"/>
                  <a:gd name="T4" fmla="*/ 0 w 184"/>
                  <a:gd name="T5" fmla="*/ 74 h 148"/>
                  <a:gd name="T6" fmla="*/ 74 w 184"/>
                  <a:gd name="T7" fmla="*/ 0 h 148"/>
                  <a:gd name="T8" fmla="*/ 74 w 184"/>
                  <a:gd name="T9" fmla="*/ 0 h 148"/>
                  <a:gd name="T10" fmla="*/ 74 w 184"/>
                  <a:gd name="T11" fmla="*/ 0 h 148"/>
                  <a:gd name="T12" fmla="*/ 111 w 184"/>
                  <a:gd name="T13" fmla="*/ 0 h 148"/>
                  <a:gd name="T14" fmla="*/ 111 w 184"/>
                  <a:gd name="T15" fmla="*/ 0 h 148"/>
                  <a:gd name="T16" fmla="*/ 184 w 184"/>
                  <a:gd name="T17" fmla="*/ 74 h 148"/>
                  <a:gd name="T18" fmla="*/ 111 w 184"/>
                  <a:gd name="T19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48">
                    <a:moveTo>
                      <a:pt x="111" y="147"/>
                    </a:moveTo>
                    <a:cubicBezTo>
                      <a:pt x="74" y="147"/>
                      <a:pt x="74" y="147"/>
                      <a:pt x="74" y="147"/>
                    </a:cubicBezTo>
                    <a:cubicBezTo>
                      <a:pt x="33" y="148"/>
                      <a:pt x="0" y="11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51" y="0"/>
                      <a:pt x="184" y="33"/>
                      <a:pt x="184" y="74"/>
                    </a:cubicBezTo>
                    <a:cubicBezTo>
                      <a:pt x="184" y="114"/>
                      <a:pt x="151" y="147"/>
                      <a:pt x="111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8" name="Freeform 519"/>
              <p:cNvSpPr>
                <a:spLocks/>
              </p:cNvSpPr>
              <p:nvPr/>
            </p:nvSpPr>
            <p:spPr bwMode="auto">
              <a:xfrm>
                <a:off x="2612" y="5069"/>
                <a:ext cx="442" cy="356"/>
              </a:xfrm>
              <a:custGeom>
                <a:avLst/>
                <a:gdLst>
                  <a:gd name="T0" fmla="*/ 108 w 187"/>
                  <a:gd name="T1" fmla="*/ 150 h 151"/>
                  <a:gd name="T2" fmla="*/ 72 w 187"/>
                  <a:gd name="T3" fmla="*/ 148 h 151"/>
                  <a:gd name="T4" fmla="*/ 2 w 187"/>
                  <a:gd name="T5" fmla="*/ 71 h 151"/>
                  <a:gd name="T6" fmla="*/ 79 w 187"/>
                  <a:gd name="T7" fmla="*/ 2 h 151"/>
                  <a:gd name="T8" fmla="*/ 115 w 187"/>
                  <a:gd name="T9" fmla="*/ 3 h 151"/>
                  <a:gd name="T10" fmla="*/ 185 w 187"/>
                  <a:gd name="T11" fmla="*/ 80 h 151"/>
                  <a:gd name="T12" fmla="*/ 108 w 187"/>
                  <a:gd name="T13" fmla="*/ 15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51">
                    <a:moveTo>
                      <a:pt x="108" y="150"/>
                    </a:moveTo>
                    <a:cubicBezTo>
                      <a:pt x="72" y="148"/>
                      <a:pt x="72" y="148"/>
                      <a:pt x="72" y="148"/>
                    </a:cubicBezTo>
                    <a:cubicBezTo>
                      <a:pt x="31" y="146"/>
                      <a:pt x="0" y="111"/>
                      <a:pt x="2" y="71"/>
                    </a:cubicBezTo>
                    <a:cubicBezTo>
                      <a:pt x="4" y="31"/>
                      <a:pt x="39" y="0"/>
                      <a:pt x="79" y="2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56" y="5"/>
                      <a:pt x="187" y="39"/>
                      <a:pt x="185" y="80"/>
                    </a:cubicBezTo>
                    <a:cubicBezTo>
                      <a:pt x="183" y="120"/>
                      <a:pt x="149" y="151"/>
                      <a:pt x="108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59" name="Freeform 520"/>
              <p:cNvSpPr>
                <a:spLocks/>
              </p:cNvSpPr>
              <p:nvPr/>
            </p:nvSpPr>
            <p:spPr bwMode="auto">
              <a:xfrm>
                <a:off x="1989" y="5017"/>
                <a:ext cx="446" cy="368"/>
              </a:xfrm>
              <a:custGeom>
                <a:avLst/>
                <a:gdLst>
                  <a:gd name="T0" fmla="*/ 105 w 189"/>
                  <a:gd name="T1" fmla="*/ 152 h 156"/>
                  <a:gd name="T2" fmla="*/ 69 w 189"/>
                  <a:gd name="T3" fmla="*/ 148 h 156"/>
                  <a:gd name="T4" fmla="*/ 4 w 189"/>
                  <a:gd name="T5" fmla="*/ 68 h 156"/>
                  <a:gd name="T6" fmla="*/ 83 w 189"/>
                  <a:gd name="T7" fmla="*/ 4 h 156"/>
                  <a:gd name="T8" fmla="*/ 120 w 189"/>
                  <a:gd name="T9" fmla="*/ 7 h 156"/>
                  <a:gd name="T10" fmla="*/ 185 w 189"/>
                  <a:gd name="T11" fmla="*/ 87 h 156"/>
                  <a:gd name="T12" fmla="*/ 106 w 189"/>
                  <a:gd name="T13" fmla="*/ 152 h 156"/>
                  <a:gd name="T14" fmla="*/ 105 w 189"/>
                  <a:gd name="T15" fmla="*/ 15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9" h="156">
                    <a:moveTo>
                      <a:pt x="105" y="152"/>
                    </a:moveTo>
                    <a:cubicBezTo>
                      <a:pt x="69" y="148"/>
                      <a:pt x="69" y="148"/>
                      <a:pt x="69" y="148"/>
                    </a:cubicBezTo>
                    <a:cubicBezTo>
                      <a:pt x="29" y="144"/>
                      <a:pt x="0" y="108"/>
                      <a:pt x="4" y="68"/>
                    </a:cubicBezTo>
                    <a:cubicBezTo>
                      <a:pt x="8" y="29"/>
                      <a:pt x="44" y="0"/>
                      <a:pt x="83" y="4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59" y="11"/>
                      <a:pt x="189" y="47"/>
                      <a:pt x="185" y="87"/>
                    </a:cubicBezTo>
                    <a:cubicBezTo>
                      <a:pt x="181" y="127"/>
                      <a:pt x="146" y="156"/>
                      <a:pt x="106" y="152"/>
                    </a:cubicBezTo>
                    <a:lnTo>
                      <a:pt x="105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0" name="Freeform 521"/>
              <p:cNvSpPr>
                <a:spLocks/>
              </p:cNvSpPr>
              <p:nvPr/>
            </p:nvSpPr>
            <p:spPr bwMode="auto">
              <a:xfrm>
                <a:off x="1370" y="4934"/>
                <a:ext cx="446" cy="373"/>
              </a:xfrm>
              <a:custGeom>
                <a:avLst/>
                <a:gdLst>
                  <a:gd name="T0" fmla="*/ 101 w 189"/>
                  <a:gd name="T1" fmla="*/ 152 h 158"/>
                  <a:gd name="T2" fmla="*/ 65 w 189"/>
                  <a:gd name="T3" fmla="*/ 146 h 158"/>
                  <a:gd name="T4" fmla="*/ 6 w 189"/>
                  <a:gd name="T5" fmla="*/ 64 h 158"/>
                  <a:gd name="T6" fmla="*/ 87 w 189"/>
                  <a:gd name="T7" fmla="*/ 6 h 158"/>
                  <a:gd name="T8" fmla="*/ 88 w 189"/>
                  <a:gd name="T9" fmla="*/ 6 h 158"/>
                  <a:gd name="T10" fmla="*/ 123 w 189"/>
                  <a:gd name="T11" fmla="*/ 11 h 158"/>
                  <a:gd name="T12" fmla="*/ 124 w 189"/>
                  <a:gd name="T13" fmla="*/ 11 h 158"/>
                  <a:gd name="T14" fmla="*/ 183 w 189"/>
                  <a:gd name="T15" fmla="*/ 93 h 158"/>
                  <a:gd name="T16" fmla="*/ 102 w 189"/>
                  <a:gd name="T17" fmla="*/ 152 h 158"/>
                  <a:gd name="T18" fmla="*/ 101 w 189"/>
                  <a:gd name="T19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58">
                    <a:moveTo>
                      <a:pt x="101" y="152"/>
                    </a:moveTo>
                    <a:cubicBezTo>
                      <a:pt x="65" y="146"/>
                      <a:pt x="65" y="146"/>
                      <a:pt x="65" y="146"/>
                    </a:cubicBezTo>
                    <a:cubicBezTo>
                      <a:pt x="26" y="140"/>
                      <a:pt x="0" y="103"/>
                      <a:pt x="6" y="64"/>
                    </a:cubicBezTo>
                    <a:cubicBezTo>
                      <a:pt x="13" y="26"/>
                      <a:pt x="49" y="0"/>
                      <a:pt x="87" y="6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123" y="11"/>
                      <a:pt x="123" y="11"/>
                      <a:pt x="123" y="11"/>
                    </a:cubicBezTo>
                    <a:cubicBezTo>
                      <a:pt x="124" y="11"/>
                      <a:pt x="124" y="11"/>
                      <a:pt x="124" y="11"/>
                    </a:cubicBezTo>
                    <a:cubicBezTo>
                      <a:pt x="163" y="17"/>
                      <a:pt x="189" y="54"/>
                      <a:pt x="183" y="93"/>
                    </a:cubicBezTo>
                    <a:cubicBezTo>
                      <a:pt x="177" y="132"/>
                      <a:pt x="141" y="158"/>
                      <a:pt x="102" y="152"/>
                    </a:cubicBezTo>
                    <a:cubicBezTo>
                      <a:pt x="102" y="152"/>
                      <a:pt x="101" y="152"/>
                      <a:pt x="101" y="1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1" name="Freeform 522"/>
              <p:cNvSpPr>
                <a:spLocks/>
              </p:cNvSpPr>
              <p:nvPr/>
            </p:nvSpPr>
            <p:spPr bwMode="auto">
              <a:xfrm>
                <a:off x="758" y="4811"/>
                <a:ext cx="446" cy="378"/>
              </a:xfrm>
              <a:custGeom>
                <a:avLst/>
                <a:gdLst>
                  <a:gd name="T0" fmla="*/ 96 w 189"/>
                  <a:gd name="T1" fmla="*/ 152 h 160"/>
                  <a:gd name="T2" fmla="*/ 60 w 189"/>
                  <a:gd name="T3" fmla="*/ 143 h 160"/>
                  <a:gd name="T4" fmla="*/ 10 w 189"/>
                  <a:gd name="T5" fmla="*/ 59 h 160"/>
                  <a:gd name="T6" fmla="*/ 92 w 189"/>
                  <a:gd name="T7" fmla="*/ 8 h 160"/>
                  <a:gd name="T8" fmla="*/ 93 w 189"/>
                  <a:gd name="T9" fmla="*/ 8 h 160"/>
                  <a:gd name="T10" fmla="*/ 128 w 189"/>
                  <a:gd name="T11" fmla="*/ 16 h 160"/>
                  <a:gd name="T12" fmla="*/ 128 w 189"/>
                  <a:gd name="T13" fmla="*/ 16 h 160"/>
                  <a:gd name="T14" fmla="*/ 180 w 189"/>
                  <a:gd name="T15" fmla="*/ 100 h 160"/>
                  <a:gd name="T16" fmla="*/ 97 w 189"/>
                  <a:gd name="T17" fmla="*/ 152 h 160"/>
                  <a:gd name="T18" fmla="*/ 96 w 189"/>
                  <a:gd name="T19" fmla="*/ 1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" h="160">
                    <a:moveTo>
                      <a:pt x="96" y="152"/>
                    </a:moveTo>
                    <a:cubicBezTo>
                      <a:pt x="60" y="143"/>
                      <a:pt x="60" y="143"/>
                      <a:pt x="60" y="143"/>
                    </a:cubicBezTo>
                    <a:cubicBezTo>
                      <a:pt x="23" y="134"/>
                      <a:pt x="0" y="96"/>
                      <a:pt x="10" y="59"/>
                    </a:cubicBezTo>
                    <a:cubicBezTo>
                      <a:pt x="18" y="23"/>
                      <a:pt x="55" y="0"/>
                      <a:pt x="92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128" y="16"/>
                      <a:pt x="128" y="16"/>
                      <a:pt x="128" y="16"/>
                    </a:cubicBezTo>
                    <a:cubicBezTo>
                      <a:pt x="128" y="16"/>
                      <a:pt x="128" y="16"/>
                      <a:pt x="128" y="16"/>
                    </a:cubicBezTo>
                    <a:cubicBezTo>
                      <a:pt x="165" y="25"/>
                      <a:pt x="189" y="62"/>
                      <a:pt x="180" y="100"/>
                    </a:cubicBezTo>
                    <a:cubicBezTo>
                      <a:pt x="172" y="137"/>
                      <a:pt x="135" y="160"/>
                      <a:pt x="97" y="152"/>
                    </a:cubicBezTo>
                    <a:cubicBezTo>
                      <a:pt x="97" y="152"/>
                      <a:pt x="96" y="152"/>
                      <a:pt x="96" y="1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2" name="Freeform 523"/>
              <p:cNvSpPr>
                <a:spLocks/>
              </p:cNvSpPr>
              <p:nvPr/>
            </p:nvSpPr>
            <p:spPr bwMode="auto">
              <a:xfrm>
                <a:off x="163" y="4639"/>
                <a:ext cx="439" cy="382"/>
              </a:xfrm>
              <a:custGeom>
                <a:avLst/>
                <a:gdLst>
                  <a:gd name="T0" fmla="*/ 88 w 186"/>
                  <a:gd name="T1" fmla="*/ 150 h 162"/>
                  <a:gd name="T2" fmla="*/ 53 w 186"/>
                  <a:gd name="T3" fmla="*/ 138 h 162"/>
                  <a:gd name="T4" fmla="*/ 12 w 186"/>
                  <a:gd name="T5" fmla="*/ 53 h 162"/>
                  <a:gd name="T6" fmla="*/ 96 w 186"/>
                  <a:gd name="T7" fmla="*/ 12 h 162"/>
                  <a:gd name="T8" fmla="*/ 97 w 186"/>
                  <a:gd name="T9" fmla="*/ 12 h 162"/>
                  <a:gd name="T10" fmla="*/ 131 w 186"/>
                  <a:gd name="T11" fmla="*/ 23 h 162"/>
                  <a:gd name="T12" fmla="*/ 131 w 186"/>
                  <a:gd name="T13" fmla="*/ 23 h 162"/>
                  <a:gd name="T14" fmla="*/ 174 w 186"/>
                  <a:gd name="T15" fmla="*/ 108 h 162"/>
                  <a:gd name="T16" fmla="*/ 89 w 186"/>
                  <a:gd name="T17" fmla="*/ 151 h 162"/>
                  <a:gd name="T18" fmla="*/ 88 w 186"/>
                  <a:gd name="T19" fmla="*/ 15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62">
                    <a:moveTo>
                      <a:pt x="88" y="150"/>
                    </a:moveTo>
                    <a:cubicBezTo>
                      <a:pt x="53" y="138"/>
                      <a:pt x="53" y="138"/>
                      <a:pt x="53" y="138"/>
                    </a:cubicBezTo>
                    <a:cubicBezTo>
                      <a:pt x="18" y="126"/>
                      <a:pt x="0" y="88"/>
                      <a:pt x="12" y="53"/>
                    </a:cubicBezTo>
                    <a:cubicBezTo>
                      <a:pt x="24" y="19"/>
                      <a:pt x="61" y="0"/>
                      <a:pt x="96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66" y="35"/>
                      <a:pt x="186" y="73"/>
                      <a:pt x="174" y="108"/>
                    </a:cubicBezTo>
                    <a:cubicBezTo>
                      <a:pt x="163" y="143"/>
                      <a:pt x="125" y="162"/>
                      <a:pt x="89" y="151"/>
                    </a:cubicBezTo>
                    <a:cubicBezTo>
                      <a:pt x="89" y="151"/>
                      <a:pt x="88" y="150"/>
                      <a:pt x="88" y="1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3" name="Freeform 524"/>
              <p:cNvSpPr>
                <a:spLocks/>
              </p:cNvSpPr>
              <p:nvPr/>
            </p:nvSpPr>
            <p:spPr bwMode="auto">
              <a:xfrm>
                <a:off x="-404" y="4398"/>
                <a:ext cx="423" cy="385"/>
              </a:xfrm>
              <a:custGeom>
                <a:avLst/>
                <a:gdLst>
                  <a:gd name="T0" fmla="*/ 76 w 179"/>
                  <a:gd name="T1" fmla="*/ 146 h 163"/>
                  <a:gd name="T2" fmla="*/ 59 w 179"/>
                  <a:gd name="T3" fmla="*/ 138 h 163"/>
                  <a:gd name="T4" fmla="*/ 42 w 179"/>
                  <a:gd name="T5" fmla="*/ 128 h 163"/>
                  <a:gd name="T6" fmla="*/ 17 w 179"/>
                  <a:gd name="T7" fmla="*/ 42 h 163"/>
                  <a:gd name="T8" fmla="*/ 102 w 179"/>
                  <a:gd name="T9" fmla="*/ 16 h 163"/>
                  <a:gd name="T10" fmla="*/ 103 w 179"/>
                  <a:gd name="T11" fmla="*/ 17 h 163"/>
                  <a:gd name="T12" fmla="*/ 118 w 179"/>
                  <a:gd name="T13" fmla="*/ 24 h 163"/>
                  <a:gd name="T14" fmla="*/ 134 w 179"/>
                  <a:gd name="T15" fmla="*/ 32 h 163"/>
                  <a:gd name="T16" fmla="*/ 134 w 179"/>
                  <a:gd name="T17" fmla="*/ 32 h 163"/>
                  <a:gd name="T18" fmla="*/ 163 w 179"/>
                  <a:gd name="T19" fmla="*/ 118 h 163"/>
                  <a:gd name="T20" fmla="*/ 77 w 179"/>
                  <a:gd name="T21" fmla="*/ 147 h 163"/>
                  <a:gd name="T22" fmla="*/ 76 w 179"/>
                  <a:gd name="T23" fmla="*/ 14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9" h="163">
                    <a:moveTo>
                      <a:pt x="76" y="146"/>
                    </a:moveTo>
                    <a:cubicBezTo>
                      <a:pt x="59" y="138"/>
                      <a:pt x="59" y="138"/>
                      <a:pt x="59" y="138"/>
                    </a:cubicBezTo>
                    <a:cubicBezTo>
                      <a:pt x="42" y="128"/>
                      <a:pt x="42" y="128"/>
                      <a:pt x="42" y="128"/>
                    </a:cubicBezTo>
                    <a:cubicBezTo>
                      <a:pt x="12" y="111"/>
                      <a:pt x="0" y="73"/>
                      <a:pt x="17" y="42"/>
                    </a:cubicBezTo>
                    <a:cubicBezTo>
                      <a:pt x="34" y="12"/>
                      <a:pt x="71" y="0"/>
                      <a:pt x="102" y="16"/>
                    </a:cubicBezTo>
                    <a:cubicBezTo>
                      <a:pt x="103" y="17"/>
                      <a:pt x="103" y="17"/>
                      <a:pt x="103" y="17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66" y="48"/>
                      <a:pt x="179" y="87"/>
                      <a:pt x="163" y="118"/>
                    </a:cubicBezTo>
                    <a:cubicBezTo>
                      <a:pt x="147" y="150"/>
                      <a:pt x="109" y="163"/>
                      <a:pt x="77" y="147"/>
                    </a:cubicBezTo>
                    <a:cubicBezTo>
                      <a:pt x="77" y="147"/>
                      <a:pt x="76" y="147"/>
                      <a:pt x="76" y="1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4" name="Freeform 525"/>
              <p:cNvSpPr>
                <a:spLocks/>
              </p:cNvSpPr>
              <p:nvPr/>
            </p:nvSpPr>
            <p:spPr bwMode="auto">
              <a:xfrm>
                <a:off x="-884" y="4036"/>
                <a:ext cx="373" cy="378"/>
              </a:xfrm>
              <a:custGeom>
                <a:avLst/>
                <a:gdLst>
                  <a:gd name="T0" fmla="*/ 48 w 158"/>
                  <a:gd name="T1" fmla="*/ 136 h 160"/>
                  <a:gd name="T2" fmla="*/ 42 w 158"/>
                  <a:gd name="T3" fmla="*/ 129 h 160"/>
                  <a:gd name="T4" fmla="*/ 34 w 158"/>
                  <a:gd name="T5" fmla="*/ 121 h 160"/>
                  <a:gd name="T6" fmla="*/ 21 w 158"/>
                  <a:gd name="T7" fmla="*/ 105 h 160"/>
                  <a:gd name="T8" fmla="*/ 29 w 158"/>
                  <a:gd name="T9" fmla="*/ 21 h 160"/>
                  <a:gd name="T10" fmla="*/ 111 w 158"/>
                  <a:gd name="T11" fmla="*/ 27 h 160"/>
                  <a:gd name="T12" fmla="*/ 112 w 158"/>
                  <a:gd name="T13" fmla="*/ 28 h 160"/>
                  <a:gd name="T14" fmla="*/ 123 w 158"/>
                  <a:gd name="T15" fmla="*/ 40 h 160"/>
                  <a:gd name="T16" fmla="*/ 128 w 158"/>
                  <a:gd name="T17" fmla="*/ 45 h 160"/>
                  <a:gd name="T18" fmla="*/ 134 w 158"/>
                  <a:gd name="T19" fmla="*/ 51 h 160"/>
                  <a:gd name="T20" fmla="*/ 135 w 158"/>
                  <a:gd name="T21" fmla="*/ 137 h 160"/>
                  <a:gd name="T22" fmla="*/ 49 w 158"/>
                  <a:gd name="T23" fmla="*/ 137 h 160"/>
                  <a:gd name="T24" fmla="*/ 48 w 158"/>
                  <a:gd name="T25" fmla="*/ 1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160">
                    <a:moveTo>
                      <a:pt x="48" y="136"/>
                    </a:moveTo>
                    <a:cubicBezTo>
                      <a:pt x="42" y="129"/>
                      <a:pt x="42" y="129"/>
                      <a:pt x="42" y="129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0" y="116"/>
                      <a:pt x="25" y="111"/>
                      <a:pt x="21" y="105"/>
                    </a:cubicBezTo>
                    <a:cubicBezTo>
                      <a:pt x="0" y="80"/>
                      <a:pt x="3" y="42"/>
                      <a:pt x="29" y="21"/>
                    </a:cubicBezTo>
                    <a:cubicBezTo>
                      <a:pt x="54" y="0"/>
                      <a:pt x="90" y="3"/>
                      <a:pt x="111" y="27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15" y="32"/>
                      <a:pt x="119" y="36"/>
                      <a:pt x="123" y="40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58" y="75"/>
                      <a:pt x="158" y="113"/>
                      <a:pt x="135" y="137"/>
                    </a:cubicBezTo>
                    <a:cubicBezTo>
                      <a:pt x="111" y="160"/>
                      <a:pt x="73" y="160"/>
                      <a:pt x="49" y="137"/>
                    </a:cubicBezTo>
                    <a:cubicBezTo>
                      <a:pt x="49" y="136"/>
                      <a:pt x="48" y="136"/>
                      <a:pt x="48" y="1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5" name="Freeform 526"/>
              <p:cNvSpPr>
                <a:spLocks/>
              </p:cNvSpPr>
              <p:nvPr/>
            </p:nvSpPr>
            <p:spPr bwMode="auto">
              <a:xfrm>
                <a:off x="6916" y="-2121"/>
                <a:ext cx="1044" cy="6833"/>
              </a:xfrm>
              <a:custGeom>
                <a:avLst/>
                <a:gdLst>
                  <a:gd name="T0" fmla="*/ 0 w 442"/>
                  <a:gd name="T1" fmla="*/ 2893 h 2893"/>
                  <a:gd name="T2" fmla="*/ 170 w 442"/>
                  <a:gd name="T3" fmla="*/ 2783 h 2893"/>
                  <a:gd name="T4" fmla="*/ 304 w 442"/>
                  <a:gd name="T5" fmla="*/ 2642 h 2893"/>
                  <a:gd name="T6" fmla="*/ 337 w 442"/>
                  <a:gd name="T7" fmla="*/ 2558 h 2893"/>
                  <a:gd name="T8" fmla="*/ 340 w 442"/>
                  <a:gd name="T9" fmla="*/ 2516 h 2893"/>
                  <a:gd name="T10" fmla="*/ 338 w 442"/>
                  <a:gd name="T11" fmla="*/ 2465 h 2893"/>
                  <a:gd name="T12" fmla="*/ 330 w 442"/>
                  <a:gd name="T13" fmla="*/ 2262 h 2893"/>
                  <a:gd name="T14" fmla="*/ 313 w 442"/>
                  <a:gd name="T15" fmla="*/ 1446 h 2893"/>
                  <a:gd name="T16" fmla="*/ 319 w 442"/>
                  <a:gd name="T17" fmla="*/ 631 h 2893"/>
                  <a:gd name="T18" fmla="*/ 324 w 442"/>
                  <a:gd name="T19" fmla="*/ 428 h 2893"/>
                  <a:gd name="T20" fmla="*/ 325 w 442"/>
                  <a:gd name="T21" fmla="*/ 378 h 2893"/>
                  <a:gd name="T22" fmla="*/ 323 w 442"/>
                  <a:gd name="T23" fmla="*/ 338 h 2893"/>
                  <a:gd name="T24" fmla="*/ 293 w 442"/>
                  <a:gd name="T25" fmla="*/ 259 h 2893"/>
                  <a:gd name="T26" fmla="*/ 165 w 442"/>
                  <a:gd name="T27" fmla="*/ 118 h 2893"/>
                  <a:gd name="T28" fmla="*/ 126 w 442"/>
                  <a:gd name="T29" fmla="*/ 86 h 2893"/>
                  <a:gd name="T30" fmla="*/ 85 w 442"/>
                  <a:gd name="T31" fmla="*/ 57 h 2893"/>
                  <a:gd name="T32" fmla="*/ 0 w 442"/>
                  <a:gd name="T33" fmla="*/ 0 h 2893"/>
                  <a:gd name="T34" fmla="*/ 98 w 442"/>
                  <a:gd name="T35" fmla="*/ 32 h 2893"/>
                  <a:gd name="T36" fmla="*/ 193 w 442"/>
                  <a:gd name="T37" fmla="*/ 76 h 2893"/>
                  <a:gd name="T38" fmla="*/ 283 w 442"/>
                  <a:gd name="T39" fmla="*/ 133 h 2893"/>
                  <a:gd name="T40" fmla="*/ 362 w 442"/>
                  <a:gd name="T41" fmla="*/ 210 h 2893"/>
                  <a:gd name="T42" fmla="*/ 418 w 442"/>
                  <a:gd name="T43" fmla="*/ 315 h 2893"/>
                  <a:gd name="T44" fmla="*/ 428 w 442"/>
                  <a:gd name="T45" fmla="*/ 376 h 2893"/>
                  <a:gd name="T46" fmla="*/ 430 w 442"/>
                  <a:gd name="T47" fmla="*/ 428 h 2893"/>
                  <a:gd name="T48" fmla="*/ 435 w 442"/>
                  <a:gd name="T49" fmla="*/ 631 h 2893"/>
                  <a:gd name="T50" fmla="*/ 441 w 442"/>
                  <a:gd name="T51" fmla="*/ 1446 h 2893"/>
                  <a:gd name="T52" fmla="*/ 424 w 442"/>
                  <a:gd name="T53" fmla="*/ 2262 h 2893"/>
                  <a:gd name="T54" fmla="*/ 416 w 442"/>
                  <a:gd name="T55" fmla="*/ 2465 h 2893"/>
                  <a:gd name="T56" fmla="*/ 414 w 442"/>
                  <a:gd name="T57" fmla="*/ 2517 h 2893"/>
                  <a:gd name="T58" fmla="*/ 404 w 442"/>
                  <a:gd name="T59" fmla="*/ 2575 h 2893"/>
                  <a:gd name="T60" fmla="*/ 351 w 442"/>
                  <a:gd name="T61" fmla="*/ 2675 h 2893"/>
                  <a:gd name="T62" fmla="*/ 275 w 442"/>
                  <a:gd name="T63" fmla="*/ 2751 h 2893"/>
                  <a:gd name="T64" fmla="*/ 188 w 442"/>
                  <a:gd name="T65" fmla="*/ 2810 h 2893"/>
                  <a:gd name="T66" fmla="*/ 0 w 442"/>
                  <a:gd name="T67" fmla="*/ 2893 h 2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42" h="2893">
                    <a:moveTo>
                      <a:pt x="0" y="2893"/>
                    </a:moveTo>
                    <a:cubicBezTo>
                      <a:pt x="60" y="2860"/>
                      <a:pt x="117" y="2824"/>
                      <a:pt x="170" y="2783"/>
                    </a:cubicBezTo>
                    <a:cubicBezTo>
                      <a:pt x="222" y="2742"/>
                      <a:pt x="271" y="2695"/>
                      <a:pt x="304" y="2642"/>
                    </a:cubicBezTo>
                    <a:cubicBezTo>
                      <a:pt x="320" y="2615"/>
                      <a:pt x="332" y="2587"/>
                      <a:pt x="337" y="2558"/>
                    </a:cubicBezTo>
                    <a:cubicBezTo>
                      <a:pt x="340" y="2544"/>
                      <a:pt x="341" y="2530"/>
                      <a:pt x="340" y="2516"/>
                    </a:cubicBezTo>
                    <a:cubicBezTo>
                      <a:pt x="338" y="2465"/>
                      <a:pt x="338" y="2465"/>
                      <a:pt x="338" y="2465"/>
                    </a:cubicBezTo>
                    <a:cubicBezTo>
                      <a:pt x="335" y="2397"/>
                      <a:pt x="332" y="2329"/>
                      <a:pt x="330" y="2262"/>
                    </a:cubicBezTo>
                    <a:cubicBezTo>
                      <a:pt x="320" y="1990"/>
                      <a:pt x="315" y="1718"/>
                      <a:pt x="313" y="1446"/>
                    </a:cubicBezTo>
                    <a:cubicBezTo>
                      <a:pt x="311" y="1175"/>
                      <a:pt x="313" y="903"/>
                      <a:pt x="319" y="631"/>
                    </a:cubicBezTo>
                    <a:cubicBezTo>
                      <a:pt x="324" y="428"/>
                      <a:pt x="324" y="428"/>
                      <a:pt x="324" y="428"/>
                    </a:cubicBezTo>
                    <a:cubicBezTo>
                      <a:pt x="325" y="378"/>
                      <a:pt x="325" y="378"/>
                      <a:pt x="325" y="378"/>
                    </a:cubicBezTo>
                    <a:cubicBezTo>
                      <a:pt x="326" y="364"/>
                      <a:pt x="325" y="351"/>
                      <a:pt x="323" y="338"/>
                    </a:cubicBezTo>
                    <a:cubicBezTo>
                      <a:pt x="318" y="311"/>
                      <a:pt x="308" y="285"/>
                      <a:pt x="293" y="259"/>
                    </a:cubicBezTo>
                    <a:cubicBezTo>
                      <a:pt x="262" y="207"/>
                      <a:pt x="216" y="160"/>
                      <a:pt x="165" y="118"/>
                    </a:cubicBezTo>
                    <a:cubicBezTo>
                      <a:pt x="152" y="107"/>
                      <a:pt x="139" y="97"/>
                      <a:pt x="126" y="86"/>
                    </a:cubicBezTo>
                    <a:cubicBezTo>
                      <a:pt x="113" y="76"/>
                      <a:pt x="99" y="66"/>
                      <a:pt x="85" y="57"/>
                    </a:cubicBezTo>
                    <a:cubicBezTo>
                      <a:pt x="57" y="37"/>
                      <a:pt x="29" y="18"/>
                      <a:pt x="0" y="0"/>
                    </a:cubicBezTo>
                    <a:cubicBezTo>
                      <a:pt x="33" y="9"/>
                      <a:pt x="66" y="19"/>
                      <a:pt x="98" y="32"/>
                    </a:cubicBezTo>
                    <a:cubicBezTo>
                      <a:pt x="130" y="45"/>
                      <a:pt x="162" y="59"/>
                      <a:pt x="193" y="76"/>
                    </a:cubicBezTo>
                    <a:cubicBezTo>
                      <a:pt x="224" y="92"/>
                      <a:pt x="254" y="111"/>
                      <a:pt x="283" y="133"/>
                    </a:cubicBezTo>
                    <a:cubicBezTo>
                      <a:pt x="312" y="155"/>
                      <a:pt x="339" y="180"/>
                      <a:pt x="362" y="210"/>
                    </a:cubicBezTo>
                    <a:cubicBezTo>
                      <a:pt x="386" y="240"/>
                      <a:pt x="406" y="275"/>
                      <a:pt x="418" y="315"/>
                    </a:cubicBezTo>
                    <a:cubicBezTo>
                      <a:pt x="424" y="334"/>
                      <a:pt x="427" y="355"/>
                      <a:pt x="428" y="376"/>
                    </a:cubicBezTo>
                    <a:cubicBezTo>
                      <a:pt x="430" y="428"/>
                      <a:pt x="430" y="428"/>
                      <a:pt x="430" y="428"/>
                    </a:cubicBezTo>
                    <a:cubicBezTo>
                      <a:pt x="435" y="631"/>
                      <a:pt x="435" y="631"/>
                      <a:pt x="435" y="631"/>
                    </a:cubicBezTo>
                    <a:cubicBezTo>
                      <a:pt x="441" y="903"/>
                      <a:pt x="442" y="1175"/>
                      <a:pt x="441" y="1446"/>
                    </a:cubicBezTo>
                    <a:cubicBezTo>
                      <a:pt x="439" y="1718"/>
                      <a:pt x="434" y="1990"/>
                      <a:pt x="424" y="2262"/>
                    </a:cubicBezTo>
                    <a:cubicBezTo>
                      <a:pt x="422" y="2329"/>
                      <a:pt x="419" y="2397"/>
                      <a:pt x="416" y="2465"/>
                    </a:cubicBezTo>
                    <a:cubicBezTo>
                      <a:pt x="414" y="2517"/>
                      <a:pt x="414" y="2517"/>
                      <a:pt x="414" y="2517"/>
                    </a:cubicBezTo>
                    <a:cubicBezTo>
                      <a:pt x="413" y="2537"/>
                      <a:pt x="409" y="2556"/>
                      <a:pt x="404" y="2575"/>
                    </a:cubicBezTo>
                    <a:cubicBezTo>
                      <a:pt x="393" y="2612"/>
                      <a:pt x="374" y="2646"/>
                      <a:pt x="351" y="2675"/>
                    </a:cubicBezTo>
                    <a:cubicBezTo>
                      <a:pt x="329" y="2704"/>
                      <a:pt x="303" y="2729"/>
                      <a:pt x="275" y="2751"/>
                    </a:cubicBezTo>
                    <a:cubicBezTo>
                      <a:pt x="247" y="2773"/>
                      <a:pt x="218" y="2793"/>
                      <a:pt x="188" y="2810"/>
                    </a:cubicBezTo>
                    <a:cubicBezTo>
                      <a:pt x="128" y="2844"/>
                      <a:pt x="65" y="2871"/>
                      <a:pt x="0" y="28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6" name="Freeform 527"/>
              <p:cNvSpPr>
                <a:spLocks/>
              </p:cNvSpPr>
              <p:nvPr/>
            </p:nvSpPr>
            <p:spPr bwMode="auto">
              <a:xfrm>
                <a:off x="-1051" y="-2121"/>
                <a:ext cx="1044" cy="6833"/>
              </a:xfrm>
              <a:custGeom>
                <a:avLst/>
                <a:gdLst>
                  <a:gd name="T0" fmla="*/ 442 w 442"/>
                  <a:gd name="T1" fmla="*/ 0 h 2893"/>
                  <a:gd name="T2" fmla="*/ 357 w 442"/>
                  <a:gd name="T3" fmla="*/ 56 h 2893"/>
                  <a:gd name="T4" fmla="*/ 316 w 442"/>
                  <a:gd name="T5" fmla="*/ 86 h 2893"/>
                  <a:gd name="T6" fmla="*/ 277 w 442"/>
                  <a:gd name="T7" fmla="*/ 118 h 2893"/>
                  <a:gd name="T8" fmla="*/ 150 w 442"/>
                  <a:gd name="T9" fmla="*/ 259 h 2893"/>
                  <a:gd name="T10" fmla="*/ 119 w 442"/>
                  <a:gd name="T11" fmla="*/ 338 h 2893"/>
                  <a:gd name="T12" fmla="*/ 117 w 442"/>
                  <a:gd name="T13" fmla="*/ 377 h 2893"/>
                  <a:gd name="T14" fmla="*/ 119 w 442"/>
                  <a:gd name="T15" fmla="*/ 428 h 2893"/>
                  <a:gd name="T16" fmla="*/ 124 w 442"/>
                  <a:gd name="T17" fmla="*/ 631 h 2893"/>
                  <a:gd name="T18" fmla="*/ 129 w 442"/>
                  <a:gd name="T19" fmla="*/ 1446 h 2893"/>
                  <a:gd name="T20" fmla="*/ 113 w 442"/>
                  <a:gd name="T21" fmla="*/ 2262 h 2893"/>
                  <a:gd name="T22" fmla="*/ 105 w 442"/>
                  <a:gd name="T23" fmla="*/ 2465 h 2893"/>
                  <a:gd name="T24" fmla="*/ 102 w 442"/>
                  <a:gd name="T25" fmla="*/ 2516 h 2893"/>
                  <a:gd name="T26" fmla="*/ 105 w 442"/>
                  <a:gd name="T27" fmla="*/ 2558 h 2893"/>
                  <a:gd name="T28" fmla="*/ 139 w 442"/>
                  <a:gd name="T29" fmla="*/ 2642 h 2893"/>
                  <a:gd name="T30" fmla="*/ 272 w 442"/>
                  <a:gd name="T31" fmla="*/ 2783 h 2893"/>
                  <a:gd name="T32" fmla="*/ 442 w 442"/>
                  <a:gd name="T33" fmla="*/ 2893 h 2893"/>
                  <a:gd name="T34" fmla="*/ 254 w 442"/>
                  <a:gd name="T35" fmla="*/ 2810 h 2893"/>
                  <a:gd name="T36" fmla="*/ 167 w 442"/>
                  <a:gd name="T37" fmla="*/ 2751 h 2893"/>
                  <a:gd name="T38" fmla="*/ 91 w 442"/>
                  <a:gd name="T39" fmla="*/ 2675 h 2893"/>
                  <a:gd name="T40" fmla="*/ 39 w 442"/>
                  <a:gd name="T41" fmla="*/ 2575 h 2893"/>
                  <a:gd name="T42" fmla="*/ 29 w 442"/>
                  <a:gd name="T43" fmla="*/ 2517 h 2893"/>
                  <a:gd name="T44" fmla="*/ 26 w 442"/>
                  <a:gd name="T45" fmla="*/ 2465 h 2893"/>
                  <a:gd name="T46" fmla="*/ 18 w 442"/>
                  <a:gd name="T47" fmla="*/ 2262 h 2893"/>
                  <a:gd name="T48" fmla="*/ 2 w 442"/>
                  <a:gd name="T49" fmla="*/ 1446 h 2893"/>
                  <a:gd name="T50" fmla="*/ 7 w 442"/>
                  <a:gd name="T51" fmla="*/ 631 h 2893"/>
                  <a:gd name="T52" fmla="*/ 12 w 442"/>
                  <a:gd name="T53" fmla="*/ 428 h 2893"/>
                  <a:gd name="T54" fmla="*/ 14 w 442"/>
                  <a:gd name="T55" fmla="*/ 376 h 2893"/>
                  <a:gd name="T56" fmla="*/ 25 w 442"/>
                  <a:gd name="T57" fmla="*/ 315 h 2893"/>
                  <a:gd name="T58" fmla="*/ 80 w 442"/>
                  <a:gd name="T59" fmla="*/ 210 h 2893"/>
                  <a:gd name="T60" fmla="*/ 160 w 442"/>
                  <a:gd name="T61" fmla="*/ 133 h 2893"/>
                  <a:gd name="T62" fmla="*/ 249 w 442"/>
                  <a:gd name="T63" fmla="*/ 76 h 2893"/>
                  <a:gd name="T64" fmla="*/ 344 w 442"/>
                  <a:gd name="T65" fmla="*/ 32 h 2893"/>
                  <a:gd name="T66" fmla="*/ 442 w 442"/>
                  <a:gd name="T67" fmla="*/ 0 h 2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42" h="2893">
                    <a:moveTo>
                      <a:pt x="442" y="0"/>
                    </a:moveTo>
                    <a:cubicBezTo>
                      <a:pt x="413" y="18"/>
                      <a:pt x="385" y="37"/>
                      <a:pt x="357" y="56"/>
                    </a:cubicBezTo>
                    <a:cubicBezTo>
                      <a:pt x="343" y="66"/>
                      <a:pt x="330" y="76"/>
                      <a:pt x="316" y="86"/>
                    </a:cubicBezTo>
                    <a:cubicBezTo>
                      <a:pt x="303" y="97"/>
                      <a:pt x="290" y="107"/>
                      <a:pt x="277" y="118"/>
                    </a:cubicBezTo>
                    <a:cubicBezTo>
                      <a:pt x="227" y="160"/>
                      <a:pt x="180" y="207"/>
                      <a:pt x="150" y="259"/>
                    </a:cubicBezTo>
                    <a:cubicBezTo>
                      <a:pt x="135" y="285"/>
                      <a:pt x="124" y="311"/>
                      <a:pt x="119" y="338"/>
                    </a:cubicBezTo>
                    <a:cubicBezTo>
                      <a:pt x="117" y="351"/>
                      <a:pt x="116" y="364"/>
                      <a:pt x="117" y="377"/>
                    </a:cubicBezTo>
                    <a:cubicBezTo>
                      <a:pt x="119" y="428"/>
                      <a:pt x="119" y="428"/>
                      <a:pt x="119" y="428"/>
                    </a:cubicBezTo>
                    <a:cubicBezTo>
                      <a:pt x="121" y="496"/>
                      <a:pt x="122" y="564"/>
                      <a:pt x="124" y="631"/>
                    </a:cubicBezTo>
                    <a:cubicBezTo>
                      <a:pt x="129" y="903"/>
                      <a:pt x="131" y="1175"/>
                      <a:pt x="129" y="1446"/>
                    </a:cubicBezTo>
                    <a:cubicBezTo>
                      <a:pt x="128" y="1718"/>
                      <a:pt x="123" y="1990"/>
                      <a:pt x="113" y="2262"/>
                    </a:cubicBezTo>
                    <a:cubicBezTo>
                      <a:pt x="111" y="2329"/>
                      <a:pt x="108" y="2397"/>
                      <a:pt x="105" y="2465"/>
                    </a:cubicBezTo>
                    <a:cubicBezTo>
                      <a:pt x="102" y="2516"/>
                      <a:pt x="102" y="2516"/>
                      <a:pt x="102" y="2516"/>
                    </a:cubicBezTo>
                    <a:cubicBezTo>
                      <a:pt x="102" y="2530"/>
                      <a:pt x="103" y="2544"/>
                      <a:pt x="105" y="2558"/>
                    </a:cubicBezTo>
                    <a:cubicBezTo>
                      <a:pt x="111" y="2587"/>
                      <a:pt x="122" y="2615"/>
                      <a:pt x="139" y="2642"/>
                    </a:cubicBezTo>
                    <a:cubicBezTo>
                      <a:pt x="172" y="2695"/>
                      <a:pt x="220" y="2742"/>
                      <a:pt x="272" y="2783"/>
                    </a:cubicBezTo>
                    <a:cubicBezTo>
                      <a:pt x="325" y="2824"/>
                      <a:pt x="383" y="2860"/>
                      <a:pt x="442" y="2893"/>
                    </a:cubicBezTo>
                    <a:cubicBezTo>
                      <a:pt x="378" y="2871"/>
                      <a:pt x="314" y="2844"/>
                      <a:pt x="254" y="2810"/>
                    </a:cubicBezTo>
                    <a:cubicBezTo>
                      <a:pt x="224" y="2793"/>
                      <a:pt x="195" y="2773"/>
                      <a:pt x="167" y="2751"/>
                    </a:cubicBezTo>
                    <a:cubicBezTo>
                      <a:pt x="140" y="2729"/>
                      <a:pt x="114" y="2704"/>
                      <a:pt x="91" y="2675"/>
                    </a:cubicBezTo>
                    <a:cubicBezTo>
                      <a:pt x="69" y="2646"/>
                      <a:pt x="50" y="2612"/>
                      <a:pt x="39" y="2575"/>
                    </a:cubicBezTo>
                    <a:cubicBezTo>
                      <a:pt x="33" y="2556"/>
                      <a:pt x="30" y="2536"/>
                      <a:pt x="29" y="2517"/>
                    </a:cubicBezTo>
                    <a:cubicBezTo>
                      <a:pt x="26" y="2465"/>
                      <a:pt x="26" y="2465"/>
                      <a:pt x="26" y="2465"/>
                    </a:cubicBezTo>
                    <a:cubicBezTo>
                      <a:pt x="23" y="2397"/>
                      <a:pt x="20" y="2329"/>
                      <a:pt x="18" y="2262"/>
                    </a:cubicBezTo>
                    <a:cubicBezTo>
                      <a:pt x="8" y="1990"/>
                      <a:pt x="3" y="1718"/>
                      <a:pt x="2" y="1446"/>
                    </a:cubicBezTo>
                    <a:cubicBezTo>
                      <a:pt x="0" y="1175"/>
                      <a:pt x="2" y="903"/>
                      <a:pt x="7" y="631"/>
                    </a:cubicBezTo>
                    <a:cubicBezTo>
                      <a:pt x="9" y="564"/>
                      <a:pt x="10" y="496"/>
                      <a:pt x="12" y="428"/>
                    </a:cubicBezTo>
                    <a:cubicBezTo>
                      <a:pt x="14" y="376"/>
                      <a:pt x="14" y="376"/>
                      <a:pt x="14" y="376"/>
                    </a:cubicBezTo>
                    <a:cubicBezTo>
                      <a:pt x="15" y="355"/>
                      <a:pt x="19" y="334"/>
                      <a:pt x="25" y="315"/>
                    </a:cubicBezTo>
                    <a:cubicBezTo>
                      <a:pt x="37" y="275"/>
                      <a:pt x="56" y="240"/>
                      <a:pt x="80" y="210"/>
                    </a:cubicBezTo>
                    <a:cubicBezTo>
                      <a:pt x="104" y="181"/>
                      <a:pt x="131" y="155"/>
                      <a:pt x="160" y="133"/>
                    </a:cubicBezTo>
                    <a:cubicBezTo>
                      <a:pt x="188" y="111"/>
                      <a:pt x="218" y="92"/>
                      <a:pt x="249" y="76"/>
                    </a:cubicBezTo>
                    <a:cubicBezTo>
                      <a:pt x="280" y="59"/>
                      <a:pt x="312" y="45"/>
                      <a:pt x="344" y="32"/>
                    </a:cubicBezTo>
                    <a:cubicBezTo>
                      <a:pt x="376" y="19"/>
                      <a:pt x="409" y="9"/>
                      <a:pt x="4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7" name="Freeform 528"/>
              <p:cNvSpPr>
                <a:spLocks noEditPoints="1"/>
              </p:cNvSpPr>
              <p:nvPr/>
            </p:nvSpPr>
            <p:spPr bwMode="auto">
              <a:xfrm>
                <a:off x="2376" y="-2133"/>
                <a:ext cx="2150" cy="1596"/>
              </a:xfrm>
              <a:custGeom>
                <a:avLst/>
                <a:gdLst>
                  <a:gd name="T0" fmla="*/ 899 w 910"/>
                  <a:gd name="T1" fmla="*/ 146 h 676"/>
                  <a:gd name="T2" fmla="*/ 734 w 910"/>
                  <a:gd name="T3" fmla="*/ 6 h 676"/>
                  <a:gd name="T4" fmla="*/ 591 w 910"/>
                  <a:gd name="T5" fmla="*/ 3 h 676"/>
                  <a:gd name="T6" fmla="*/ 167 w 910"/>
                  <a:gd name="T7" fmla="*/ 1 h 676"/>
                  <a:gd name="T8" fmla="*/ 61 w 910"/>
                  <a:gd name="T9" fmla="*/ 1 h 676"/>
                  <a:gd name="T10" fmla="*/ 33 w 910"/>
                  <a:gd name="T11" fmla="*/ 1 h 676"/>
                  <a:gd name="T12" fmla="*/ 12 w 910"/>
                  <a:gd name="T13" fmla="*/ 9 h 676"/>
                  <a:gd name="T14" fmla="*/ 10 w 910"/>
                  <a:gd name="T15" fmla="*/ 11 h 676"/>
                  <a:gd name="T16" fmla="*/ 17 w 910"/>
                  <a:gd name="T17" fmla="*/ 53 h 676"/>
                  <a:gd name="T18" fmla="*/ 57 w 910"/>
                  <a:gd name="T19" fmla="*/ 92 h 676"/>
                  <a:gd name="T20" fmla="*/ 229 w 910"/>
                  <a:gd name="T21" fmla="*/ 228 h 676"/>
                  <a:gd name="T22" fmla="*/ 12 w 910"/>
                  <a:gd name="T23" fmla="*/ 642 h 676"/>
                  <a:gd name="T24" fmla="*/ 5 w 910"/>
                  <a:gd name="T25" fmla="*/ 654 h 676"/>
                  <a:gd name="T26" fmla="*/ 7 w 910"/>
                  <a:gd name="T27" fmla="*/ 666 h 676"/>
                  <a:gd name="T28" fmla="*/ 18 w 910"/>
                  <a:gd name="T29" fmla="*/ 674 h 676"/>
                  <a:gd name="T30" fmla="*/ 55 w 910"/>
                  <a:gd name="T31" fmla="*/ 675 h 676"/>
                  <a:gd name="T32" fmla="*/ 187 w 910"/>
                  <a:gd name="T33" fmla="*/ 673 h 676"/>
                  <a:gd name="T34" fmla="*/ 714 w 910"/>
                  <a:gd name="T35" fmla="*/ 661 h 676"/>
                  <a:gd name="T36" fmla="*/ 187 w 910"/>
                  <a:gd name="T37" fmla="*/ 649 h 676"/>
                  <a:gd name="T38" fmla="*/ 55 w 910"/>
                  <a:gd name="T39" fmla="*/ 647 h 676"/>
                  <a:gd name="T40" fmla="*/ 252 w 910"/>
                  <a:gd name="T41" fmla="*/ 485 h 676"/>
                  <a:gd name="T42" fmla="*/ 557 w 910"/>
                  <a:gd name="T43" fmla="*/ 341 h 676"/>
                  <a:gd name="T44" fmla="*/ 252 w 910"/>
                  <a:gd name="T45" fmla="*/ 193 h 676"/>
                  <a:gd name="T46" fmla="*/ 86 w 910"/>
                  <a:gd name="T47" fmla="*/ 61 h 676"/>
                  <a:gd name="T48" fmla="*/ 97 w 910"/>
                  <a:gd name="T49" fmla="*/ 41 h 676"/>
                  <a:gd name="T50" fmla="*/ 309 w 910"/>
                  <a:gd name="T51" fmla="*/ 40 h 676"/>
                  <a:gd name="T52" fmla="*/ 662 w 910"/>
                  <a:gd name="T53" fmla="*/ 38 h 676"/>
                  <a:gd name="T54" fmla="*/ 843 w 910"/>
                  <a:gd name="T55" fmla="*/ 96 h 676"/>
                  <a:gd name="T56" fmla="*/ 881 w 910"/>
                  <a:gd name="T57" fmla="*/ 218 h 676"/>
                  <a:gd name="T58" fmla="*/ 813 w 910"/>
                  <a:gd name="T59" fmla="*/ 341 h 676"/>
                  <a:gd name="T60" fmla="*/ 886 w 910"/>
                  <a:gd name="T61" fmla="*/ 513 h 676"/>
                  <a:gd name="T62" fmla="*/ 896 w 910"/>
                  <a:gd name="T63" fmla="*/ 515 h 676"/>
                  <a:gd name="T64" fmla="*/ 905 w 910"/>
                  <a:gd name="T65" fmla="*/ 221 h 676"/>
                  <a:gd name="T66" fmla="*/ 35 w 910"/>
                  <a:gd name="T67" fmla="*/ 42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10" h="676">
                    <a:moveTo>
                      <a:pt x="905" y="221"/>
                    </a:moveTo>
                    <a:cubicBezTo>
                      <a:pt x="908" y="196"/>
                      <a:pt x="906" y="171"/>
                      <a:pt x="899" y="146"/>
                    </a:cubicBezTo>
                    <a:cubicBezTo>
                      <a:pt x="892" y="121"/>
                      <a:pt x="880" y="99"/>
                      <a:pt x="865" y="79"/>
                    </a:cubicBezTo>
                    <a:cubicBezTo>
                      <a:pt x="833" y="39"/>
                      <a:pt x="785" y="12"/>
                      <a:pt x="734" y="6"/>
                    </a:cubicBezTo>
                    <a:cubicBezTo>
                      <a:pt x="708" y="4"/>
                      <a:pt x="686" y="5"/>
                      <a:pt x="662" y="4"/>
                    </a:cubicBezTo>
                    <a:cubicBezTo>
                      <a:pt x="591" y="3"/>
                      <a:pt x="591" y="3"/>
                      <a:pt x="591" y="3"/>
                    </a:cubicBezTo>
                    <a:cubicBezTo>
                      <a:pt x="309" y="2"/>
                      <a:pt x="309" y="2"/>
                      <a:pt x="309" y="2"/>
                    </a:cubicBezTo>
                    <a:cubicBezTo>
                      <a:pt x="167" y="1"/>
                      <a:pt x="167" y="1"/>
                      <a:pt x="167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37" y="0"/>
                      <a:pt x="33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3" y="3"/>
                      <a:pt x="21" y="1"/>
                      <a:pt x="12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0" y="26"/>
                      <a:pt x="7" y="37"/>
                      <a:pt x="9" y="41"/>
                    </a:cubicBezTo>
                    <a:cubicBezTo>
                      <a:pt x="11" y="47"/>
                      <a:pt x="14" y="50"/>
                      <a:pt x="17" y="53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75" y="109"/>
                      <a:pt x="93" y="125"/>
                      <a:pt x="112" y="140"/>
                    </a:cubicBezTo>
                    <a:cubicBezTo>
                      <a:pt x="149" y="172"/>
                      <a:pt x="188" y="201"/>
                      <a:pt x="229" y="228"/>
                    </a:cubicBezTo>
                    <a:cubicBezTo>
                      <a:pt x="296" y="273"/>
                      <a:pt x="368" y="311"/>
                      <a:pt x="443" y="341"/>
                    </a:cubicBezTo>
                    <a:cubicBezTo>
                      <a:pt x="278" y="408"/>
                      <a:pt x="134" y="517"/>
                      <a:pt x="12" y="642"/>
                    </a:cubicBezTo>
                    <a:cubicBezTo>
                      <a:pt x="14" y="641"/>
                      <a:pt x="14" y="641"/>
                      <a:pt x="14" y="641"/>
                    </a:cubicBezTo>
                    <a:cubicBezTo>
                      <a:pt x="11" y="644"/>
                      <a:pt x="8" y="644"/>
                      <a:pt x="5" y="654"/>
                    </a:cubicBezTo>
                    <a:cubicBezTo>
                      <a:pt x="4" y="657"/>
                      <a:pt x="5" y="660"/>
                      <a:pt x="6" y="663"/>
                    </a:cubicBezTo>
                    <a:cubicBezTo>
                      <a:pt x="7" y="667"/>
                      <a:pt x="6" y="664"/>
                      <a:pt x="7" y="666"/>
                    </a:cubicBezTo>
                    <a:cubicBezTo>
                      <a:pt x="8" y="668"/>
                      <a:pt x="10" y="669"/>
                      <a:pt x="10" y="670"/>
                    </a:cubicBezTo>
                    <a:cubicBezTo>
                      <a:pt x="14" y="673"/>
                      <a:pt x="16" y="673"/>
                      <a:pt x="18" y="674"/>
                    </a:cubicBezTo>
                    <a:cubicBezTo>
                      <a:pt x="28" y="676"/>
                      <a:pt x="29" y="675"/>
                      <a:pt x="33" y="675"/>
                    </a:cubicBezTo>
                    <a:cubicBezTo>
                      <a:pt x="55" y="675"/>
                      <a:pt x="55" y="675"/>
                      <a:pt x="55" y="675"/>
                    </a:cubicBezTo>
                    <a:cubicBezTo>
                      <a:pt x="99" y="674"/>
                      <a:pt x="99" y="674"/>
                      <a:pt x="99" y="674"/>
                    </a:cubicBezTo>
                    <a:cubicBezTo>
                      <a:pt x="187" y="673"/>
                      <a:pt x="187" y="673"/>
                      <a:pt x="187" y="673"/>
                    </a:cubicBezTo>
                    <a:cubicBezTo>
                      <a:pt x="362" y="670"/>
                      <a:pt x="362" y="670"/>
                      <a:pt x="362" y="670"/>
                    </a:cubicBezTo>
                    <a:cubicBezTo>
                      <a:pt x="714" y="661"/>
                      <a:pt x="714" y="661"/>
                      <a:pt x="714" y="661"/>
                    </a:cubicBezTo>
                    <a:cubicBezTo>
                      <a:pt x="362" y="652"/>
                      <a:pt x="362" y="652"/>
                      <a:pt x="362" y="652"/>
                    </a:cubicBezTo>
                    <a:cubicBezTo>
                      <a:pt x="187" y="649"/>
                      <a:pt x="187" y="649"/>
                      <a:pt x="187" y="649"/>
                    </a:cubicBezTo>
                    <a:cubicBezTo>
                      <a:pt x="99" y="647"/>
                      <a:pt x="99" y="647"/>
                      <a:pt x="99" y="647"/>
                    </a:cubicBezTo>
                    <a:cubicBezTo>
                      <a:pt x="55" y="647"/>
                      <a:pt x="55" y="647"/>
                      <a:pt x="55" y="647"/>
                    </a:cubicBezTo>
                    <a:cubicBezTo>
                      <a:pt x="50" y="647"/>
                      <a:pt x="50" y="647"/>
                      <a:pt x="50" y="647"/>
                    </a:cubicBezTo>
                    <a:cubicBezTo>
                      <a:pt x="113" y="587"/>
                      <a:pt x="180" y="532"/>
                      <a:pt x="252" y="485"/>
                    </a:cubicBezTo>
                    <a:cubicBezTo>
                      <a:pt x="331" y="433"/>
                      <a:pt x="415" y="390"/>
                      <a:pt x="503" y="359"/>
                    </a:cubicBezTo>
                    <a:cubicBezTo>
                      <a:pt x="557" y="341"/>
                      <a:pt x="557" y="341"/>
                      <a:pt x="557" y="341"/>
                    </a:cubicBezTo>
                    <a:cubicBezTo>
                      <a:pt x="503" y="322"/>
                      <a:pt x="503" y="322"/>
                      <a:pt x="503" y="322"/>
                    </a:cubicBezTo>
                    <a:cubicBezTo>
                      <a:pt x="414" y="291"/>
                      <a:pt x="330" y="247"/>
                      <a:pt x="252" y="193"/>
                    </a:cubicBezTo>
                    <a:cubicBezTo>
                      <a:pt x="213" y="167"/>
                      <a:pt x="176" y="138"/>
                      <a:pt x="139" y="108"/>
                    </a:cubicBezTo>
                    <a:cubicBezTo>
                      <a:pt x="121" y="92"/>
                      <a:pt x="103" y="77"/>
                      <a:pt x="86" y="61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67" y="41"/>
                      <a:pt x="167" y="41"/>
                      <a:pt x="167" y="41"/>
                    </a:cubicBezTo>
                    <a:cubicBezTo>
                      <a:pt x="309" y="40"/>
                      <a:pt x="309" y="40"/>
                      <a:pt x="309" y="40"/>
                    </a:cubicBezTo>
                    <a:cubicBezTo>
                      <a:pt x="591" y="39"/>
                      <a:pt x="591" y="39"/>
                      <a:pt x="591" y="39"/>
                    </a:cubicBezTo>
                    <a:cubicBezTo>
                      <a:pt x="662" y="38"/>
                      <a:pt x="662" y="38"/>
                      <a:pt x="662" y="38"/>
                    </a:cubicBezTo>
                    <a:cubicBezTo>
                      <a:pt x="685" y="38"/>
                      <a:pt x="710" y="37"/>
                      <a:pt x="731" y="38"/>
                    </a:cubicBezTo>
                    <a:cubicBezTo>
                      <a:pt x="774" y="42"/>
                      <a:pt x="815" y="63"/>
                      <a:pt x="843" y="96"/>
                    </a:cubicBezTo>
                    <a:cubicBezTo>
                      <a:pt x="857" y="113"/>
                      <a:pt x="868" y="133"/>
                      <a:pt x="874" y="153"/>
                    </a:cubicBezTo>
                    <a:cubicBezTo>
                      <a:pt x="881" y="174"/>
                      <a:pt x="883" y="196"/>
                      <a:pt x="881" y="218"/>
                    </a:cubicBezTo>
                    <a:cubicBezTo>
                      <a:pt x="878" y="262"/>
                      <a:pt x="856" y="304"/>
                      <a:pt x="822" y="333"/>
                    </a:cubicBezTo>
                    <a:cubicBezTo>
                      <a:pt x="813" y="341"/>
                      <a:pt x="813" y="341"/>
                      <a:pt x="813" y="341"/>
                    </a:cubicBezTo>
                    <a:cubicBezTo>
                      <a:pt x="822" y="348"/>
                      <a:pt x="822" y="348"/>
                      <a:pt x="822" y="348"/>
                    </a:cubicBezTo>
                    <a:cubicBezTo>
                      <a:pt x="871" y="386"/>
                      <a:pt x="897" y="451"/>
                      <a:pt x="886" y="513"/>
                    </a:cubicBezTo>
                    <a:cubicBezTo>
                      <a:pt x="876" y="575"/>
                      <a:pt x="830" y="631"/>
                      <a:pt x="769" y="652"/>
                    </a:cubicBezTo>
                    <a:cubicBezTo>
                      <a:pt x="831" y="635"/>
                      <a:pt x="883" y="581"/>
                      <a:pt x="896" y="515"/>
                    </a:cubicBezTo>
                    <a:cubicBezTo>
                      <a:pt x="910" y="454"/>
                      <a:pt x="889" y="385"/>
                      <a:pt x="842" y="341"/>
                    </a:cubicBezTo>
                    <a:cubicBezTo>
                      <a:pt x="877" y="310"/>
                      <a:pt x="900" y="267"/>
                      <a:pt x="905" y="221"/>
                    </a:cubicBezTo>
                    <a:moveTo>
                      <a:pt x="35" y="42"/>
                    </a:moveTo>
                    <a:cubicBezTo>
                      <a:pt x="35" y="42"/>
                      <a:pt x="35" y="42"/>
                      <a:pt x="3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8" name="Freeform 529"/>
              <p:cNvSpPr>
                <a:spLocks/>
              </p:cNvSpPr>
              <p:nvPr/>
            </p:nvSpPr>
            <p:spPr bwMode="auto">
              <a:xfrm>
                <a:off x="2905" y="-1233"/>
                <a:ext cx="1356" cy="479"/>
              </a:xfrm>
              <a:custGeom>
                <a:avLst/>
                <a:gdLst>
                  <a:gd name="T0" fmla="*/ 559 w 574"/>
                  <a:gd name="T1" fmla="*/ 46 h 203"/>
                  <a:gd name="T2" fmla="*/ 521 w 574"/>
                  <a:gd name="T3" fmla="*/ 11 h 203"/>
                  <a:gd name="T4" fmla="*/ 471 w 574"/>
                  <a:gd name="T5" fmla="*/ 0 h 203"/>
                  <a:gd name="T6" fmla="*/ 379 w 574"/>
                  <a:gd name="T7" fmla="*/ 9 h 203"/>
                  <a:gd name="T8" fmla="*/ 51 w 574"/>
                  <a:gd name="T9" fmla="*/ 166 h 203"/>
                  <a:gd name="T10" fmla="*/ 0 w 574"/>
                  <a:gd name="T11" fmla="*/ 203 h 203"/>
                  <a:gd name="T12" fmla="*/ 62 w 574"/>
                  <a:gd name="T13" fmla="*/ 202 h 203"/>
                  <a:gd name="T14" fmla="*/ 256 w 574"/>
                  <a:gd name="T15" fmla="*/ 195 h 203"/>
                  <a:gd name="T16" fmla="*/ 449 w 574"/>
                  <a:gd name="T17" fmla="*/ 182 h 203"/>
                  <a:gd name="T18" fmla="*/ 256 w 574"/>
                  <a:gd name="T19" fmla="*/ 169 h 203"/>
                  <a:gd name="T20" fmla="*/ 127 w 574"/>
                  <a:gd name="T21" fmla="*/ 164 h 203"/>
                  <a:gd name="T22" fmla="*/ 387 w 574"/>
                  <a:gd name="T23" fmla="*/ 46 h 203"/>
                  <a:gd name="T24" fmla="*/ 472 w 574"/>
                  <a:gd name="T25" fmla="*/ 33 h 203"/>
                  <a:gd name="T26" fmla="*/ 509 w 574"/>
                  <a:gd name="T27" fmla="*/ 37 h 203"/>
                  <a:gd name="T28" fmla="*/ 539 w 574"/>
                  <a:gd name="T29" fmla="*/ 60 h 203"/>
                  <a:gd name="T30" fmla="*/ 547 w 574"/>
                  <a:gd name="T31" fmla="*/ 135 h 203"/>
                  <a:gd name="T32" fmla="*/ 481 w 574"/>
                  <a:gd name="T33" fmla="*/ 182 h 203"/>
                  <a:gd name="T34" fmla="*/ 560 w 574"/>
                  <a:gd name="T35" fmla="*/ 141 h 203"/>
                  <a:gd name="T36" fmla="*/ 573 w 574"/>
                  <a:gd name="T37" fmla="*/ 94 h 203"/>
                  <a:gd name="T38" fmla="*/ 559 w 574"/>
                  <a:gd name="T39" fmla="*/ 4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74" h="203">
                    <a:moveTo>
                      <a:pt x="559" y="46"/>
                    </a:moveTo>
                    <a:cubicBezTo>
                      <a:pt x="550" y="31"/>
                      <a:pt x="537" y="19"/>
                      <a:pt x="521" y="11"/>
                    </a:cubicBezTo>
                    <a:cubicBezTo>
                      <a:pt x="506" y="3"/>
                      <a:pt x="487" y="0"/>
                      <a:pt x="471" y="0"/>
                    </a:cubicBezTo>
                    <a:cubicBezTo>
                      <a:pt x="440" y="0"/>
                      <a:pt x="409" y="3"/>
                      <a:pt x="379" y="9"/>
                    </a:cubicBezTo>
                    <a:cubicBezTo>
                      <a:pt x="257" y="33"/>
                      <a:pt x="148" y="96"/>
                      <a:pt x="51" y="166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62" y="202"/>
                      <a:pt x="62" y="202"/>
                      <a:pt x="62" y="202"/>
                    </a:cubicBezTo>
                    <a:cubicBezTo>
                      <a:pt x="126" y="201"/>
                      <a:pt x="191" y="198"/>
                      <a:pt x="256" y="195"/>
                    </a:cubicBezTo>
                    <a:cubicBezTo>
                      <a:pt x="320" y="193"/>
                      <a:pt x="385" y="188"/>
                      <a:pt x="449" y="182"/>
                    </a:cubicBezTo>
                    <a:cubicBezTo>
                      <a:pt x="385" y="176"/>
                      <a:pt x="320" y="172"/>
                      <a:pt x="256" y="169"/>
                    </a:cubicBezTo>
                    <a:cubicBezTo>
                      <a:pt x="213" y="167"/>
                      <a:pt x="170" y="166"/>
                      <a:pt x="127" y="164"/>
                    </a:cubicBezTo>
                    <a:cubicBezTo>
                      <a:pt x="209" y="113"/>
                      <a:pt x="295" y="69"/>
                      <a:pt x="387" y="46"/>
                    </a:cubicBezTo>
                    <a:cubicBezTo>
                      <a:pt x="415" y="40"/>
                      <a:pt x="443" y="35"/>
                      <a:pt x="472" y="33"/>
                    </a:cubicBezTo>
                    <a:cubicBezTo>
                      <a:pt x="486" y="31"/>
                      <a:pt x="498" y="32"/>
                      <a:pt x="509" y="37"/>
                    </a:cubicBezTo>
                    <a:cubicBezTo>
                      <a:pt x="521" y="42"/>
                      <a:pt x="531" y="50"/>
                      <a:pt x="539" y="60"/>
                    </a:cubicBezTo>
                    <a:cubicBezTo>
                      <a:pt x="554" y="80"/>
                      <a:pt x="558" y="109"/>
                      <a:pt x="547" y="135"/>
                    </a:cubicBezTo>
                    <a:cubicBezTo>
                      <a:pt x="537" y="160"/>
                      <a:pt x="511" y="179"/>
                      <a:pt x="481" y="182"/>
                    </a:cubicBezTo>
                    <a:cubicBezTo>
                      <a:pt x="511" y="186"/>
                      <a:pt x="543" y="169"/>
                      <a:pt x="560" y="141"/>
                    </a:cubicBezTo>
                    <a:cubicBezTo>
                      <a:pt x="568" y="128"/>
                      <a:pt x="573" y="110"/>
                      <a:pt x="573" y="94"/>
                    </a:cubicBezTo>
                    <a:cubicBezTo>
                      <a:pt x="574" y="77"/>
                      <a:pt x="568" y="60"/>
                      <a:pt x="559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69" name="Freeform 530"/>
              <p:cNvSpPr>
                <a:spLocks/>
              </p:cNvSpPr>
              <p:nvPr/>
            </p:nvSpPr>
            <p:spPr bwMode="auto">
              <a:xfrm>
                <a:off x="2893" y="-1904"/>
                <a:ext cx="1375" cy="451"/>
              </a:xfrm>
              <a:custGeom>
                <a:avLst/>
                <a:gdLst>
                  <a:gd name="T0" fmla="*/ 566 w 582"/>
                  <a:gd name="T1" fmla="*/ 54 h 191"/>
                  <a:gd name="T2" fmla="*/ 532 w 582"/>
                  <a:gd name="T3" fmla="*/ 20 h 191"/>
                  <a:gd name="T4" fmla="*/ 486 w 582"/>
                  <a:gd name="T5" fmla="*/ 6 h 191"/>
                  <a:gd name="T6" fmla="*/ 402 w 582"/>
                  <a:gd name="T7" fmla="*/ 3 h 191"/>
                  <a:gd name="T8" fmla="*/ 67 w 582"/>
                  <a:gd name="T9" fmla="*/ 1 h 191"/>
                  <a:gd name="T10" fmla="*/ 0 w 582"/>
                  <a:gd name="T11" fmla="*/ 2 h 191"/>
                  <a:gd name="T12" fmla="*/ 55 w 582"/>
                  <a:gd name="T13" fmla="*/ 39 h 191"/>
                  <a:gd name="T14" fmla="*/ 253 w 582"/>
                  <a:gd name="T15" fmla="*/ 146 h 191"/>
                  <a:gd name="T16" fmla="*/ 473 w 582"/>
                  <a:gd name="T17" fmla="*/ 187 h 191"/>
                  <a:gd name="T18" fmla="*/ 365 w 582"/>
                  <a:gd name="T19" fmla="*/ 162 h 191"/>
                  <a:gd name="T20" fmla="*/ 264 w 582"/>
                  <a:gd name="T21" fmla="*/ 120 h 191"/>
                  <a:gd name="T22" fmla="*/ 135 w 582"/>
                  <a:gd name="T23" fmla="*/ 43 h 191"/>
                  <a:gd name="T24" fmla="*/ 402 w 582"/>
                  <a:gd name="T25" fmla="*/ 40 h 191"/>
                  <a:gd name="T26" fmla="*/ 486 w 582"/>
                  <a:gd name="T27" fmla="*/ 37 h 191"/>
                  <a:gd name="T28" fmla="*/ 519 w 582"/>
                  <a:gd name="T29" fmla="*/ 44 h 191"/>
                  <a:gd name="T30" fmla="*/ 546 w 582"/>
                  <a:gd name="T31" fmla="*/ 67 h 191"/>
                  <a:gd name="T32" fmla="*/ 554 w 582"/>
                  <a:gd name="T33" fmla="*/ 138 h 191"/>
                  <a:gd name="T34" fmla="*/ 494 w 582"/>
                  <a:gd name="T35" fmla="*/ 187 h 191"/>
                  <a:gd name="T36" fmla="*/ 566 w 582"/>
                  <a:gd name="T37" fmla="*/ 144 h 191"/>
                  <a:gd name="T38" fmla="*/ 566 w 582"/>
                  <a:gd name="T39" fmla="*/ 5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2" h="191">
                    <a:moveTo>
                      <a:pt x="566" y="54"/>
                    </a:moveTo>
                    <a:cubicBezTo>
                      <a:pt x="558" y="41"/>
                      <a:pt x="546" y="29"/>
                      <a:pt x="532" y="20"/>
                    </a:cubicBezTo>
                    <a:cubicBezTo>
                      <a:pt x="519" y="12"/>
                      <a:pt x="501" y="7"/>
                      <a:pt x="486" y="6"/>
                    </a:cubicBezTo>
                    <a:cubicBezTo>
                      <a:pt x="402" y="3"/>
                      <a:pt x="402" y="3"/>
                      <a:pt x="402" y="3"/>
                    </a:cubicBezTo>
                    <a:cubicBezTo>
                      <a:pt x="290" y="0"/>
                      <a:pt x="179" y="0"/>
                      <a:pt x="67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117" y="81"/>
                      <a:pt x="183" y="118"/>
                      <a:pt x="253" y="146"/>
                    </a:cubicBezTo>
                    <a:cubicBezTo>
                      <a:pt x="322" y="174"/>
                      <a:pt x="398" y="191"/>
                      <a:pt x="473" y="187"/>
                    </a:cubicBezTo>
                    <a:cubicBezTo>
                      <a:pt x="436" y="182"/>
                      <a:pt x="400" y="174"/>
                      <a:pt x="365" y="162"/>
                    </a:cubicBezTo>
                    <a:cubicBezTo>
                      <a:pt x="331" y="150"/>
                      <a:pt x="297" y="137"/>
                      <a:pt x="264" y="120"/>
                    </a:cubicBezTo>
                    <a:cubicBezTo>
                      <a:pt x="220" y="97"/>
                      <a:pt x="177" y="71"/>
                      <a:pt x="135" y="43"/>
                    </a:cubicBezTo>
                    <a:cubicBezTo>
                      <a:pt x="224" y="43"/>
                      <a:pt x="313" y="43"/>
                      <a:pt x="402" y="40"/>
                    </a:cubicBezTo>
                    <a:cubicBezTo>
                      <a:pt x="486" y="37"/>
                      <a:pt x="486" y="37"/>
                      <a:pt x="486" y="37"/>
                    </a:cubicBezTo>
                    <a:cubicBezTo>
                      <a:pt x="498" y="37"/>
                      <a:pt x="508" y="39"/>
                      <a:pt x="519" y="44"/>
                    </a:cubicBezTo>
                    <a:cubicBezTo>
                      <a:pt x="529" y="49"/>
                      <a:pt x="539" y="57"/>
                      <a:pt x="546" y="67"/>
                    </a:cubicBezTo>
                    <a:cubicBezTo>
                      <a:pt x="559" y="87"/>
                      <a:pt x="564" y="114"/>
                      <a:pt x="554" y="138"/>
                    </a:cubicBezTo>
                    <a:cubicBezTo>
                      <a:pt x="544" y="162"/>
                      <a:pt x="522" y="181"/>
                      <a:pt x="494" y="187"/>
                    </a:cubicBezTo>
                    <a:cubicBezTo>
                      <a:pt x="523" y="187"/>
                      <a:pt x="551" y="170"/>
                      <a:pt x="566" y="144"/>
                    </a:cubicBezTo>
                    <a:cubicBezTo>
                      <a:pt x="581" y="118"/>
                      <a:pt x="582" y="82"/>
                      <a:pt x="566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0" name="Freeform 531"/>
              <p:cNvSpPr>
                <a:spLocks/>
              </p:cNvSpPr>
              <p:nvPr/>
            </p:nvSpPr>
            <p:spPr bwMode="auto">
              <a:xfrm>
                <a:off x="3876" y="2005"/>
                <a:ext cx="2421" cy="1705"/>
              </a:xfrm>
              <a:custGeom>
                <a:avLst/>
                <a:gdLst>
                  <a:gd name="T0" fmla="*/ 1015 w 1025"/>
                  <a:gd name="T1" fmla="*/ 329 h 722"/>
                  <a:gd name="T2" fmla="*/ 764 w 1025"/>
                  <a:gd name="T3" fmla="*/ 13 h 722"/>
                  <a:gd name="T4" fmla="*/ 763 w 1025"/>
                  <a:gd name="T5" fmla="*/ 12 h 722"/>
                  <a:gd name="T6" fmla="*/ 740 w 1025"/>
                  <a:gd name="T7" fmla="*/ 1 h 722"/>
                  <a:gd name="T8" fmla="*/ 707 w 1025"/>
                  <a:gd name="T9" fmla="*/ 31 h 722"/>
                  <a:gd name="T10" fmla="*/ 702 w 1025"/>
                  <a:gd name="T11" fmla="*/ 194 h 722"/>
                  <a:gd name="T12" fmla="*/ 362 w 1025"/>
                  <a:gd name="T13" fmla="*/ 267 h 722"/>
                  <a:gd name="T14" fmla="*/ 181 w 1025"/>
                  <a:gd name="T15" fmla="*/ 309 h 722"/>
                  <a:gd name="T16" fmla="*/ 0 w 1025"/>
                  <a:gd name="T17" fmla="*/ 353 h 722"/>
                  <a:gd name="T18" fmla="*/ 185 w 1025"/>
                  <a:gd name="T19" fmla="*/ 329 h 722"/>
                  <a:gd name="T20" fmla="*/ 369 w 1025"/>
                  <a:gd name="T21" fmla="*/ 303 h 722"/>
                  <a:gd name="T22" fmla="*/ 736 w 1025"/>
                  <a:gd name="T23" fmla="*/ 246 h 722"/>
                  <a:gd name="T24" fmla="*/ 759 w 1025"/>
                  <a:gd name="T25" fmla="*/ 220 h 722"/>
                  <a:gd name="T26" fmla="*/ 759 w 1025"/>
                  <a:gd name="T27" fmla="*/ 219 h 722"/>
                  <a:gd name="T28" fmla="*/ 765 w 1025"/>
                  <a:gd name="T29" fmla="*/ 120 h 722"/>
                  <a:gd name="T30" fmla="*/ 942 w 1025"/>
                  <a:gd name="T31" fmla="*/ 350 h 722"/>
                  <a:gd name="T32" fmla="*/ 733 w 1025"/>
                  <a:gd name="T33" fmla="*/ 598 h 722"/>
                  <a:gd name="T34" fmla="*/ 730 w 1025"/>
                  <a:gd name="T35" fmla="*/ 464 h 722"/>
                  <a:gd name="T36" fmla="*/ 730 w 1025"/>
                  <a:gd name="T37" fmla="*/ 462 h 722"/>
                  <a:gd name="T38" fmla="*/ 707 w 1025"/>
                  <a:gd name="T39" fmla="*/ 436 h 722"/>
                  <a:gd name="T40" fmla="*/ 354 w 1025"/>
                  <a:gd name="T41" fmla="*/ 391 h 722"/>
                  <a:gd name="T42" fmla="*/ 0 w 1025"/>
                  <a:gd name="T43" fmla="*/ 353 h 722"/>
                  <a:gd name="T44" fmla="*/ 349 w 1025"/>
                  <a:gd name="T45" fmla="*/ 426 h 722"/>
                  <a:gd name="T46" fmla="*/ 674 w 1025"/>
                  <a:gd name="T47" fmla="*/ 487 h 722"/>
                  <a:gd name="T48" fmla="*/ 670 w 1025"/>
                  <a:gd name="T49" fmla="*/ 686 h 722"/>
                  <a:gd name="T50" fmla="*/ 681 w 1025"/>
                  <a:gd name="T51" fmla="*/ 710 h 722"/>
                  <a:gd name="T52" fmla="*/ 726 w 1025"/>
                  <a:gd name="T53" fmla="*/ 707 h 722"/>
                  <a:gd name="T54" fmla="*/ 727 w 1025"/>
                  <a:gd name="T55" fmla="*/ 707 h 722"/>
                  <a:gd name="T56" fmla="*/ 1014 w 1025"/>
                  <a:gd name="T57" fmla="*/ 374 h 722"/>
                  <a:gd name="T58" fmla="*/ 1015 w 1025"/>
                  <a:gd name="T59" fmla="*/ 329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5" h="722">
                    <a:moveTo>
                      <a:pt x="1015" y="329"/>
                    </a:moveTo>
                    <a:cubicBezTo>
                      <a:pt x="931" y="224"/>
                      <a:pt x="849" y="118"/>
                      <a:pt x="764" y="13"/>
                    </a:cubicBezTo>
                    <a:cubicBezTo>
                      <a:pt x="763" y="12"/>
                      <a:pt x="763" y="12"/>
                      <a:pt x="763" y="12"/>
                    </a:cubicBezTo>
                    <a:cubicBezTo>
                      <a:pt x="758" y="5"/>
                      <a:pt x="749" y="1"/>
                      <a:pt x="740" y="1"/>
                    </a:cubicBezTo>
                    <a:cubicBezTo>
                      <a:pt x="722" y="0"/>
                      <a:pt x="708" y="14"/>
                      <a:pt x="707" y="31"/>
                    </a:cubicBezTo>
                    <a:cubicBezTo>
                      <a:pt x="702" y="194"/>
                      <a:pt x="702" y="194"/>
                      <a:pt x="702" y="194"/>
                    </a:cubicBezTo>
                    <a:cubicBezTo>
                      <a:pt x="362" y="267"/>
                      <a:pt x="362" y="267"/>
                      <a:pt x="362" y="267"/>
                    </a:cubicBezTo>
                    <a:cubicBezTo>
                      <a:pt x="181" y="309"/>
                      <a:pt x="181" y="309"/>
                      <a:pt x="181" y="309"/>
                    </a:cubicBezTo>
                    <a:cubicBezTo>
                      <a:pt x="121" y="323"/>
                      <a:pt x="60" y="338"/>
                      <a:pt x="0" y="353"/>
                    </a:cubicBezTo>
                    <a:cubicBezTo>
                      <a:pt x="62" y="346"/>
                      <a:pt x="123" y="338"/>
                      <a:pt x="185" y="329"/>
                    </a:cubicBezTo>
                    <a:cubicBezTo>
                      <a:pt x="369" y="303"/>
                      <a:pt x="369" y="303"/>
                      <a:pt x="369" y="303"/>
                    </a:cubicBezTo>
                    <a:cubicBezTo>
                      <a:pt x="736" y="246"/>
                      <a:pt x="736" y="246"/>
                      <a:pt x="736" y="246"/>
                    </a:cubicBezTo>
                    <a:cubicBezTo>
                      <a:pt x="748" y="244"/>
                      <a:pt x="758" y="233"/>
                      <a:pt x="759" y="220"/>
                    </a:cubicBezTo>
                    <a:cubicBezTo>
                      <a:pt x="759" y="219"/>
                      <a:pt x="759" y="219"/>
                      <a:pt x="759" y="219"/>
                    </a:cubicBezTo>
                    <a:cubicBezTo>
                      <a:pt x="765" y="120"/>
                      <a:pt x="765" y="120"/>
                      <a:pt x="765" y="120"/>
                    </a:cubicBezTo>
                    <a:cubicBezTo>
                      <a:pt x="824" y="197"/>
                      <a:pt x="883" y="273"/>
                      <a:pt x="942" y="350"/>
                    </a:cubicBezTo>
                    <a:cubicBezTo>
                      <a:pt x="873" y="433"/>
                      <a:pt x="802" y="515"/>
                      <a:pt x="733" y="598"/>
                    </a:cubicBezTo>
                    <a:cubicBezTo>
                      <a:pt x="733" y="554"/>
                      <a:pt x="732" y="509"/>
                      <a:pt x="730" y="464"/>
                    </a:cubicBezTo>
                    <a:cubicBezTo>
                      <a:pt x="730" y="462"/>
                      <a:pt x="730" y="462"/>
                      <a:pt x="730" y="462"/>
                    </a:cubicBezTo>
                    <a:cubicBezTo>
                      <a:pt x="730" y="449"/>
                      <a:pt x="720" y="438"/>
                      <a:pt x="707" y="436"/>
                    </a:cubicBezTo>
                    <a:cubicBezTo>
                      <a:pt x="354" y="391"/>
                      <a:pt x="354" y="391"/>
                      <a:pt x="354" y="391"/>
                    </a:cubicBezTo>
                    <a:cubicBezTo>
                      <a:pt x="236" y="378"/>
                      <a:pt x="119" y="363"/>
                      <a:pt x="0" y="353"/>
                    </a:cubicBezTo>
                    <a:cubicBezTo>
                      <a:pt x="116" y="380"/>
                      <a:pt x="232" y="402"/>
                      <a:pt x="349" y="426"/>
                    </a:cubicBezTo>
                    <a:cubicBezTo>
                      <a:pt x="674" y="487"/>
                      <a:pt x="674" y="487"/>
                      <a:pt x="674" y="487"/>
                    </a:cubicBezTo>
                    <a:cubicBezTo>
                      <a:pt x="672" y="553"/>
                      <a:pt x="672" y="619"/>
                      <a:pt x="670" y="686"/>
                    </a:cubicBezTo>
                    <a:cubicBezTo>
                      <a:pt x="670" y="695"/>
                      <a:pt x="674" y="704"/>
                      <a:pt x="681" y="710"/>
                    </a:cubicBezTo>
                    <a:cubicBezTo>
                      <a:pt x="694" y="722"/>
                      <a:pt x="714" y="721"/>
                      <a:pt x="726" y="707"/>
                    </a:cubicBezTo>
                    <a:cubicBezTo>
                      <a:pt x="727" y="707"/>
                      <a:pt x="727" y="707"/>
                      <a:pt x="727" y="707"/>
                    </a:cubicBezTo>
                    <a:cubicBezTo>
                      <a:pt x="824" y="597"/>
                      <a:pt x="918" y="485"/>
                      <a:pt x="1014" y="374"/>
                    </a:cubicBezTo>
                    <a:cubicBezTo>
                      <a:pt x="1025" y="361"/>
                      <a:pt x="1025" y="343"/>
                      <a:pt x="1015" y="3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1" name="Freeform 532"/>
              <p:cNvSpPr>
                <a:spLocks/>
              </p:cNvSpPr>
              <p:nvPr/>
            </p:nvSpPr>
            <p:spPr bwMode="auto">
              <a:xfrm>
                <a:off x="3203" y="893"/>
                <a:ext cx="742" cy="3878"/>
              </a:xfrm>
              <a:custGeom>
                <a:avLst/>
                <a:gdLst>
                  <a:gd name="T0" fmla="*/ 293 w 314"/>
                  <a:gd name="T1" fmla="*/ 15 h 1642"/>
                  <a:gd name="T2" fmla="*/ 293 w 314"/>
                  <a:gd name="T3" fmla="*/ 0 h 1642"/>
                  <a:gd name="T4" fmla="*/ 279 w 314"/>
                  <a:gd name="T5" fmla="*/ 1 h 1642"/>
                  <a:gd name="T6" fmla="*/ 1 w 314"/>
                  <a:gd name="T7" fmla="*/ 15 h 1642"/>
                  <a:gd name="T8" fmla="*/ 264 w 314"/>
                  <a:gd name="T9" fmla="*/ 29 h 1642"/>
                  <a:gd name="T10" fmla="*/ 244 w 314"/>
                  <a:gd name="T11" fmla="*/ 821 h 1642"/>
                  <a:gd name="T12" fmla="*/ 249 w 314"/>
                  <a:gd name="T13" fmla="*/ 1224 h 1642"/>
                  <a:gd name="T14" fmla="*/ 265 w 314"/>
                  <a:gd name="T15" fmla="*/ 1615 h 1642"/>
                  <a:gd name="T16" fmla="*/ 0 w 314"/>
                  <a:gd name="T17" fmla="*/ 1628 h 1642"/>
                  <a:gd name="T18" fmla="*/ 279 w 314"/>
                  <a:gd name="T19" fmla="*/ 1641 h 1642"/>
                  <a:gd name="T20" fmla="*/ 292 w 314"/>
                  <a:gd name="T21" fmla="*/ 1642 h 1642"/>
                  <a:gd name="T22" fmla="*/ 293 w 314"/>
                  <a:gd name="T23" fmla="*/ 1628 h 1642"/>
                  <a:gd name="T24" fmla="*/ 309 w 314"/>
                  <a:gd name="T25" fmla="*/ 1224 h 1642"/>
                  <a:gd name="T26" fmla="*/ 314 w 314"/>
                  <a:gd name="T27" fmla="*/ 821 h 1642"/>
                  <a:gd name="T28" fmla="*/ 293 w 314"/>
                  <a:gd name="T29" fmla="*/ 15 h 1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4" h="1642">
                    <a:moveTo>
                      <a:pt x="293" y="15"/>
                    </a:moveTo>
                    <a:cubicBezTo>
                      <a:pt x="293" y="0"/>
                      <a:pt x="293" y="0"/>
                      <a:pt x="293" y="0"/>
                    </a:cubicBezTo>
                    <a:cubicBezTo>
                      <a:pt x="279" y="1"/>
                      <a:pt x="279" y="1"/>
                      <a:pt x="279" y="1"/>
                    </a:cubicBezTo>
                    <a:cubicBezTo>
                      <a:pt x="186" y="6"/>
                      <a:pt x="94" y="9"/>
                      <a:pt x="1" y="15"/>
                    </a:cubicBezTo>
                    <a:cubicBezTo>
                      <a:pt x="89" y="21"/>
                      <a:pt x="177" y="25"/>
                      <a:pt x="264" y="29"/>
                    </a:cubicBezTo>
                    <a:cubicBezTo>
                      <a:pt x="249" y="293"/>
                      <a:pt x="245" y="557"/>
                      <a:pt x="244" y="821"/>
                    </a:cubicBezTo>
                    <a:cubicBezTo>
                      <a:pt x="245" y="956"/>
                      <a:pt x="246" y="1090"/>
                      <a:pt x="249" y="1224"/>
                    </a:cubicBezTo>
                    <a:cubicBezTo>
                      <a:pt x="253" y="1355"/>
                      <a:pt x="257" y="1485"/>
                      <a:pt x="265" y="1615"/>
                    </a:cubicBezTo>
                    <a:cubicBezTo>
                      <a:pt x="177" y="1619"/>
                      <a:pt x="88" y="1622"/>
                      <a:pt x="0" y="1628"/>
                    </a:cubicBezTo>
                    <a:cubicBezTo>
                      <a:pt x="93" y="1634"/>
                      <a:pt x="186" y="1637"/>
                      <a:pt x="279" y="1641"/>
                    </a:cubicBezTo>
                    <a:cubicBezTo>
                      <a:pt x="292" y="1642"/>
                      <a:pt x="292" y="1642"/>
                      <a:pt x="292" y="1642"/>
                    </a:cubicBezTo>
                    <a:cubicBezTo>
                      <a:pt x="293" y="1628"/>
                      <a:pt x="293" y="1628"/>
                      <a:pt x="293" y="1628"/>
                    </a:cubicBezTo>
                    <a:cubicBezTo>
                      <a:pt x="302" y="1493"/>
                      <a:pt x="306" y="1359"/>
                      <a:pt x="309" y="1224"/>
                    </a:cubicBezTo>
                    <a:cubicBezTo>
                      <a:pt x="313" y="1090"/>
                      <a:pt x="314" y="956"/>
                      <a:pt x="314" y="821"/>
                    </a:cubicBezTo>
                    <a:cubicBezTo>
                      <a:pt x="314" y="553"/>
                      <a:pt x="309" y="284"/>
                      <a:pt x="29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2" name="Freeform 533"/>
              <p:cNvSpPr>
                <a:spLocks/>
              </p:cNvSpPr>
              <p:nvPr/>
            </p:nvSpPr>
            <p:spPr bwMode="auto">
              <a:xfrm>
                <a:off x="1783" y="2796"/>
                <a:ext cx="1545" cy="173"/>
              </a:xfrm>
              <a:custGeom>
                <a:avLst/>
                <a:gdLst>
                  <a:gd name="T0" fmla="*/ 651 w 654"/>
                  <a:gd name="T1" fmla="*/ 38 h 73"/>
                  <a:gd name="T2" fmla="*/ 551 w 654"/>
                  <a:gd name="T3" fmla="*/ 64 h 73"/>
                  <a:gd name="T4" fmla="*/ 447 w 654"/>
                  <a:gd name="T5" fmla="*/ 73 h 73"/>
                  <a:gd name="T6" fmla="*/ 328 w 654"/>
                  <a:gd name="T7" fmla="*/ 66 h 73"/>
                  <a:gd name="T8" fmla="*/ 105 w 654"/>
                  <a:gd name="T9" fmla="*/ 53 h 73"/>
                  <a:gd name="T10" fmla="*/ 4 w 654"/>
                  <a:gd name="T11" fmla="*/ 45 h 73"/>
                  <a:gd name="T12" fmla="*/ 1 w 654"/>
                  <a:gd name="T13" fmla="*/ 41 h 73"/>
                  <a:gd name="T14" fmla="*/ 4 w 654"/>
                  <a:gd name="T15" fmla="*/ 38 h 73"/>
                  <a:gd name="T16" fmla="*/ 105 w 654"/>
                  <a:gd name="T17" fmla="*/ 28 h 73"/>
                  <a:gd name="T18" fmla="*/ 327 w 654"/>
                  <a:gd name="T19" fmla="*/ 10 h 73"/>
                  <a:gd name="T20" fmla="*/ 446 w 654"/>
                  <a:gd name="T21" fmla="*/ 0 h 73"/>
                  <a:gd name="T22" fmla="*/ 550 w 654"/>
                  <a:gd name="T23" fmla="*/ 8 h 73"/>
                  <a:gd name="T24" fmla="*/ 651 w 654"/>
                  <a:gd name="T25" fmla="*/ 31 h 73"/>
                  <a:gd name="T26" fmla="*/ 654 w 654"/>
                  <a:gd name="T27" fmla="*/ 36 h 73"/>
                  <a:gd name="T28" fmla="*/ 651 w 654"/>
                  <a:gd name="T29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" h="73">
                    <a:moveTo>
                      <a:pt x="651" y="38"/>
                    </a:moveTo>
                    <a:cubicBezTo>
                      <a:pt x="651" y="38"/>
                      <a:pt x="611" y="54"/>
                      <a:pt x="551" y="64"/>
                    </a:cubicBezTo>
                    <a:cubicBezTo>
                      <a:pt x="520" y="69"/>
                      <a:pt x="485" y="73"/>
                      <a:pt x="447" y="73"/>
                    </a:cubicBezTo>
                    <a:cubicBezTo>
                      <a:pt x="409" y="73"/>
                      <a:pt x="368" y="68"/>
                      <a:pt x="328" y="66"/>
                    </a:cubicBezTo>
                    <a:cubicBezTo>
                      <a:pt x="247" y="62"/>
                      <a:pt x="166" y="58"/>
                      <a:pt x="105" y="53"/>
                    </a:cubicBezTo>
                    <a:cubicBezTo>
                      <a:pt x="44" y="48"/>
                      <a:pt x="4" y="45"/>
                      <a:pt x="4" y="45"/>
                    </a:cubicBezTo>
                    <a:cubicBezTo>
                      <a:pt x="2" y="45"/>
                      <a:pt x="0" y="43"/>
                      <a:pt x="1" y="41"/>
                    </a:cubicBezTo>
                    <a:cubicBezTo>
                      <a:pt x="1" y="40"/>
                      <a:pt x="2" y="38"/>
                      <a:pt x="4" y="38"/>
                    </a:cubicBezTo>
                    <a:cubicBezTo>
                      <a:pt x="4" y="38"/>
                      <a:pt x="44" y="34"/>
                      <a:pt x="105" y="28"/>
                    </a:cubicBezTo>
                    <a:cubicBezTo>
                      <a:pt x="166" y="22"/>
                      <a:pt x="246" y="16"/>
                      <a:pt x="327" y="10"/>
                    </a:cubicBezTo>
                    <a:cubicBezTo>
                      <a:pt x="368" y="7"/>
                      <a:pt x="408" y="1"/>
                      <a:pt x="446" y="0"/>
                    </a:cubicBezTo>
                    <a:cubicBezTo>
                      <a:pt x="484" y="0"/>
                      <a:pt x="520" y="3"/>
                      <a:pt x="550" y="8"/>
                    </a:cubicBezTo>
                    <a:cubicBezTo>
                      <a:pt x="611" y="16"/>
                      <a:pt x="651" y="31"/>
                      <a:pt x="651" y="31"/>
                    </a:cubicBezTo>
                    <a:cubicBezTo>
                      <a:pt x="653" y="32"/>
                      <a:pt x="654" y="34"/>
                      <a:pt x="654" y="36"/>
                    </a:cubicBezTo>
                    <a:cubicBezTo>
                      <a:pt x="653" y="37"/>
                      <a:pt x="652" y="38"/>
                      <a:pt x="651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3" name="Freeform 534"/>
              <p:cNvSpPr>
                <a:spLocks/>
              </p:cNvSpPr>
              <p:nvPr/>
            </p:nvSpPr>
            <p:spPr bwMode="auto">
              <a:xfrm>
                <a:off x="1117" y="3214"/>
                <a:ext cx="2211" cy="173"/>
              </a:xfrm>
              <a:custGeom>
                <a:avLst/>
                <a:gdLst>
                  <a:gd name="T0" fmla="*/ 933 w 936"/>
                  <a:gd name="T1" fmla="*/ 40 h 73"/>
                  <a:gd name="T2" fmla="*/ 788 w 936"/>
                  <a:gd name="T3" fmla="*/ 65 h 73"/>
                  <a:gd name="T4" fmla="*/ 639 w 936"/>
                  <a:gd name="T5" fmla="*/ 73 h 73"/>
                  <a:gd name="T6" fmla="*/ 468 w 936"/>
                  <a:gd name="T7" fmla="*/ 64 h 73"/>
                  <a:gd name="T8" fmla="*/ 148 w 936"/>
                  <a:gd name="T9" fmla="*/ 48 h 73"/>
                  <a:gd name="T10" fmla="*/ 3 w 936"/>
                  <a:gd name="T11" fmla="*/ 39 h 73"/>
                  <a:gd name="T12" fmla="*/ 0 w 936"/>
                  <a:gd name="T13" fmla="*/ 35 h 73"/>
                  <a:gd name="T14" fmla="*/ 3 w 936"/>
                  <a:gd name="T15" fmla="*/ 32 h 73"/>
                  <a:gd name="T16" fmla="*/ 149 w 936"/>
                  <a:gd name="T17" fmla="*/ 23 h 73"/>
                  <a:gd name="T18" fmla="*/ 468 w 936"/>
                  <a:gd name="T19" fmla="*/ 8 h 73"/>
                  <a:gd name="T20" fmla="*/ 639 w 936"/>
                  <a:gd name="T21" fmla="*/ 0 h 73"/>
                  <a:gd name="T22" fmla="*/ 788 w 936"/>
                  <a:gd name="T23" fmla="*/ 8 h 73"/>
                  <a:gd name="T24" fmla="*/ 933 w 936"/>
                  <a:gd name="T25" fmla="*/ 33 h 73"/>
                  <a:gd name="T26" fmla="*/ 936 w 936"/>
                  <a:gd name="T27" fmla="*/ 38 h 73"/>
                  <a:gd name="T28" fmla="*/ 933 w 936"/>
                  <a:gd name="T2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6" h="73">
                    <a:moveTo>
                      <a:pt x="933" y="40"/>
                    </a:moveTo>
                    <a:cubicBezTo>
                      <a:pt x="933" y="40"/>
                      <a:pt x="875" y="56"/>
                      <a:pt x="788" y="65"/>
                    </a:cubicBezTo>
                    <a:cubicBezTo>
                      <a:pt x="744" y="69"/>
                      <a:pt x="694" y="73"/>
                      <a:pt x="639" y="73"/>
                    </a:cubicBezTo>
                    <a:cubicBezTo>
                      <a:pt x="584" y="72"/>
                      <a:pt x="526" y="67"/>
                      <a:pt x="468" y="64"/>
                    </a:cubicBezTo>
                    <a:cubicBezTo>
                      <a:pt x="352" y="58"/>
                      <a:pt x="236" y="54"/>
                      <a:pt x="148" y="48"/>
                    </a:cubicBezTo>
                    <a:cubicBezTo>
                      <a:pt x="61" y="42"/>
                      <a:pt x="3" y="39"/>
                      <a:pt x="3" y="39"/>
                    </a:cubicBezTo>
                    <a:cubicBezTo>
                      <a:pt x="1" y="38"/>
                      <a:pt x="0" y="37"/>
                      <a:pt x="0" y="35"/>
                    </a:cubicBezTo>
                    <a:cubicBezTo>
                      <a:pt x="0" y="33"/>
                      <a:pt x="1" y="32"/>
                      <a:pt x="3" y="32"/>
                    </a:cubicBezTo>
                    <a:cubicBezTo>
                      <a:pt x="3" y="32"/>
                      <a:pt x="61" y="28"/>
                      <a:pt x="149" y="23"/>
                    </a:cubicBezTo>
                    <a:cubicBezTo>
                      <a:pt x="236" y="17"/>
                      <a:pt x="352" y="13"/>
                      <a:pt x="468" y="8"/>
                    </a:cubicBezTo>
                    <a:cubicBezTo>
                      <a:pt x="527" y="5"/>
                      <a:pt x="585" y="1"/>
                      <a:pt x="639" y="0"/>
                    </a:cubicBezTo>
                    <a:cubicBezTo>
                      <a:pt x="694" y="0"/>
                      <a:pt x="744" y="4"/>
                      <a:pt x="788" y="8"/>
                    </a:cubicBezTo>
                    <a:cubicBezTo>
                      <a:pt x="875" y="18"/>
                      <a:pt x="933" y="33"/>
                      <a:pt x="933" y="33"/>
                    </a:cubicBezTo>
                    <a:cubicBezTo>
                      <a:pt x="935" y="34"/>
                      <a:pt x="936" y="36"/>
                      <a:pt x="936" y="38"/>
                    </a:cubicBezTo>
                    <a:cubicBezTo>
                      <a:pt x="936" y="39"/>
                      <a:pt x="935" y="40"/>
                      <a:pt x="933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4" name="Freeform 535"/>
              <p:cNvSpPr>
                <a:spLocks/>
              </p:cNvSpPr>
              <p:nvPr/>
            </p:nvSpPr>
            <p:spPr bwMode="auto">
              <a:xfrm>
                <a:off x="815" y="2369"/>
                <a:ext cx="2515" cy="172"/>
              </a:xfrm>
              <a:custGeom>
                <a:avLst/>
                <a:gdLst>
                  <a:gd name="T0" fmla="*/ 1061 w 1065"/>
                  <a:gd name="T1" fmla="*/ 40 h 73"/>
                  <a:gd name="T2" fmla="*/ 896 w 1065"/>
                  <a:gd name="T3" fmla="*/ 65 h 73"/>
                  <a:gd name="T4" fmla="*/ 727 w 1065"/>
                  <a:gd name="T5" fmla="*/ 73 h 73"/>
                  <a:gd name="T6" fmla="*/ 532 w 1065"/>
                  <a:gd name="T7" fmla="*/ 65 h 73"/>
                  <a:gd name="T8" fmla="*/ 168 w 1065"/>
                  <a:gd name="T9" fmla="*/ 50 h 73"/>
                  <a:gd name="T10" fmla="*/ 3 w 1065"/>
                  <a:gd name="T11" fmla="*/ 41 h 73"/>
                  <a:gd name="T12" fmla="*/ 0 w 1065"/>
                  <a:gd name="T13" fmla="*/ 37 h 73"/>
                  <a:gd name="T14" fmla="*/ 3 w 1065"/>
                  <a:gd name="T15" fmla="*/ 34 h 73"/>
                  <a:gd name="T16" fmla="*/ 168 w 1065"/>
                  <a:gd name="T17" fmla="*/ 25 h 73"/>
                  <a:gd name="T18" fmla="*/ 532 w 1065"/>
                  <a:gd name="T19" fmla="*/ 9 h 73"/>
                  <a:gd name="T20" fmla="*/ 727 w 1065"/>
                  <a:gd name="T21" fmla="*/ 0 h 73"/>
                  <a:gd name="T22" fmla="*/ 896 w 1065"/>
                  <a:gd name="T23" fmla="*/ 9 h 73"/>
                  <a:gd name="T24" fmla="*/ 1061 w 1065"/>
                  <a:gd name="T25" fmla="*/ 33 h 73"/>
                  <a:gd name="T26" fmla="*/ 1064 w 1065"/>
                  <a:gd name="T27" fmla="*/ 37 h 73"/>
                  <a:gd name="T28" fmla="*/ 1061 w 1065"/>
                  <a:gd name="T2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5" h="73">
                    <a:moveTo>
                      <a:pt x="1061" y="40"/>
                    </a:moveTo>
                    <a:cubicBezTo>
                      <a:pt x="1061" y="40"/>
                      <a:pt x="995" y="56"/>
                      <a:pt x="896" y="65"/>
                    </a:cubicBezTo>
                    <a:cubicBezTo>
                      <a:pt x="846" y="69"/>
                      <a:pt x="789" y="73"/>
                      <a:pt x="727" y="73"/>
                    </a:cubicBezTo>
                    <a:cubicBezTo>
                      <a:pt x="665" y="72"/>
                      <a:pt x="598" y="68"/>
                      <a:pt x="532" y="65"/>
                    </a:cubicBezTo>
                    <a:cubicBezTo>
                      <a:pt x="400" y="60"/>
                      <a:pt x="268" y="56"/>
                      <a:pt x="168" y="50"/>
                    </a:cubicBezTo>
                    <a:cubicBezTo>
                      <a:pt x="69" y="45"/>
                      <a:pt x="3" y="41"/>
                      <a:pt x="3" y="41"/>
                    </a:cubicBezTo>
                    <a:cubicBezTo>
                      <a:pt x="1" y="41"/>
                      <a:pt x="0" y="39"/>
                      <a:pt x="0" y="37"/>
                    </a:cubicBezTo>
                    <a:cubicBezTo>
                      <a:pt x="0" y="36"/>
                      <a:pt x="1" y="34"/>
                      <a:pt x="3" y="34"/>
                    </a:cubicBezTo>
                    <a:cubicBezTo>
                      <a:pt x="3" y="34"/>
                      <a:pt x="69" y="30"/>
                      <a:pt x="168" y="25"/>
                    </a:cubicBezTo>
                    <a:cubicBezTo>
                      <a:pt x="268" y="19"/>
                      <a:pt x="400" y="15"/>
                      <a:pt x="532" y="9"/>
                    </a:cubicBezTo>
                    <a:cubicBezTo>
                      <a:pt x="598" y="6"/>
                      <a:pt x="664" y="1"/>
                      <a:pt x="727" y="0"/>
                    </a:cubicBezTo>
                    <a:cubicBezTo>
                      <a:pt x="788" y="0"/>
                      <a:pt x="846" y="4"/>
                      <a:pt x="896" y="9"/>
                    </a:cubicBezTo>
                    <a:cubicBezTo>
                      <a:pt x="995" y="17"/>
                      <a:pt x="1061" y="33"/>
                      <a:pt x="1061" y="33"/>
                    </a:cubicBezTo>
                    <a:cubicBezTo>
                      <a:pt x="1063" y="33"/>
                      <a:pt x="1065" y="35"/>
                      <a:pt x="1064" y="37"/>
                    </a:cubicBezTo>
                    <a:cubicBezTo>
                      <a:pt x="1064" y="39"/>
                      <a:pt x="1063" y="40"/>
                      <a:pt x="1061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5" name="Freeform 536"/>
              <p:cNvSpPr>
                <a:spLocks/>
              </p:cNvSpPr>
              <p:nvPr/>
            </p:nvSpPr>
            <p:spPr bwMode="auto">
              <a:xfrm>
                <a:off x="1339" y="1946"/>
                <a:ext cx="1989" cy="172"/>
              </a:xfrm>
              <a:custGeom>
                <a:avLst/>
                <a:gdLst>
                  <a:gd name="T0" fmla="*/ 839 w 842"/>
                  <a:gd name="T1" fmla="*/ 40 h 73"/>
                  <a:gd name="T2" fmla="*/ 709 w 842"/>
                  <a:gd name="T3" fmla="*/ 64 h 73"/>
                  <a:gd name="T4" fmla="*/ 575 w 842"/>
                  <a:gd name="T5" fmla="*/ 73 h 73"/>
                  <a:gd name="T6" fmla="*/ 421 w 842"/>
                  <a:gd name="T7" fmla="*/ 64 h 73"/>
                  <a:gd name="T8" fmla="*/ 134 w 842"/>
                  <a:gd name="T9" fmla="*/ 49 h 73"/>
                  <a:gd name="T10" fmla="*/ 3 w 842"/>
                  <a:gd name="T11" fmla="*/ 40 h 73"/>
                  <a:gd name="T12" fmla="*/ 0 w 842"/>
                  <a:gd name="T13" fmla="*/ 36 h 73"/>
                  <a:gd name="T14" fmla="*/ 3 w 842"/>
                  <a:gd name="T15" fmla="*/ 33 h 73"/>
                  <a:gd name="T16" fmla="*/ 134 w 842"/>
                  <a:gd name="T17" fmla="*/ 24 h 73"/>
                  <a:gd name="T18" fmla="*/ 421 w 842"/>
                  <a:gd name="T19" fmla="*/ 8 h 73"/>
                  <a:gd name="T20" fmla="*/ 575 w 842"/>
                  <a:gd name="T21" fmla="*/ 0 h 73"/>
                  <a:gd name="T22" fmla="*/ 709 w 842"/>
                  <a:gd name="T23" fmla="*/ 8 h 73"/>
                  <a:gd name="T24" fmla="*/ 839 w 842"/>
                  <a:gd name="T25" fmla="*/ 33 h 73"/>
                  <a:gd name="T26" fmla="*/ 842 w 842"/>
                  <a:gd name="T27" fmla="*/ 37 h 73"/>
                  <a:gd name="T28" fmla="*/ 839 w 842"/>
                  <a:gd name="T2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2" h="73">
                    <a:moveTo>
                      <a:pt x="839" y="40"/>
                    </a:moveTo>
                    <a:cubicBezTo>
                      <a:pt x="839" y="40"/>
                      <a:pt x="787" y="55"/>
                      <a:pt x="709" y="64"/>
                    </a:cubicBezTo>
                    <a:cubicBezTo>
                      <a:pt x="670" y="69"/>
                      <a:pt x="624" y="73"/>
                      <a:pt x="575" y="73"/>
                    </a:cubicBezTo>
                    <a:cubicBezTo>
                      <a:pt x="526" y="72"/>
                      <a:pt x="474" y="67"/>
                      <a:pt x="421" y="64"/>
                    </a:cubicBezTo>
                    <a:cubicBezTo>
                      <a:pt x="317" y="59"/>
                      <a:pt x="212" y="55"/>
                      <a:pt x="134" y="49"/>
                    </a:cubicBezTo>
                    <a:cubicBezTo>
                      <a:pt x="55" y="43"/>
                      <a:pt x="3" y="40"/>
                      <a:pt x="3" y="40"/>
                    </a:cubicBezTo>
                    <a:cubicBezTo>
                      <a:pt x="1" y="40"/>
                      <a:pt x="0" y="38"/>
                      <a:pt x="0" y="36"/>
                    </a:cubicBezTo>
                    <a:cubicBezTo>
                      <a:pt x="0" y="34"/>
                      <a:pt x="1" y="33"/>
                      <a:pt x="3" y="33"/>
                    </a:cubicBezTo>
                    <a:cubicBezTo>
                      <a:pt x="3" y="33"/>
                      <a:pt x="55" y="29"/>
                      <a:pt x="134" y="24"/>
                    </a:cubicBezTo>
                    <a:cubicBezTo>
                      <a:pt x="212" y="18"/>
                      <a:pt x="317" y="14"/>
                      <a:pt x="421" y="8"/>
                    </a:cubicBezTo>
                    <a:cubicBezTo>
                      <a:pt x="474" y="6"/>
                      <a:pt x="526" y="1"/>
                      <a:pt x="575" y="0"/>
                    </a:cubicBezTo>
                    <a:cubicBezTo>
                      <a:pt x="624" y="0"/>
                      <a:pt x="670" y="3"/>
                      <a:pt x="709" y="8"/>
                    </a:cubicBezTo>
                    <a:cubicBezTo>
                      <a:pt x="787" y="17"/>
                      <a:pt x="839" y="33"/>
                      <a:pt x="839" y="33"/>
                    </a:cubicBezTo>
                    <a:cubicBezTo>
                      <a:pt x="841" y="33"/>
                      <a:pt x="842" y="35"/>
                      <a:pt x="842" y="37"/>
                    </a:cubicBezTo>
                    <a:cubicBezTo>
                      <a:pt x="842" y="39"/>
                      <a:pt x="841" y="39"/>
                      <a:pt x="839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6" name="Freeform 537"/>
              <p:cNvSpPr>
                <a:spLocks/>
              </p:cNvSpPr>
              <p:nvPr/>
            </p:nvSpPr>
            <p:spPr bwMode="auto">
              <a:xfrm>
                <a:off x="1082" y="1523"/>
                <a:ext cx="2246" cy="173"/>
              </a:xfrm>
              <a:custGeom>
                <a:avLst/>
                <a:gdLst>
                  <a:gd name="T0" fmla="*/ 948 w 951"/>
                  <a:gd name="T1" fmla="*/ 40 h 73"/>
                  <a:gd name="T2" fmla="*/ 801 w 951"/>
                  <a:gd name="T3" fmla="*/ 64 h 73"/>
                  <a:gd name="T4" fmla="*/ 650 w 951"/>
                  <a:gd name="T5" fmla="*/ 73 h 73"/>
                  <a:gd name="T6" fmla="*/ 476 w 951"/>
                  <a:gd name="T7" fmla="*/ 65 h 73"/>
                  <a:gd name="T8" fmla="*/ 151 w 951"/>
                  <a:gd name="T9" fmla="*/ 49 h 73"/>
                  <a:gd name="T10" fmla="*/ 4 w 951"/>
                  <a:gd name="T11" fmla="*/ 41 h 73"/>
                  <a:gd name="T12" fmla="*/ 0 w 951"/>
                  <a:gd name="T13" fmla="*/ 37 h 73"/>
                  <a:gd name="T14" fmla="*/ 4 w 951"/>
                  <a:gd name="T15" fmla="*/ 34 h 73"/>
                  <a:gd name="T16" fmla="*/ 151 w 951"/>
                  <a:gd name="T17" fmla="*/ 25 h 73"/>
                  <a:gd name="T18" fmla="*/ 476 w 951"/>
                  <a:gd name="T19" fmla="*/ 9 h 73"/>
                  <a:gd name="T20" fmla="*/ 649 w 951"/>
                  <a:gd name="T21" fmla="*/ 0 h 73"/>
                  <a:gd name="T22" fmla="*/ 801 w 951"/>
                  <a:gd name="T23" fmla="*/ 8 h 73"/>
                  <a:gd name="T24" fmla="*/ 948 w 951"/>
                  <a:gd name="T25" fmla="*/ 33 h 73"/>
                  <a:gd name="T26" fmla="*/ 951 w 951"/>
                  <a:gd name="T27" fmla="*/ 37 h 73"/>
                  <a:gd name="T28" fmla="*/ 948 w 951"/>
                  <a:gd name="T2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1" h="73">
                    <a:moveTo>
                      <a:pt x="948" y="40"/>
                    </a:moveTo>
                    <a:cubicBezTo>
                      <a:pt x="948" y="40"/>
                      <a:pt x="889" y="55"/>
                      <a:pt x="801" y="64"/>
                    </a:cubicBezTo>
                    <a:cubicBezTo>
                      <a:pt x="756" y="69"/>
                      <a:pt x="705" y="73"/>
                      <a:pt x="650" y="73"/>
                    </a:cubicBezTo>
                    <a:cubicBezTo>
                      <a:pt x="594" y="72"/>
                      <a:pt x="535" y="67"/>
                      <a:pt x="476" y="65"/>
                    </a:cubicBezTo>
                    <a:cubicBezTo>
                      <a:pt x="358" y="59"/>
                      <a:pt x="240" y="55"/>
                      <a:pt x="151" y="49"/>
                    </a:cubicBezTo>
                    <a:cubicBezTo>
                      <a:pt x="63" y="44"/>
                      <a:pt x="4" y="41"/>
                      <a:pt x="4" y="41"/>
                    </a:cubicBezTo>
                    <a:cubicBezTo>
                      <a:pt x="2" y="41"/>
                      <a:pt x="0" y="39"/>
                      <a:pt x="0" y="37"/>
                    </a:cubicBezTo>
                    <a:cubicBezTo>
                      <a:pt x="0" y="35"/>
                      <a:pt x="2" y="34"/>
                      <a:pt x="4" y="34"/>
                    </a:cubicBezTo>
                    <a:cubicBezTo>
                      <a:pt x="4" y="34"/>
                      <a:pt x="63" y="30"/>
                      <a:pt x="151" y="25"/>
                    </a:cubicBezTo>
                    <a:cubicBezTo>
                      <a:pt x="240" y="19"/>
                      <a:pt x="358" y="14"/>
                      <a:pt x="476" y="9"/>
                    </a:cubicBezTo>
                    <a:cubicBezTo>
                      <a:pt x="535" y="6"/>
                      <a:pt x="594" y="1"/>
                      <a:pt x="649" y="0"/>
                    </a:cubicBezTo>
                    <a:cubicBezTo>
                      <a:pt x="705" y="0"/>
                      <a:pt x="756" y="4"/>
                      <a:pt x="801" y="8"/>
                    </a:cubicBezTo>
                    <a:cubicBezTo>
                      <a:pt x="889" y="17"/>
                      <a:pt x="948" y="33"/>
                      <a:pt x="948" y="33"/>
                    </a:cubicBezTo>
                    <a:cubicBezTo>
                      <a:pt x="950" y="33"/>
                      <a:pt x="951" y="35"/>
                      <a:pt x="951" y="37"/>
                    </a:cubicBezTo>
                    <a:cubicBezTo>
                      <a:pt x="951" y="38"/>
                      <a:pt x="950" y="39"/>
                      <a:pt x="948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7" name="Freeform 538"/>
              <p:cNvSpPr>
                <a:spLocks/>
              </p:cNvSpPr>
              <p:nvPr/>
            </p:nvSpPr>
            <p:spPr bwMode="auto">
              <a:xfrm>
                <a:off x="883" y="4058"/>
                <a:ext cx="2447" cy="172"/>
              </a:xfrm>
              <a:custGeom>
                <a:avLst/>
                <a:gdLst>
                  <a:gd name="T0" fmla="*/ 1032 w 1036"/>
                  <a:gd name="T1" fmla="*/ 42 h 73"/>
                  <a:gd name="T2" fmla="*/ 871 w 1036"/>
                  <a:gd name="T3" fmla="*/ 66 h 73"/>
                  <a:gd name="T4" fmla="*/ 707 w 1036"/>
                  <a:gd name="T5" fmla="*/ 73 h 73"/>
                  <a:gd name="T6" fmla="*/ 518 w 1036"/>
                  <a:gd name="T7" fmla="*/ 64 h 73"/>
                  <a:gd name="T8" fmla="*/ 164 w 1036"/>
                  <a:gd name="T9" fmla="*/ 46 h 73"/>
                  <a:gd name="T10" fmla="*/ 3 w 1036"/>
                  <a:gd name="T11" fmla="*/ 37 h 73"/>
                  <a:gd name="T12" fmla="*/ 0 w 1036"/>
                  <a:gd name="T13" fmla="*/ 33 h 73"/>
                  <a:gd name="T14" fmla="*/ 3 w 1036"/>
                  <a:gd name="T15" fmla="*/ 30 h 73"/>
                  <a:gd name="T16" fmla="*/ 164 w 1036"/>
                  <a:gd name="T17" fmla="*/ 22 h 73"/>
                  <a:gd name="T18" fmla="*/ 518 w 1036"/>
                  <a:gd name="T19" fmla="*/ 8 h 73"/>
                  <a:gd name="T20" fmla="*/ 707 w 1036"/>
                  <a:gd name="T21" fmla="*/ 0 h 73"/>
                  <a:gd name="T22" fmla="*/ 872 w 1036"/>
                  <a:gd name="T23" fmla="*/ 9 h 73"/>
                  <a:gd name="T24" fmla="*/ 1032 w 1036"/>
                  <a:gd name="T25" fmla="*/ 35 h 73"/>
                  <a:gd name="T26" fmla="*/ 1035 w 1036"/>
                  <a:gd name="T27" fmla="*/ 39 h 73"/>
                  <a:gd name="T28" fmla="*/ 1032 w 1036"/>
                  <a:gd name="T29" fmla="*/ 4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6" h="73">
                    <a:moveTo>
                      <a:pt x="1032" y="42"/>
                    </a:moveTo>
                    <a:cubicBezTo>
                      <a:pt x="1032" y="42"/>
                      <a:pt x="968" y="57"/>
                      <a:pt x="871" y="66"/>
                    </a:cubicBezTo>
                    <a:cubicBezTo>
                      <a:pt x="823" y="70"/>
                      <a:pt x="767" y="73"/>
                      <a:pt x="707" y="73"/>
                    </a:cubicBezTo>
                    <a:cubicBezTo>
                      <a:pt x="646" y="72"/>
                      <a:pt x="582" y="67"/>
                      <a:pt x="518" y="64"/>
                    </a:cubicBezTo>
                    <a:cubicBezTo>
                      <a:pt x="389" y="58"/>
                      <a:pt x="260" y="53"/>
                      <a:pt x="164" y="46"/>
                    </a:cubicBezTo>
                    <a:cubicBezTo>
                      <a:pt x="67" y="41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31"/>
                      <a:pt x="1" y="30"/>
                      <a:pt x="3" y="30"/>
                    </a:cubicBezTo>
                    <a:cubicBezTo>
                      <a:pt x="3" y="30"/>
                      <a:pt x="67" y="27"/>
                      <a:pt x="164" y="22"/>
                    </a:cubicBezTo>
                    <a:cubicBezTo>
                      <a:pt x="260" y="16"/>
                      <a:pt x="389" y="13"/>
                      <a:pt x="518" y="8"/>
                    </a:cubicBezTo>
                    <a:cubicBezTo>
                      <a:pt x="582" y="5"/>
                      <a:pt x="647" y="1"/>
                      <a:pt x="707" y="0"/>
                    </a:cubicBezTo>
                    <a:cubicBezTo>
                      <a:pt x="767" y="1"/>
                      <a:pt x="823" y="4"/>
                      <a:pt x="872" y="9"/>
                    </a:cubicBezTo>
                    <a:cubicBezTo>
                      <a:pt x="968" y="19"/>
                      <a:pt x="1032" y="35"/>
                      <a:pt x="1032" y="35"/>
                    </a:cubicBezTo>
                    <a:cubicBezTo>
                      <a:pt x="1034" y="35"/>
                      <a:pt x="1036" y="37"/>
                      <a:pt x="1035" y="39"/>
                    </a:cubicBezTo>
                    <a:cubicBezTo>
                      <a:pt x="1035" y="40"/>
                      <a:pt x="1034" y="41"/>
                      <a:pt x="1032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  <p:sp>
            <p:nvSpPr>
              <p:cNvPr id="78" name="Freeform 539"/>
              <p:cNvSpPr>
                <a:spLocks/>
              </p:cNvSpPr>
              <p:nvPr/>
            </p:nvSpPr>
            <p:spPr bwMode="auto">
              <a:xfrm>
                <a:off x="1339" y="3637"/>
                <a:ext cx="1989" cy="175"/>
              </a:xfrm>
              <a:custGeom>
                <a:avLst/>
                <a:gdLst>
                  <a:gd name="T0" fmla="*/ 839 w 842"/>
                  <a:gd name="T1" fmla="*/ 41 h 74"/>
                  <a:gd name="T2" fmla="*/ 709 w 842"/>
                  <a:gd name="T3" fmla="*/ 65 h 74"/>
                  <a:gd name="T4" fmla="*/ 575 w 842"/>
                  <a:gd name="T5" fmla="*/ 74 h 74"/>
                  <a:gd name="T6" fmla="*/ 421 w 842"/>
                  <a:gd name="T7" fmla="*/ 65 h 74"/>
                  <a:gd name="T8" fmla="*/ 134 w 842"/>
                  <a:gd name="T9" fmla="*/ 49 h 74"/>
                  <a:gd name="T10" fmla="*/ 3 w 842"/>
                  <a:gd name="T11" fmla="*/ 41 h 74"/>
                  <a:gd name="T12" fmla="*/ 0 w 842"/>
                  <a:gd name="T13" fmla="*/ 37 h 74"/>
                  <a:gd name="T14" fmla="*/ 3 w 842"/>
                  <a:gd name="T15" fmla="*/ 33 h 74"/>
                  <a:gd name="T16" fmla="*/ 134 w 842"/>
                  <a:gd name="T17" fmla="*/ 25 h 74"/>
                  <a:gd name="T18" fmla="*/ 421 w 842"/>
                  <a:gd name="T19" fmla="*/ 9 h 74"/>
                  <a:gd name="T20" fmla="*/ 575 w 842"/>
                  <a:gd name="T21" fmla="*/ 0 h 74"/>
                  <a:gd name="T22" fmla="*/ 709 w 842"/>
                  <a:gd name="T23" fmla="*/ 9 h 74"/>
                  <a:gd name="T24" fmla="*/ 839 w 842"/>
                  <a:gd name="T25" fmla="*/ 33 h 74"/>
                  <a:gd name="T26" fmla="*/ 842 w 842"/>
                  <a:gd name="T27" fmla="*/ 38 h 74"/>
                  <a:gd name="T28" fmla="*/ 839 w 842"/>
                  <a:gd name="T29" fmla="*/ 4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2" h="74">
                    <a:moveTo>
                      <a:pt x="839" y="41"/>
                    </a:moveTo>
                    <a:cubicBezTo>
                      <a:pt x="839" y="41"/>
                      <a:pt x="787" y="56"/>
                      <a:pt x="709" y="65"/>
                    </a:cubicBezTo>
                    <a:cubicBezTo>
                      <a:pt x="670" y="70"/>
                      <a:pt x="624" y="73"/>
                      <a:pt x="575" y="74"/>
                    </a:cubicBezTo>
                    <a:cubicBezTo>
                      <a:pt x="526" y="73"/>
                      <a:pt x="474" y="68"/>
                      <a:pt x="421" y="65"/>
                    </a:cubicBezTo>
                    <a:cubicBezTo>
                      <a:pt x="317" y="60"/>
                      <a:pt x="212" y="55"/>
                      <a:pt x="134" y="49"/>
                    </a:cubicBezTo>
                    <a:cubicBezTo>
                      <a:pt x="55" y="44"/>
                      <a:pt x="3" y="41"/>
                      <a:pt x="3" y="41"/>
                    </a:cubicBezTo>
                    <a:cubicBezTo>
                      <a:pt x="1" y="40"/>
                      <a:pt x="0" y="39"/>
                      <a:pt x="0" y="37"/>
                    </a:cubicBezTo>
                    <a:cubicBezTo>
                      <a:pt x="0" y="35"/>
                      <a:pt x="1" y="34"/>
                      <a:pt x="3" y="33"/>
                    </a:cubicBezTo>
                    <a:cubicBezTo>
                      <a:pt x="3" y="33"/>
                      <a:pt x="55" y="30"/>
                      <a:pt x="134" y="25"/>
                    </a:cubicBezTo>
                    <a:cubicBezTo>
                      <a:pt x="212" y="19"/>
                      <a:pt x="317" y="14"/>
                      <a:pt x="421" y="9"/>
                    </a:cubicBezTo>
                    <a:cubicBezTo>
                      <a:pt x="474" y="6"/>
                      <a:pt x="526" y="1"/>
                      <a:pt x="575" y="0"/>
                    </a:cubicBezTo>
                    <a:cubicBezTo>
                      <a:pt x="624" y="1"/>
                      <a:pt x="670" y="4"/>
                      <a:pt x="709" y="9"/>
                    </a:cubicBezTo>
                    <a:cubicBezTo>
                      <a:pt x="787" y="18"/>
                      <a:pt x="839" y="33"/>
                      <a:pt x="839" y="33"/>
                    </a:cubicBezTo>
                    <a:cubicBezTo>
                      <a:pt x="841" y="34"/>
                      <a:pt x="842" y="36"/>
                      <a:pt x="842" y="38"/>
                    </a:cubicBezTo>
                    <a:cubicBezTo>
                      <a:pt x="842" y="39"/>
                      <a:pt x="841" y="40"/>
                      <a:pt x="839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8595D"/>
                  </a:solidFill>
                  <a:effectLst/>
                  <a:uLnTx/>
                  <a:uFillTx/>
                  <a:latin typeface="Dual 400"/>
                </a:endParaRPr>
              </a:p>
            </p:txBody>
          </p:sp>
        </p:grpSp>
        <p:sp>
          <p:nvSpPr>
            <p:cNvPr id="17" name="Down Arrow 16"/>
            <p:cNvSpPr/>
            <p:nvPr/>
          </p:nvSpPr>
          <p:spPr bwMode="auto">
            <a:xfrm>
              <a:off x="9665401" y="7243638"/>
              <a:ext cx="147845" cy="143966"/>
            </a:xfrm>
            <a:prstGeom prst="downArrow">
              <a:avLst>
                <a:gd name="adj1" fmla="val 50000"/>
                <a:gd name="adj2" fmla="val 65224"/>
              </a:avLst>
            </a:prstGeom>
            <a:solidFill>
              <a:srgbClr val="1A5590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defTabSz="914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95D"/>
                </a:solidFill>
                <a:effectLst/>
                <a:uLnTx/>
                <a:uFillTx/>
                <a:latin typeface="Dual 40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flipV="1">
              <a:off x="9792760" y="7243638"/>
              <a:ext cx="147845" cy="143966"/>
            </a:xfrm>
            <a:prstGeom prst="downArrow">
              <a:avLst>
                <a:gd name="adj1" fmla="val 50000"/>
                <a:gd name="adj2" fmla="val 65224"/>
              </a:avLst>
            </a:prstGeom>
            <a:solidFill>
              <a:srgbClr val="AF0007"/>
            </a:solidFill>
            <a:ln w="19050" algn="ctr">
              <a:noFill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defTabSz="914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95D"/>
                </a:solidFill>
                <a:effectLst/>
                <a:uLnTx/>
                <a:uFillTx/>
                <a:latin typeface="Dual 4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62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Brocade Flow Optimizer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openlab</a:t>
            </a:r>
            <a:r>
              <a:rPr lang="en-US" dirty="0" smtClean="0"/>
              <a:t> </a:t>
            </a:r>
            <a:r>
              <a:rPr lang="en-US" dirty="0"/>
              <a:t>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600201"/>
            <a:ext cx="8028384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CERN </a:t>
            </a:r>
            <a:r>
              <a:rPr lang="en-GB" i="1" dirty="0"/>
              <a:t>openlab</a:t>
            </a:r>
            <a:r>
              <a:rPr lang="en-GB" dirty="0"/>
              <a:t> – Brocade collaboration </a:t>
            </a:r>
          </a:p>
          <a:p>
            <a:pPr lvl="1"/>
            <a:r>
              <a:rPr lang="en-GB" dirty="0"/>
              <a:t>Brocade is </a:t>
            </a:r>
            <a:r>
              <a:rPr lang="en-GB" dirty="0" smtClean="0"/>
              <a:t>a </a:t>
            </a:r>
            <a:r>
              <a:rPr lang="en-GB" dirty="0"/>
              <a:t>contributor member of CERN openlab</a:t>
            </a:r>
          </a:p>
          <a:p>
            <a:pPr lvl="1"/>
            <a:r>
              <a:rPr lang="en-GB" dirty="0"/>
              <a:t>Started in summer 2015</a:t>
            </a:r>
          </a:p>
          <a:p>
            <a:endParaRPr lang="en-GB" dirty="0"/>
          </a:p>
          <a:p>
            <a:r>
              <a:rPr lang="en-GB" dirty="0"/>
              <a:t>Lab environment for development</a:t>
            </a:r>
          </a:p>
          <a:p>
            <a:pPr lvl="1"/>
            <a:r>
              <a:rPr lang="en-GB" dirty="0" err="1"/>
              <a:t>OpenDaylight</a:t>
            </a:r>
            <a:r>
              <a:rPr lang="en-GB" dirty="0"/>
              <a:t> controller</a:t>
            </a:r>
          </a:p>
          <a:p>
            <a:pPr lvl="1"/>
            <a:r>
              <a:rPr lang="en-GB" dirty="0"/>
              <a:t>Brocade Flow Optimizer</a:t>
            </a:r>
          </a:p>
          <a:p>
            <a:pPr lvl="1"/>
            <a:r>
              <a:rPr lang="en-GB" dirty="0"/>
              <a:t>Brocade OpenFlow enabled switches/routers</a:t>
            </a:r>
          </a:p>
          <a:p>
            <a:pPr lvl="2"/>
            <a:r>
              <a:rPr lang="en-GB" dirty="0"/>
              <a:t>ICX Campus LAN switches at CERN</a:t>
            </a:r>
          </a:p>
          <a:p>
            <a:pPr lvl="2"/>
            <a:r>
              <a:rPr lang="en-GB" dirty="0"/>
              <a:t>Access to Brocade lab with </a:t>
            </a:r>
            <a:r>
              <a:rPr lang="en-US" dirty="0"/>
              <a:t>MLX Series Core Routers</a:t>
            </a:r>
            <a:endParaRPr lang="en-GB" dirty="0"/>
          </a:p>
          <a:p>
            <a:endParaRPr lang="en-GB" dirty="0"/>
          </a:p>
          <a:p>
            <a:r>
              <a:rPr lang="en-GB" dirty="0"/>
              <a:t>Goal</a:t>
            </a:r>
          </a:p>
          <a:p>
            <a:pPr lvl="1"/>
            <a:r>
              <a:rPr lang="en-GB" dirty="0"/>
              <a:t>Enhance and generalize the Brocade Flow Optimizer architecture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3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50405033"/>
              </p:ext>
            </p:extLst>
          </p:nvPr>
        </p:nvGraphicFramePr>
        <p:xfrm>
          <a:off x="1403648" y="1268760"/>
          <a:ext cx="6355141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1619672" y="5395908"/>
            <a:ext cx="6486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/>
                </a:solidFill>
              </a:rPr>
              <a:t>CERN openlab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 public-private partnership between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research community and industry</a:t>
            </a:r>
            <a:endParaRPr lang="en-GB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3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82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08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CERN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2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30424" y="1156730"/>
            <a:ext cx="7283152" cy="5075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The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Chalkboard" charset="0"/>
                <a:cs typeface="Chalkboard" charset="0"/>
              </a:rPr>
              <a:t>largest</a:t>
            </a:r>
            <a:r>
              <a:rPr lang="en-GB" dirty="0" smtClean="0">
                <a:solidFill>
                  <a:srgbClr val="000090"/>
                </a:solidFill>
              </a:rPr>
              <a:t> </a:t>
            </a:r>
            <a:r>
              <a:rPr lang="en-GB" dirty="0" smtClean="0"/>
              <a:t>particle physics laboratory in the world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45" y="2143565"/>
            <a:ext cx="4345781" cy="24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12484" y="4786119"/>
            <a:ext cx="3103960" cy="12037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35000" indent="-200025">
              <a:tabLst>
                <a:tab pos="1677591" algn="l"/>
                <a:tab pos="2964656" algn="l"/>
                <a:tab pos="4305300" algn="l"/>
              </a:tabLst>
              <a:defRPr/>
            </a:pPr>
            <a:r>
              <a:rPr lang="en-GB" sz="1350" dirty="0" smtClean="0">
                <a:solidFill>
                  <a:schemeClr val="tx2"/>
                </a:solidFill>
              </a:rPr>
              <a:t>21 Member States</a:t>
            </a:r>
          </a:p>
          <a:p>
            <a:pPr>
              <a:tabLst>
                <a:tab pos="1677591" algn="l"/>
                <a:tab pos="2964656" algn="l"/>
                <a:tab pos="4305300" algn="l"/>
              </a:tabLst>
              <a:defRPr/>
            </a:pPr>
            <a:r>
              <a:rPr lang="en-GB" sz="900" dirty="0" smtClean="0">
                <a:solidFill>
                  <a:schemeClr val="tx2"/>
                </a:solidFill>
              </a:rPr>
              <a:t>Austria, Belgium, Bulgaria, Czech Republic, Denmark, Finland, France, Germany, Greece, Hungary, Israel, Italy, Netherlands, Norway, Poland, Portugal, Slovak Republic, Spain, Sweden, Switzerland, United Kingdom</a:t>
            </a:r>
          </a:p>
          <a:p>
            <a:pPr lvl="0">
              <a:tabLst>
                <a:tab pos="1677591" algn="l"/>
                <a:tab pos="2964656" algn="l"/>
                <a:tab pos="4305300" algn="l"/>
              </a:tabLst>
              <a:defRPr/>
            </a:pPr>
            <a:r>
              <a:rPr lang="en-GB" sz="1125" dirty="0" smtClean="0">
                <a:solidFill>
                  <a:srgbClr val="222268"/>
                </a:solidFill>
              </a:rPr>
              <a:t>+ Candidates: </a:t>
            </a:r>
            <a:r>
              <a:rPr lang="en-GB" sz="900" dirty="0" smtClean="0">
                <a:solidFill>
                  <a:srgbClr val="222268"/>
                </a:solidFill>
              </a:rPr>
              <a:t>Romania, Serbia</a:t>
            </a:r>
            <a:endParaRPr lang="en-GB" sz="900" dirty="0">
              <a:solidFill>
                <a:srgbClr val="222268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53244" y="1988784"/>
            <a:ext cx="17812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GB" sz="1800" u="sng" dirty="0" smtClean="0">
                <a:solidFill>
                  <a:schemeClr val="tx2"/>
                </a:solidFill>
                <a:latin typeface="Calibri" charset="0"/>
              </a:rPr>
              <a:t>Annual budget</a:t>
            </a:r>
            <a:r>
              <a:rPr lang="en-GB" sz="1350" b="1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1350" b="1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1350" b="1" dirty="0" smtClean="0">
                <a:solidFill>
                  <a:schemeClr val="tx2"/>
                </a:solidFill>
                <a:latin typeface="Calibri" charset="0"/>
              </a:rPr>
              <a:t>~ </a:t>
            </a:r>
            <a:r>
              <a:rPr lang="en-GB" sz="1050" dirty="0" smtClean="0">
                <a:latin typeface="Calibri" charset="0"/>
              </a:rPr>
              <a:t>1.000 MCHF (1.000 MUSD)</a:t>
            </a:r>
          </a:p>
          <a:p>
            <a:pPr eaLnBrk="1" hangingPunct="1">
              <a:spcBef>
                <a:spcPts val="900"/>
              </a:spcBef>
            </a:pPr>
            <a:endParaRPr lang="en-GB" sz="1050" i="1" dirty="0" smtClean="0">
              <a:latin typeface="Calibri" charset="0"/>
            </a:endParaRPr>
          </a:p>
          <a:p>
            <a:pPr eaLnBrk="1" hangingPunct="1">
              <a:spcBef>
                <a:spcPts val="900"/>
              </a:spcBef>
            </a:pPr>
            <a:endParaRPr lang="en-GB" sz="1050" i="1" dirty="0" smtClean="0">
              <a:latin typeface="Calibri" charset="0"/>
            </a:endParaRPr>
          </a:p>
          <a:p>
            <a:pPr eaLnBrk="1" hangingPunct="1">
              <a:spcBef>
                <a:spcPts val="900"/>
              </a:spcBef>
            </a:pPr>
            <a:r>
              <a:rPr lang="en-GB" sz="1050" i="1" dirty="0" smtClean="0">
                <a:latin typeface="Calibri" charset="0"/>
              </a:rPr>
              <a:t>External funding</a:t>
            </a:r>
            <a:br>
              <a:rPr lang="en-GB" sz="1050" i="1" dirty="0" smtClean="0">
                <a:latin typeface="Calibri" charset="0"/>
              </a:rPr>
            </a:br>
            <a:r>
              <a:rPr lang="en-GB" sz="1050" i="1" dirty="0" smtClean="0">
                <a:latin typeface="Calibri" charset="0"/>
              </a:rPr>
              <a:t>for experiments</a:t>
            </a:r>
            <a:endParaRPr lang="en-GB" sz="1050" i="1" dirty="0">
              <a:latin typeface="Calibri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54797" y="4939000"/>
            <a:ext cx="348257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34541" indent="-200025" algn="r">
              <a:tabLst>
                <a:tab pos="1677591" algn="l"/>
                <a:tab pos="2964656" algn="l"/>
                <a:tab pos="4305300" algn="l"/>
              </a:tabLst>
            </a:pPr>
            <a:r>
              <a:rPr lang="en-GB" sz="1650" dirty="0" smtClean="0">
                <a:solidFill>
                  <a:schemeClr val="tx2"/>
                </a:solidFill>
                <a:latin typeface="Calibri" charset="0"/>
              </a:rPr>
              <a:t>Seven Observers</a:t>
            </a:r>
            <a:r>
              <a:rPr lang="en-GB" sz="105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105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75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75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1050" dirty="0" smtClean="0">
                <a:latin typeface="Calibri" charset="0"/>
              </a:rPr>
              <a:t>European Commission, </a:t>
            </a:r>
            <a:r>
              <a:rPr lang="en-GB" sz="1050" b="1" dirty="0" smtClean="0">
                <a:latin typeface="Calibri" charset="0"/>
              </a:rPr>
              <a:t>USA</a:t>
            </a:r>
            <a:r>
              <a:rPr lang="en-GB" sz="1050" dirty="0" smtClean="0">
                <a:latin typeface="Calibri" charset="0"/>
              </a:rPr>
              <a:t>, Russian Federation,</a:t>
            </a:r>
            <a:br>
              <a:rPr lang="en-GB" sz="1050" dirty="0" smtClean="0">
                <a:latin typeface="Calibri" charset="0"/>
              </a:rPr>
            </a:br>
            <a:r>
              <a:rPr lang="en-GB" sz="1050" dirty="0" smtClean="0">
                <a:latin typeface="Calibri" charset="0"/>
              </a:rPr>
              <a:t>India, Japan, Turkey, UNESCO</a:t>
            </a:r>
            <a:endParaRPr lang="en-GB" sz="1050" dirty="0">
              <a:latin typeface="Calibri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25344" y="2011405"/>
            <a:ext cx="1943100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900"/>
              </a:spcBef>
              <a:tabLst>
                <a:tab pos="407194" algn="l"/>
              </a:tabLst>
            </a:pPr>
            <a:r>
              <a:rPr lang="en-GB" sz="1350" u="sng" dirty="0" smtClean="0">
                <a:solidFill>
                  <a:schemeClr val="tx2"/>
                </a:solidFill>
                <a:latin typeface="Calibri" charset="0"/>
              </a:rPr>
              <a:t>People</a:t>
            </a:r>
          </a:p>
          <a:p>
            <a:pPr>
              <a:tabLst>
                <a:tab pos="407194" algn="l"/>
              </a:tabLst>
            </a:pPr>
            <a:endParaRPr lang="en-GB" sz="1050" dirty="0" smtClean="0">
              <a:latin typeface="Calibri" charset="0"/>
            </a:endParaRPr>
          </a:p>
          <a:p>
            <a:pPr>
              <a:tabLst>
                <a:tab pos="407194" algn="l"/>
              </a:tabLst>
            </a:pPr>
            <a:r>
              <a:rPr lang="en-GB" sz="1050" dirty="0" smtClean="0">
                <a:latin typeface="Calibri" charset="0"/>
              </a:rPr>
              <a:t>  2.424	 Staff</a:t>
            </a:r>
            <a:br>
              <a:rPr lang="en-GB" sz="1050" dirty="0" smtClean="0">
                <a:latin typeface="Calibri" charset="0"/>
              </a:rPr>
            </a:br>
            <a:r>
              <a:rPr lang="en-GB" sz="1050" dirty="0" smtClean="0">
                <a:latin typeface="Calibri" charset="0"/>
              </a:rPr>
              <a:t>     783  Fellows &amp; assoc.</a:t>
            </a:r>
          </a:p>
          <a:p>
            <a:pPr>
              <a:tabLst>
                <a:tab pos="407194" algn="l"/>
              </a:tabLst>
            </a:pPr>
            <a:r>
              <a:rPr lang="en-GB" sz="1050" dirty="0" smtClean="0">
                <a:latin typeface="Calibri" charset="0"/>
              </a:rPr>
              <a:t>     288	 Students</a:t>
            </a:r>
            <a:br>
              <a:rPr lang="en-GB" sz="1050" dirty="0" smtClean="0">
                <a:latin typeface="Calibri" charset="0"/>
              </a:rPr>
            </a:br>
            <a:r>
              <a:rPr lang="en-GB" sz="1050" dirty="0" smtClean="0">
                <a:latin typeface="Calibri" charset="0"/>
              </a:rPr>
              <a:t>10.388	 Users</a:t>
            </a:r>
            <a:br>
              <a:rPr lang="en-GB" sz="1050" dirty="0" smtClean="0">
                <a:latin typeface="Calibri" charset="0"/>
              </a:rPr>
            </a:br>
            <a:r>
              <a:rPr lang="en-GB" sz="1050" dirty="0" smtClean="0">
                <a:latin typeface="Calibri" charset="0"/>
              </a:rPr>
              <a:t>  2.000	 External Firm</a:t>
            </a:r>
            <a:endParaRPr lang="en-GB" sz="1050" dirty="0">
              <a:latin typeface="Calibri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32356" y="2518606"/>
            <a:ext cx="4070367" cy="2196719"/>
            <a:chOff x="230188" y="1514475"/>
            <a:chExt cx="8580437" cy="46307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559"/>
            <p:cNvSpPr>
              <a:spLocks/>
            </p:cNvSpPr>
            <p:nvPr/>
          </p:nvSpPr>
          <p:spPr bwMode="auto">
            <a:xfrm>
              <a:off x="4130675" y="2960688"/>
              <a:ext cx="109538" cy="169862"/>
            </a:xfrm>
            <a:custGeom>
              <a:avLst/>
              <a:gdLst>
                <a:gd name="T0" fmla="*/ 2147483647 w 56"/>
                <a:gd name="T1" fmla="*/ 2147483647 h 88"/>
                <a:gd name="T2" fmla="*/ 0 w 56"/>
                <a:gd name="T3" fmla="*/ 2147483647 h 88"/>
                <a:gd name="T4" fmla="*/ 0 w 56"/>
                <a:gd name="T5" fmla="*/ 2147483647 h 88"/>
                <a:gd name="T6" fmla="*/ 0 w 56"/>
                <a:gd name="T7" fmla="*/ 2147483647 h 88"/>
                <a:gd name="T8" fmla="*/ 2147483647 w 56"/>
                <a:gd name="T9" fmla="*/ 2147483647 h 88"/>
                <a:gd name="T10" fmla="*/ 2147483647 w 56"/>
                <a:gd name="T11" fmla="*/ 2147483647 h 88"/>
                <a:gd name="T12" fmla="*/ 0 w 56"/>
                <a:gd name="T13" fmla="*/ 2147483647 h 88"/>
                <a:gd name="T14" fmla="*/ 2147483647 w 56"/>
                <a:gd name="T15" fmla="*/ 2147483647 h 88"/>
                <a:gd name="T16" fmla="*/ 0 w 56"/>
                <a:gd name="T17" fmla="*/ 2147483647 h 88"/>
                <a:gd name="T18" fmla="*/ 2147483647 w 56"/>
                <a:gd name="T19" fmla="*/ 2147483647 h 88"/>
                <a:gd name="T20" fmla="*/ 2147483647 w 56"/>
                <a:gd name="T21" fmla="*/ 2147483647 h 88"/>
                <a:gd name="T22" fmla="*/ 2147483647 w 56"/>
                <a:gd name="T23" fmla="*/ 0 h 88"/>
                <a:gd name="T24" fmla="*/ 2147483647 w 56"/>
                <a:gd name="T25" fmla="*/ 2147483647 h 88"/>
                <a:gd name="T26" fmla="*/ 2147483647 w 56"/>
                <a:gd name="T27" fmla="*/ 2147483647 h 88"/>
                <a:gd name="T28" fmla="*/ 2147483647 w 56"/>
                <a:gd name="T29" fmla="*/ 2147483647 h 88"/>
                <a:gd name="T30" fmla="*/ 2147483647 w 56"/>
                <a:gd name="T31" fmla="*/ 2147483647 h 88"/>
                <a:gd name="T32" fmla="*/ 2147483647 w 56"/>
                <a:gd name="T33" fmla="*/ 2147483647 h 88"/>
                <a:gd name="T34" fmla="*/ 2147483647 w 56"/>
                <a:gd name="T35" fmla="*/ 2147483647 h 88"/>
                <a:gd name="T36" fmla="*/ 2147483647 w 56"/>
                <a:gd name="T37" fmla="*/ 2147483647 h 88"/>
                <a:gd name="T38" fmla="*/ 2147483647 w 56"/>
                <a:gd name="T39" fmla="*/ 2147483647 h 88"/>
                <a:gd name="T40" fmla="*/ 2147483647 w 56"/>
                <a:gd name="T41" fmla="*/ 2147483647 h 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88"/>
                <a:gd name="T65" fmla="*/ 56 w 56"/>
                <a:gd name="T66" fmla="*/ 88 h 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88">
                  <a:moveTo>
                    <a:pt x="8" y="88"/>
                  </a:moveTo>
                  <a:lnTo>
                    <a:pt x="0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48"/>
                  </a:lnTo>
                  <a:lnTo>
                    <a:pt x="48" y="64"/>
                  </a:lnTo>
                  <a:lnTo>
                    <a:pt x="32" y="72"/>
                  </a:lnTo>
                  <a:lnTo>
                    <a:pt x="8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" name="Freeform 560"/>
            <p:cNvSpPr>
              <a:spLocks/>
            </p:cNvSpPr>
            <p:nvPr/>
          </p:nvSpPr>
          <p:spPr bwMode="auto">
            <a:xfrm>
              <a:off x="4224338" y="2819400"/>
              <a:ext cx="185737" cy="358775"/>
            </a:xfrm>
            <a:custGeom>
              <a:avLst/>
              <a:gdLst>
                <a:gd name="T0" fmla="*/ 2147483647 w 96"/>
                <a:gd name="T1" fmla="*/ 2147483647 h 184"/>
                <a:gd name="T2" fmla="*/ 2147483647 w 96"/>
                <a:gd name="T3" fmla="*/ 2147483647 h 184"/>
                <a:gd name="T4" fmla="*/ 2147483647 w 96"/>
                <a:gd name="T5" fmla="*/ 2147483647 h 184"/>
                <a:gd name="T6" fmla="*/ 2147483647 w 96"/>
                <a:gd name="T7" fmla="*/ 2147483647 h 184"/>
                <a:gd name="T8" fmla="*/ 2147483647 w 96"/>
                <a:gd name="T9" fmla="*/ 2147483647 h 184"/>
                <a:gd name="T10" fmla="*/ 2147483647 w 96"/>
                <a:gd name="T11" fmla="*/ 2147483647 h 184"/>
                <a:gd name="T12" fmla="*/ 2147483647 w 96"/>
                <a:gd name="T13" fmla="*/ 2147483647 h 184"/>
                <a:gd name="T14" fmla="*/ 2147483647 w 96"/>
                <a:gd name="T15" fmla="*/ 2147483647 h 184"/>
                <a:gd name="T16" fmla="*/ 2147483647 w 96"/>
                <a:gd name="T17" fmla="*/ 2147483647 h 184"/>
                <a:gd name="T18" fmla="*/ 2147483647 w 96"/>
                <a:gd name="T19" fmla="*/ 2147483647 h 184"/>
                <a:gd name="T20" fmla="*/ 2147483647 w 96"/>
                <a:gd name="T21" fmla="*/ 2147483647 h 184"/>
                <a:gd name="T22" fmla="*/ 2147483647 w 96"/>
                <a:gd name="T23" fmla="*/ 2147483647 h 184"/>
                <a:gd name="T24" fmla="*/ 2147483647 w 96"/>
                <a:gd name="T25" fmla="*/ 2147483647 h 184"/>
                <a:gd name="T26" fmla="*/ 2147483647 w 96"/>
                <a:gd name="T27" fmla="*/ 2147483647 h 184"/>
                <a:gd name="T28" fmla="*/ 2147483647 w 96"/>
                <a:gd name="T29" fmla="*/ 2147483647 h 184"/>
                <a:gd name="T30" fmla="*/ 0 w 96"/>
                <a:gd name="T31" fmla="*/ 2147483647 h 184"/>
                <a:gd name="T32" fmla="*/ 0 w 96"/>
                <a:gd name="T33" fmla="*/ 2147483647 h 184"/>
                <a:gd name="T34" fmla="*/ 0 w 96"/>
                <a:gd name="T35" fmla="*/ 2147483647 h 184"/>
                <a:gd name="T36" fmla="*/ 0 w 96"/>
                <a:gd name="T37" fmla="*/ 2147483647 h 184"/>
                <a:gd name="T38" fmla="*/ 0 w 96"/>
                <a:gd name="T39" fmla="*/ 2147483647 h 184"/>
                <a:gd name="T40" fmla="*/ 2147483647 w 96"/>
                <a:gd name="T41" fmla="*/ 2147483647 h 184"/>
                <a:gd name="T42" fmla="*/ 2147483647 w 96"/>
                <a:gd name="T43" fmla="*/ 0 h 184"/>
                <a:gd name="T44" fmla="*/ 2147483647 w 96"/>
                <a:gd name="T45" fmla="*/ 0 h 184"/>
                <a:gd name="T46" fmla="*/ 2147483647 w 96"/>
                <a:gd name="T47" fmla="*/ 0 h 184"/>
                <a:gd name="T48" fmla="*/ 2147483647 w 96"/>
                <a:gd name="T49" fmla="*/ 2147483647 h 184"/>
                <a:gd name="T50" fmla="*/ 2147483647 w 96"/>
                <a:gd name="T51" fmla="*/ 2147483647 h 184"/>
                <a:gd name="T52" fmla="*/ 2147483647 w 96"/>
                <a:gd name="T53" fmla="*/ 2147483647 h 184"/>
                <a:gd name="T54" fmla="*/ 2147483647 w 96"/>
                <a:gd name="T55" fmla="*/ 2147483647 h 184"/>
                <a:gd name="T56" fmla="*/ 2147483647 w 96"/>
                <a:gd name="T57" fmla="*/ 2147483647 h 184"/>
                <a:gd name="T58" fmla="*/ 2147483647 w 96"/>
                <a:gd name="T59" fmla="*/ 2147483647 h 184"/>
                <a:gd name="T60" fmla="*/ 2147483647 w 96"/>
                <a:gd name="T61" fmla="*/ 2147483647 h 184"/>
                <a:gd name="T62" fmla="*/ 2147483647 w 96"/>
                <a:gd name="T63" fmla="*/ 2147483647 h 184"/>
                <a:gd name="T64" fmla="*/ 2147483647 w 96"/>
                <a:gd name="T65" fmla="*/ 2147483647 h 184"/>
                <a:gd name="T66" fmla="*/ 2147483647 w 96"/>
                <a:gd name="T67" fmla="*/ 2147483647 h 184"/>
                <a:gd name="T68" fmla="*/ 2147483647 w 96"/>
                <a:gd name="T69" fmla="*/ 2147483647 h 184"/>
                <a:gd name="T70" fmla="*/ 2147483647 w 96"/>
                <a:gd name="T71" fmla="*/ 2147483647 h 184"/>
                <a:gd name="T72" fmla="*/ 2147483647 w 96"/>
                <a:gd name="T73" fmla="*/ 2147483647 h 184"/>
                <a:gd name="T74" fmla="*/ 2147483647 w 96"/>
                <a:gd name="T75" fmla="*/ 2147483647 h 184"/>
                <a:gd name="T76" fmla="*/ 2147483647 w 96"/>
                <a:gd name="T77" fmla="*/ 2147483647 h 184"/>
                <a:gd name="T78" fmla="*/ 2147483647 w 96"/>
                <a:gd name="T79" fmla="*/ 2147483647 h 184"/>
                <a:gd name="T80" fmla="*/ 2147483647 w 96"/>
                <a:gd name="T81" fmla="*/ 2147483647 h 184"/>
                <a:gd name="T82" fmla="*/ 2147483647 w 96"/>
                <a:gd name="T83" fmla="*/ 2147483647 h 184"/>
                <a:gd name="T84" fmla="*/ 2147483647 w 96"/>
                <a:gd name="T85" fmla="*/ 2147483647 h 184"/>
                <a:gd name="T86" fmla="*/ 2147483647 w 96"/>
                <a:gd name="T87" fmla="*/ 2147483647 h 184"/>
                <a:gd name="T88" fmla="*/ 2147483647 w 96"/>
                <a:gd name="T89" fmla="*/ 2147483647 h 184"/>
                <a:gd name="T90" fmla="*/ 2147483647 w 96"/>
                <a:gd name="T91" fmla="*/ 2147483647 h 184"/>
                <a:gd name="T92" fmla="*/ 2147483647 w 96"/>
                <a:gd name="T93" fmla="*/ 2147483647 h 184"/>
                <a:gd name="T94" fmla="*/ 2147483647 w 96"/>
                <a:gd name="T95" fmla="*/ 2147483647 h 184"/>
                <a:gd name="T96" fmla="*/ 2147483647 w 96"/>
                <a:gd name="T97" fmla="*/ 2147483647 h 184"/>
                <a:gd name="T98" fmla="*/ 2147483647 w 96"/>
                <a:gd name="T99" fmla="*/ 2147483647 h 184"/>
                <a:gd name="T100" fmla="*/ 2147483647 w 96"/>
                <a:gd name="T101" fmla="*/ 2147483647 h 184"/>
                <a:gd name="T102" fmla="*/ 2147483647 w 96"/>
                <a:gd name="T103" fmla="*/ 2147483647 h 184"/>
                <a:gd name="T104" fmla="*/ 2147483647 w 96"/>
                <a:gd name="T105" fmla="*/ 2147483647 h 184"/>
                <a:gd name="T106" fmla="*/ 2147483647 w 96"/>
                <a:gd name="T107" fmla="*/ 2147483647 h 184"/>
                <a:gd name="T108" fmla="*/ 2147483647 w 96"/>
                <a:gd name="T109" fmla="*/ 2147483647 h 184"/>
                <a:gd name="T110" fmla="*/ 2147483647 w 96"/>
                <a:gd name="T111" fmla="*/ 2147483647 h 184"/>
                <a:gd name="T112" fmla="*/ 2147483647 w 96"/>
                <a:gd name="T113" fmla="*/ 2147483647 h 184"/>
                <a:gd name="T114" fmla="*/ 2147483647 w 96"/>
                <a:gd name="T115" fmla="*/ 2147483647 h 184"/>
                <a:gd name="T116" fmla="*/ 2147483647 w 96"/>
                <a:gd name="T117" fmla="*/ 2147483647 h 184"/>
                <a:gd name="T118" fmla="*/ 2147483647 w 96"/>
                <a:gd name="T119" fmla="*/ 2147483647 h 1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"/>
                <a:gd name="T181" fmla="*/ 0 h 184"/>
                <a:gd name="T182" fmla="*/ 96 w 96"/>
                <a:gd name="T183" fmla="*/ 184 h 1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" h="184">
                  <a:moveTo>
                    <a:pt x="16" y="144"/>
                  </a:moveTo>
                  <a:lnTo>
                    <a:pt x="24" y="136"/>
                  </a:lnTo>
                  <a:lnTo>
                    <a:pt x="24" y="128"/>
                  </a:lnTo>
                  <a:lnTo>
                    <a:pt x="16" y="128"/>
                  </a:lnTo>
                  <a:lnTo>
                    <a:pt x="24" y="120"/>
                  </a:lnTo>
                  <a:lnTo>
                    <a:pt x="40" y="112"/>
                  </a:lnTo>
                  <a:lnTo>
                    <a:pt x="40" y="104"/>
                  </a:lnTo>
                  <a:lnTo>
                    <a:pt x="40" y="96"/>
                  </a:lnTo>
                  <a:lnTo>
                    <a:pt x="32" y="88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8" y="72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24" y="16"/>
                  </a:lnTo>
                  <a:lnTo>
                    <a:pt x="32" y="24"/>
                  </a:lnTo>
                  <a:lnTo>
                    <a:pt x="40" y="16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40"/>
                  </a:lnTo>
                  <a:lnTo>
                    <a:pt x="40" y="56"/>
                  </a:lnTo>
                  <a:lnTo>
                    <a:pt x="48" y="64"/>
                  </a:lnTo>
                  <a:lnTo>
                    <a:pt x="56" y="64"/>
                  </a:lnTo>
                  <a:lnTo>
                    <a:pt x="64" y="88"/>
                  </a:lnTo>
                  <a:lnTo>
                    <a:pt x="72" y="96"/>
                  </a:lnTo>
                  <a:lnTo>
                    <a:pt x="80" y="112"/>
                  </a:lnTo>
                  <a:lnTo>
                    <a:pt x="80" y="120"/>
                  </a:lnTo>
                  <a:lnTo>
                    <a:pt x="80" y="128"/>
                  </a:lnTo>
                  <a:lnTo>
                    <a:pt x="88" y="128"/>
                  </a:lnTo>
                  <a:lnTo>
                    <a:pt x="96" y="128"/>
                  </a:lnTo>
                  <a:lnTo>
                    <a:pt x="96" y="144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96" y="160"/>
                  </a:lnTo>
                  <a:lnTo>
                    <a:pt x="88" y="160"/>
                  </a:lnTo>
                  <a:lnTo>
                    <a:pt x="72" y="168"/>
                  </a:lnTo>
                  <a:lnTo>
                    <a:pt x="56" y="168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76"/>
                  </a:lnTo>
                  <a:lnTo>
                    <a:pt x="24" y="176"/>
                  </a:lnTo>
                  <a:lnTo>
                    <a:pt x="16" y="176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8" y="176"/>
                  </a:lnTo>
                  <a:lnTo>
                    <a:pt x="24" y="168"/>
                  </a:lnTo>
                  <a:lnTo>
                    <a:pt x="32" y="152"/>
                  </a:lnTo>
                  <a:lnTo>
                    <a:pt x="24" y="152"/>
                  </a:lnTo>
                  <a:lnTo>
                    <a:pt x="16" y="152"/>
                  </a:lnTo>
                  <a:lnTo>
                    <a:pt x="16" y="14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" name="Freeform 561"/>
            <p:cNvSpPr>
              <a:spLocks/>
            </p:cNvSpPr>
            <p:nvPr/>
          </p:nvSpPr>
          <p:spPr bwMode="auto">
            <a:xfrm>
              <a:off x="5640388" y="1562100"/>
              <a:ext cx="434975" cy="542925"/>
            </a:xfrm>
            <a:custGeom>
              <a:avLst/>
              <a:gdLst>
                <a:gd name="T0" fmla="*/ 2147483647 w 224"/>
                <a:gd name="T1" fmla="*/ 2147483647 h 280"/>
                <a:gd name="T2" fmla="*/ 2147483647 w 224"/>
                <a:gd name="T3" fmla="*/ 2147483647 h 280"/>
                <a:gd name="T4" fmla="*/ 2147483647 w 224"/>
                <a:gd name="T5" fmla="*/ 2147483647 h 280"/>
                <a:gd name="T6" fmla="*/ 2147483647 w 224"/>
                <a:gd name="T7" fmla="*/ 2147483647 h 280"/>
                <a:gd name="T8" fmla="*/ 2147483647 w 224"/>
                <a:gd name="T9" fmla="*/ 2147483647 h 280"/>
                <a:gd name="T10" fmla="*/ 2147483647 w 224"/>
                <a:gd name="T11" fmla="*/ 2147483647 h 280"/>
                <a:gd name="T12" fmla="*/ 2147483647 w 224"/>
                <a:gd name="T13" fmla="*/ 2147483647 h 280"/>
                <a:gd name="T14" fmla="*/ 2147483647 w 224"/>
                <a:gd name="T15" fmla="*/ 2147483647 h 280"/>
                <a:gd name="T16" fmla="*/ 2147483647 w 224"/>
                <a:gd name="T17" fmla="*/ 2147483647 h 280"/>
                <a:gd name="T18" fmla="*/ 2147483647 w 224"/>
                <a:gd name="T19" fmla="*/ 2147483647 h 280"/>
                <a:gd name="T20" fmla="*/ 2147483647 w 224"/>
                <a:gd name="T21" fmla="*/ 0 h 280"/>
                <a:gd name="T22" fmla="*/ 2147483647 w 224"/>
                <a:gd name="T23" fmla="*/ 0 h 280"/>
                <a:gd name="T24" fmla="*/ 2147483647 w 224"/>
                <a:gd name="T25" fmla="*/ 2147483647 h 280"/>
                <a:gd name="T26" fmla="*/ 2147483647 w 224"/>
                <a:gd name="T27" fmla="*/ 2147483647 h 280"/>
                <a:gd name="T28" fmla="*/ 2147483647 w 224"/>
                <a:gd name="T29" fmla="*/ 2147483647 h 280"/>
                <a:gd name="T30" fmla="*/ 2147483647 w 224"/>
                <a:gd name="T31" fmla="*/ 2147483647 h 280"/>
                <a:gd name="T32" fmla="*/ 2147483647 w 224"/>
                <a:gd name="T33" fmla="*/ 2147483647 h 280"/>
                <a:gd name="T34" fmla="*/ 2147483647 w 224"/>
                <a:gd name="T35" fmla="*/ 2147483647 h 280"/>
                <a:gd name="T36" fmla="*/ 2147483647 w 224"/>
                <a:gd name="T37" fmla="*/ 2147483647 h 280"/>
                <a:gd name="T38" fmla="*/ 2147483647 w 224"/>
                <a:gd name="T39" fmla="*/ 2147483647 h 280"/>
                <a:gd name="T40" fmla="*/ 2147483647 w 224"/>
                <a:gd name="T41" fmla="*/ 2147483647 h 280"/>
                <a:gd name="T42" fmla="*/ 2147483647 w 224"/>
                <a:gd name="T43" fmla="*/ 2147483647 h 280"/>
                <a:gd name="T44" fmla="*/ 2147483647 w 224"/>
                <a:gd name="T45" fmla="*/ 2147483647 h 280"/>
                <a:gd name="T46" fmla="*/ 2147483647 w 224"/>
                <a:gd name="T47" fmla="*/ 2147483647 h 280"/>
                <a:gd name="T48" fmla="*/ 2147483647 w 224"/>
                <a:gd name="T49" fmla="*/ 2147483647 h 280"/>
                <a:gd name="T50" fmla="*/ 2147483647 w 224"/>
                <a:gd name="T51" fmla="*/ 2147483647 h 280"/>
                <a:gd name="T52" fmla="*/ 2147483647 w 224"/>
                <a:gd name="T53" fmla="*/ 2147483647 h 280"/>
                <a:gd name="T54" fmla="*/ 0 w 224"/>
                <a:gd name="T55" fmla="*/ 2147483647 h 280"/>
                <a:gd name="T56" fmla="*/ 2147483647 w 224"/>
                <a:gd name="T57" fmla="*/ 2147483647 h 280"/>
                <a:gd name="T58" fmla="*/ 2147483647 w 224"/>
                <a:gd name="T59" fmla="*/ 2147483647 h 280"/>
                <a:gd name="T60" fmla="*/ 2147483647 w 224"/>
                <a:gd name="T61" fmla="*/ 2147483647 h 280"/>
                <a:gd name="T62" fmla="*/ 2147483647 w 224"/>
                <a:gd name="T63" fmla="*/ 2147483647 h 280"/>
                <a:gd name="T64" fmla="*/ 2147483647 w 224"/>
                <a:gd name="T65" fmla="*/ 2147483647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4"/>
                <a:gd name="T100" fmla="*/ 0 h 280"/>
                <a:gd name="T101" fmla="*/ 224 w 224"/>
                <a:gd name="T102" fmla="*/ 280 h 2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4" h="280">
                  <a:moveTo>
                    <a:pt x="80" y="280"/>
                  </a:moveTo>
                  <a:lnTo>
                    <a:pt x="64" y="264"/>
                  </a:lnTo>
                  <a:lnTo>
                    <a:pt x="48" y="216"/>
                  </a:lnTo>
                  <a:lnTo>
                    <a:pt x="64" y="184"/>
                  </a:lnTo>
                  <a:lnTo>
                    <a:pt x="96" y="120"/>
                  </a:lnTo>
                  <a:lnTo>
                    <a:pt x="128" y="96"/>
                  </a:lnTo>
                  <a:lnTo>
                    <a:pt x="144" y="72"/>
                  </a:lnTo>
                  <a:lnTo>
                    <a:pt x="168" y="64"/>
                  </a:lnTo>
                  <a:lnTo>
                    <a:pt x="192" y="48"/>
                  </a:lnTo>
                  <a:lnTo>
                    <a:pt x="224" y="16"/>
                  </a:lnTo>
                  <a:lnTo>
                    <a:pt x="216" y="0"/>
                  </a:lnTo>
                  <a:lnTo>
                    <a:pt x="192" y="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44" y="32"/>
                  </a:lnTo>
                  <a:lnTo>
                    <a:pt x="120" y="32"/>
                  </a:lnTo>
                  <a:lnTo>
                    <a:pt x="112" y="40"/>
                  </a:lnTo>
                  <a:lnTo>
                    <a:pt x="104" y="48"/>
                  </a:lnTo>
                  <a:lnTo>
                    <a:pt x="72" y="80"/>
                  </a:lnTo>
                  <a:lnTo>
                    <a:pt x="56" y="88"/>
                  </a:lnTo>
                  <a:lnTo>
                    <a:pt x="56" y="112"/>
                  </a:lnTo>
                  <a:lnTo>
                    <a:pt x="40" y="120"/>
                  </a:lnTo>
                  <a:lnTo>
                    <a:pt x="24" y="144"/>
                  </a:lnTo>
                  <a:lnTo>
                    <a:pt x="24" y="160"/>
                  </a:lnTo>
                  <a:lnTo>
                    <a:pt x="16" y="176"/>
                  </a:lnTo>
                  <a:lnTo>
                    <a:pt x="8" y="192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8" y="256"/>
                  </a:lnTo>
                  <a:lnTo>
                    <a:pt x="32" y="264"/>
                  </a:lnTo>
                  <a:lnTo>
                    <a:pt x="32" y="272"/>
                  </a:lnTo>
                  <a:lnTo>
                    <a:pt x="48" y="280"/>
                  </a:lnTo>
                  <a:lnTo>
                    <a:pt x="80" y="2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" name="Freeform 562"/>
            <p:cNvSpPr>
              <a:spLocks/>
            </p:cNvSpPr>
            <p:nvPr/>
          </p:nvSpPr>
          <p:spPr bwMode="auto">
            <a:xfrm>
              <a:off x="4130675" y="2960688"/>
              <a:ext cx="109538" cy="169862"/>
            </a:xfrm>
            <a:custGeom>
              <a:avLst/>
              <a:gdLst>
                <a:gd name="T0" fmla="*/ 2147483647 w 56"/>
                <a:gd name="T1" fmla="*/ 2147483647 h 88"/>
                <a:gd name="T2" fmla="*/ 0 w 56"/>
                <a:gd name="T3" fmla="*/ 2147483647 h 88"/>
                <a:gd name="T4" fmla="*/ 0 w 56"/>
                <a:gd name="T5" fmla="*/ 2147483647 h 88"/>
                <a:gd name="T6" fmla="*/ 0 w 56"/>
                <a:gd name="T7" fmla="*/ 2147483647 h 88"/>
                <a:gd name="T8" fmla="*/ 2147483647 w 56"/>
                <a:gd name="T9" fmla="*/ 2147483647 h 88"/>
                <a:gd name="T10" fmla="*/ 2147483647 w 56"/>
                <a:gd name="T11" fmla="*/ 2147483647 h 88"/>
                <a:gd name="T12" fmla="*/ 0 w 56"/>
                <a:gd name="T13" fmla="*/ 2147483647 h 88"/>
                <a:gd name="T14" fmla="*/ 2147483647 w 56"/>
                <a:gd name="T15" fmla="*/ 2147483647 h 88"/>
                <a:gd name="T16" fmla="*/ 0 w 56"/>
                <a:gd name="T17" fmla="*/ 2147483647 h 88"/>
                <a:gd name="T18" fmla="*/ 2147483647 w 56"/>
                <a:gd name="T19" fmla="*/ 2147483647 h 88"/>
                <a:gd name="T20" fmla="*/ 2147483647 w 56"/>
                <a:gd name="T21" fmla="*/ 2147483647 h 88"/>
                <a:gd name="T22" fmla="*/ 2147483647 w 56"/>
                <a:gd name="T23" fmla="*/ 0 h 88"/>
                <a:gd name="T24" fmla="*/ 2147483647 w 56"/>
                <a:gd name="T25" fmla="*/ 2147483647 h 88"/>
                <a:gd name="T26" fmla="*/ 2147483647 w 56"/>
                <a:gd name="T27" fmla="*/ 2147483647 h 88"/>
                <a:gd name="T28" fmla="*/ 2147483647 w 56"/>
                <a:gd name="T29" fmla="*/ 2147483647 h 88"/>
                <a:gd name="T30" fmla="*/ 2147483647 w 56"/>
                <a:gd name="T31" fmla="*/ 2147483647 h 88"/>
                <a:gd name="T32" fmla="*/ 2147483647 w 56"/>
                <a:gd name="T33" fmla="*/ 2147483647 h 88"/>
                <a:gd name="T34" fmla="*/ 2147483647 w 56"/>
                <a:gd name="T35" fmla="*/ 2147483647 h 88"/>
                <a:gd name="T36" fmla="*/ 2147483647 w 56"/>
                <a:gd name="T37" fmla="*/ 2147483647 h 88"/>
                <a:gd name="T38" fmla="*/ 2147483647 w 56"/>
                <a:gd name="T39" fmla="*/ 2147483647 h 88"/>
                <a:gd name="T40" fmla="*/ 2147483647 w 56"/>
                <a:gd name="T41" fmla="*/ 2147483647 h 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88"/>
                <a:gd name="T65" fmla="*/ 56 w 56"/>
                <a:gd name="T66" fmla="*/ 88 h 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88">
                  <a:moveTo>
                    <a:pt x="8" y="88"/>
                  </a:moveTo>
                  <a:lnTo>
                    <a:pt x="0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48"/>
                  </a:lnTo>
                  <a:lnTo>
                    <a:pt x="48" y="64"/>
                  </a:lnTo>
                  <a:lnTo>
                    <a:pt x="32" y="72"/>
                  </a:lnTo>
                  <a:lnTo>
                    <a:pt x="8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" name="Freeform 563"/>
            <p:cNvSpPr>
              <a:spLocks/>
            </p:cNvSpPr>
            <p:nvPr/>
          </p:nvSpPr>
          <p:spPr bwMode="auto">
            <a:xfrm>
              <a:off x="5640388" y="1562100"/>
              <a:ext cx="434975" cy="542925"/>
            </a:xfrm>
            <a:custGeom>
              <a:avLst/>
              <a:gdLst>
                <a:gd name="T0" fmla="*/ 2147483647 w 224"/>
                <a:gd name="T1" fmla="*/ 2147483647 h 280"/>
                <a:gd name="T2" fmla="*/ 2147483647 w 224"/>
                <a:gd name="T3" fmla="*/ 2147483647 h 280"/>
                <a:gd name="T4" fmla="*/ 2147483647 w 224"/>
                <a:gd name="T5" fmla="*/ 2147483647 h 280"/>
                <a:gd name="T6" fmla="*/ 2147483647 w 224"/>
                <a:gd name="T7" fmla="*/ 2147483647 h 280"/>
                <a:gd name="T8" fmla="*/ 2147483647 w 224"/>
                <a:gd name="T9" fmla="*/ 2147483647 h 280"/>
                <a:gd name="T10" fmla="*/ 2147483647 w 224"/>
                <a:gd name="T11" fmla="*/ 2147483647 h 280"/>
                <a:gd name="T12" fmla="*/ 2147483647 w 224"/>
                <a:gd name="T13" fmla="*/ 2147483647 h 280"/>
                <a:gd name="T14" fmla="*/ 2147483647 w 224"/>
                <a:gd name="T15" fmla="*/ 2147483647 h 280"/>
                <a:gd name="T16" fmla="*/ 2147483647 w 224"/>
                <a:gd name="T17" fmla="*/ 2147483647 h 280"/>
                <a:gd name="T18" fmla="*/ 2147483647 w 224"/>
                <a:gd name="T19" fmla="*/ 2147483647 h 280"/>
                <a:gd name="T20" fmla="*/ 2147483647 w 224"/>
                <a:gd name="T21" fmla="*/ 0 h 280"/>
                <a:gd name="T22" fmla="*/ 2147483647 w 224"/>
                <a:gd name="T23" fmla="*/ 0 h 280"/>
                <a:gd name="T24" fmla="*/ 2147483647 w 224"/>
                <a:gd name="T25" fmla="*/ 2147483647 h 280"/>
                <a:gd name="T26" fmla="*/ 2147483647 w 224"/>
                <a:gd name="T27" fmla="*/ 2147483647 h 280"/>
                <a:gd name="T28" fmla="*/ 2147483647 w 224"/>
                <a:gd name="T29" fmla="*/ 2147483647 h 280"/>
                <a:gd name="T30" fmla="*/ 2147483647 w 224"/>
                <a:gd name="T31" fmla="*/ 2147483647 h 280"/>
                <a:gd name="T32" fmla="*/ 2147483647 w 224"/>
                <a:gd name="T33" fmla="*/ 2147483647 h 280"/>
                <a:gd name="T34" fmla="*/ 2147483647 w 224"/>
                <a:gd name="T35" fmla="*/ 2147483647 h 280"/>
                <a:gd name="T36" fmla="*/ 2147483647 w 224"/>
                <a:gd name="T37" fmla="*/ 2147483647 h 280"/>
                <a:gd name="T38" fmla="*/ 2147483647 w 224"/>
                <a:gd name="T39" fmla="*/ 2147483647 h 280"/>
                <a:gd name="T40" fmla="*/ 2147483647 w 224"/>
                <a:gd name="T41" fmla="*/ 2147483647 h 280"/>
                <a:gd name="T42" fmla="*/ 2147483647 w 224"/>
                <a:gd name="T43" fmla="*/ 2147483647 h 280"/>
                <a:gd name="T44" fmla="*/ 2147483647 w 224"/>
                <a:gd name="T45" fmla="*/ 2147483647 h 280"/>
                <a:gd name="T46" fmla="*/ 2147483647 w 224"/>
                <a:gd name="T47" fmla="*/ 2147483647 h 280"/>
                <a:gd name="T48" fmla="*/ 2147483647 w 224"/>
                <a:gd name="T49" fmla="*/ 2147483647 h 280"/>
                <a:gd name="T50" fmla="*/ 2147483647 w 224"/>
                <a:gd name="T51" fmla="*/ 2147483647 h 280"/>
                <a:gd name="T52" fmla="*/ 2147483647 w 224"/>
                <a:gd name="T53" fmla="*/ 2147483647 h 280"/>
                <a:gd name="T54" fmla="*/ 0 w 224"/>
                <a:gd name="T55" fmla="*/ 2147483647 h 280"/>
                <a:gd name="T56" fmla="*/ 2147483647 w 224"/>
                <a:gd name="T57" fmla="*/ 2147483647 h 280"/>
                <a:gd name="T58" fmla="*/ 2147483647 w 224"/>
                <a:gd name="T59" fmla="*/ 2147483647 h 280"/>
                <a:gd name="T60" fmla="*/ 2147483647 w 224"/>
                <a:gd name="T61" fmla="*/ 2147483647 h 280"/>
                <a:gd name="T62" fmla="*/ 2147483647 w 224"/>
                <a:gd name="T63" fmla="*/ 2147483647 h 280"/>
                <a:gd name="T64" fmla="*/ 2147483647 w 224"/>
                <a:gd name="T65" fmla="*/ 2147483647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4"/>
                <a:gd name="T100" fmla="*/ 0 h 280"/>
                <a:gd name="T101" fmla="*/ 224 w 224"/>
                <a:gd name="T102" fmla="*/ 280 h 2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4" h="280">
                  <a:moveTo>
                    <a:pt x="80" y="280"/>
                  </a:moveTo>
                  <a:lnTo>
                    <a:pt x="64" y="264"/>
                  </a:lnTo>
                  <a:lnTo>
                    <a:pt x="48" y="216"/>
                  </a:lnTo>
                  <a:lnTo>
                    <a:pt x="64" y="184"/>
                  </a:lnTo>
                  <a:lnTo>
                    <a:pt x="96" y="120"/>
                  </a:lnTo>
                  <a:lnTo>
                    <a:pt x="128" y="96"/>
                  </a:lnTo>
                  <a:lnTo>
                    <a:pt x="144" y="72"/>
                  </a:lnTo>
                  <a:lnTo>
                    <a:pt x="168" y="64"/>
                  </a:lnTo>
                  <a:lnTo>
                    <a:pt x="192" y="48"/>
                  </a:lnTo>
                  <a:lnTo>
                    <a:pt x="224" y="16"/>
                  </a:lnTo>
                  <a:lnTo>
                    <a:pt x="216" y="0"/>
                  </a:lnTo>
                  <a:lnTo>
                    <a:pt x="192" y="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44" y="32"/>
                  </a:lnTo>
                  <a:lnTo>
                    <a:pt x="120" y="32"/>
                  </a:lnTo>
                  <a:lnTo>
                    <a:pt x="112" y="40"/>
                  </a:lnTo>
                  <a:lnTo>
                    <a:pt x="104" y="48"/>
                  </a:lnTo>
                  <a:lnTo>
                    <a:pt x="72" y="80"/>
                  </a:lnTo>
                  <a:lnTo>
                    <a:pt x="56" y="88"/>
                  </a:lnTo>
                  <a:lnTo>
                    <a:pt x="56" y="112"/>
                  </a:lnTo>
                  <a:lnTo>
                    <a:pt x="40" y="120"/>
                  </a:lnTo>
                  <a:lnTo>
                    <a:pt x="24" y="144"/>
                  </a:lnTo>
                  <a:lnTo>
                    <a:pt x="24" y="160"/>
                  </a:lnTo>
                  <a:lnTo>
                    <a:pt x="16" y="176"/>
                  </a:lnTo>
                  <a:lnTo>
                    <a:pt x="8" y="192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8" y="256"/>
                  </a:lnTo>
                  <a:lnTo>
                    <a:pt x="32" y="264"/>
                  </a:lnTo>
                  <a:lnTo>
                    <a:pt x="32" y="272"/>
                  </a:lnTo>
                  <a:lnTo>
                    <a:pt x="48" y="280"/>
                  </a:lnTo>
                  <a:lnTo>
                    <a:pt x="80" y="2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" name="Freeform 564"/>
            <p:cNvSpPr>
              <a:spLocks/>
            </p:cNvSpPr>
            <p:nvPr/>
          </p:nvSpPr>
          <p:spPr bwMode="auto">
            <a:xfrm>
              <a:off x="5426075" y="4902200"/>
              <a:ext cx="155575" cy="342900"/>
            </a:xfrm>
            <a:custGeom>
              <a:avLst/>
              <a:gdLst>
                <a:gd name="T0" fmla="*/ 0 w 80"/>
                <a:gd name="T1" fmla="*/ 2147483647 h 176"/>
                <a:gd name="T2" fmla="*/ 0 w 80"/>
                <a:gd name="T3" fmla="*/ 2147483647 h 176"/>
                <a:gd name="T4" fmla="*/ 2147483647 w 80"/>
                <a:gd name="T5" fmla="*/ 2147483647 h 176"/>
                <a:gd name="T6" fmla="*/ 2147483647 w 80"/>
                <a:gd name="T7" fmla="*/ 2147483647 h 176"/>
                <a:gd name="T8" fmla="*/ 2147483647 w 80"/>
                <a:gd name="T9" fmla="*/ 2147483647 h 176"/>
                <a:gd name="T10" fmla="*/ 2147483647 w 80"/>
                <a:gd name="T11" fmla="*/ 2147483647 h 176"/>
                <a:gd name="T12" fmla="*/ 2147483647 w 80"/>
                <a:gd name="T13" fmla="*/ 2147483647 h 176"/>
                <a:gd name="T14" fmla="*/ 2147483647 w 80"/>
                <a:gd name="T15" fmla="*/ 2147483647 h 176"/>
                <a:gd name="T16" fmla="*/ 2147483647 w 80"/>
                <a:gd name="T17" fmla="*/ 0 h 176"/>
                <a:gd name="T18" fmla="*/ 2147483647 w 80"/>
                <a:gd name="T19" fmla="*/ 2147483647 h 176"/>
                <a:gd name="T20" fmla="*/ 2147483647 w 80"/>
                <a:gd name="T21" fmla="*/ 2147483647 h 176"/>
                <a:gd name="T22" fmla="*/ 2147483647 w 80"/>
                <a:gd name="T23" fmla="*/ 2147483647 h 176"/>
                <a:gd name="T24" fmla="*/ 2147483647 w 80"/>
                <a:gd name="T25" fmla="*/ 2147483647 h 176"/>
                <a:gd name="T26" fmla="*/ 2147483647 w 80"/>
                <a:gd name="T27" fmla="*/ 2147483647 h 176"/>
                <a:gd name="T28" fmla="*/ 2147483647 w 80"/>
                <a:gd name="T29" fmla="*/ 2147483647 h 176"/>
                <a:gd name="T30" fmla="*/ 0 w 80"/>
                <a:gd name="T31" fmla="*/ 2147483647 h 176"/>
                <a:gd name="T32" fmla="*/ 0 w 80"/>
                <a:gd name="T33" fmla="*/ 2147483647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176"/>
                <a:gd name="T53" fmla="*/ 80 w 80"/>
                <a:gd name="T54" fmla="*/ 176 h 1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176">
                  <a:moveTo>
                    <a:pt x="0" y="144"/>
                  </a:moveTo>
                  <a:lnTo>
                    <a:pt x="0" y="128"/>
                  </a:lnTo>
                  <a:lnTo>
                    <a:pt x="8" y="112"/>
                  </a:lnTo>
                  <a:lnTo>
                    <a:pt x="16" y="88"/>
                  </a:lnTo>
                  <a:lnTo>
                    <a:pt x="8" y="56"/>
                  </a:lnTo>
                  <a:lnTo>
                    <a:pt x="16" y="48"/>
                  </a:lnTo>
                  <a:lnTo>
                    <a:pt x="32" y="40"/>
                  </a:lnTo>
                  <a:lnTo>
                    <a:pt x="48" y="16"/>
                  </a:lnTo>
                  <a:lnTo>
                    <a:pt x="72" y="0"/>
                  </a:lnTo>
                  <a:lnTo>
                    <a:pt x="80" y="16"/>
                  </a:lnTo>
                  <a:lnTo>
                    <a:pt x="80" y="40"/>
                  </a:lnTo>
                  <a:lnTo>
                    <a:pt x="80" y="56"/>
                  </a:lnTo>
                  <a:lnTo>
                    <a:pt x="48" y="168"/>
                  </a:lnTo>
                  <a:lnTo>
                    <a:pt x="32" y="168"/>
                  </a:lnTo>
                  <a:lnTo>
                    <a:pt x="16" y="176"/>
                  </a:lnTo>
                  <a:lnTo>
                    <a:pt x="0" y="16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" name="Freeform 565"/>
            <p:cNvSpPr>
              <a:spLocks/>
            </p:cNvSpPr>
            <p:nvPr/>
          </p:nvSpPr>
          <p:spPr bwMode="auto">
            <a:xfrm>
              <a:off x="6340475" y="4373563"/>
              <a:ext cx="46038" cy="63500"/>
            </a:xfrm>
            <a:custGeom>
              <a:avLst/>
              <a:gdLst>
                <a:gd name="T0" fmla="*/ 0 w 24"/>
                <a:gd name="T1" fmla="*/ 0 h 32"/>
                <a:gd name="T2" fmla="*/ 0 w 24"/>
                <a:gd name="T3" fmla="*/ 2147483647 h 32"/>
                <a:gd name="T4" fmla="*/ 0 w 24"/>
                <a:gd name="T5" fmla="*/ 2147483647 h 32"/>
                <a:gd name="T6" fmla="*/ 2147483647 w 24"/>
                <a:gd name="T7" fmla="*/ 2147483647 h 32"/>
                <a:gd name="T8" fmla="*/ 2147483647 w 24"/>
                <a:gd name="T9" fmla="*/ 2147483647 h 32"/>
                <a:gd name="T10" fmla="*/ 0 w 24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2"/>
                <a:gd name="T20" fmla="*/ 24 w 24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2">
                  <a:moveTo>
                    <a:pt x="0" y="0"/>
                  </a:moveTo>
                  <a:lnTo>
                    <a:pt x="0" y="16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2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" name="Freeform 566"/>
            <p:cNvSpPr>
              <a:spLocks/>
            </p:cNvSpPr>
            <p:nvPr/>
          </p:nvSpPr>
          <p:spPr bwMode="auto">
            <a:xfrm>
              <a:off x="7054850" y="4094163"/>
              <a:ext cx="46038" cy="47625"/>
            </a:xfrm>
            <a:custGeom>
              <a:avLst/>
              <a:gdLst>
                <a:gd name="T0" fmla="*/ 0 w 24"/>
                <a:gd name="T1" fmla="*/ 2147483647 h 24"/>
                <a:gd name="T2" fmla="*/ 2147483647 w 24"/>
                <a:gd name="T3" fmla="*/ 2147483647 h 24"/>
                <a:gd name="T4" fmla="*/ 2147483647 w 24"/>
                <a:gd name="T5" fmla="*/ 0 h 24"/>
                <a:gd name="T6" fmla="*/ 2147483647 w 24"/>
                <a:gd name="T7" fmla="*/ 2147483647 h 24"/>
                <a:gd name="T8" fmla="*/ 2147483647 w 24"/>
                <a:gd name="T9" fmla="*/ 2147483647 h 24"/>
                <a:gd name="T10" fmla="*/ 2147483647 w 24"/>
                <a:gd name="T11" fmla="*/ 2147483647 h 24"/>
                <a:gd name="T12" fmla="*/ 0 w 24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4"/>
                <a:gd name="T23" fmla="*/ 24 w 2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4">
                  <a:moveTo>
                    <a:pt x="0" y="16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" name="Freeform 567"/>
            <p:cNvSpPr>
              <a:spLocks/>
            </p:cNvSpPr>
            <p:nvPr/>
          </p:nvSpPr>
          <p:spPr bwMode="auto">
            <a:xfrm>
              <a:off x="6340475" y="4373563"/>
              <a:ext cx="46038" cy="63500"/>
            </a:xfrm>
            <a:custGeom>
              <a:avLst/>
              <a:gdLst>
                <a:gd name="T0" fmla="*/ 0 w 24"/>
                <a:gd name="T1" fmla="*/ 0 h 32"/>
                <a:gd name="T2" fmla="*/ 0 w 24"/>
                <a:gd name="T3" fmla="*/ 2147483647 h 32"/>
                <a:gd name="T4" fmla="*/ 0 w 24"/>
                <a:gd name="T5" fmla="*/ 2147483647 h 32"/>
                <a:gd name="T6" fmla="*/ 2147483647 w 24"/>
                <a:gd name="T7" fmla="*/ 2147483647 h 32"/>
                <a:gd name="T8" fmla="*/ 2147483647 w 24"/>
                <a:gd name="T9" fmla="*/ 2147483647 h 32"/>
                <a:gd name="T10" fmla="*/ 0 w 24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2"/>
                <a:gd name="T20" fmla="*/ 24 w 24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2">
                  <a:moveTo>
                    <a:pt x="0" y="0"/>
                  </a:moveTo>
                  <a:lnTo>
                    <a:pt x="0" y="16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2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" name="Freeform 568"/>
            <p:cNvSpPr>
              <a:spLocks/>
            </p:cNvSpPr>
            <p:nvPr/>
          </p:nvSpPr>
          <p:spPr bwMode="auto">
            <a:xfrm>
              <a:off x="7054850" y="4094163"/>
              <a:ext cx="46038" cy="47625"/>
            </a:xfrm>
            <a:custGeom>
              <a:avLst/>
              <a:gdLst>
                <a:gd name="T0" fmla="*/ 0 w 24"/>
                <a:gd name="T1" fmla="*/ 2147483647 h 24"/>
                <a:gd name="T2" fmla="*/ 2147483647 w 24"/>
                <a:gd name="T3" fmla="*/ 2147483647 h 24"/>
                <a:gd name="T4" fmla="*/ 2147483647 w 24"/>
                <a:gd name="T5" fmla="*/ 0 h 24"/>
                <a:gd name="T6" fmla="*/ 2147483647 w 24"/>
                <a:gd name="T7" fmla="*/ 2147483647 h 24"/>
                <a:gd name="T8" fmla="*/ 2147483647 w 24"/>
                <a:gd name="T9" fmla="*/ 2147483647 h 24"/>
                <a:gd name="T10" fmla="*/ 2147483647 w 24"/>
                <a:gd name="T11" fmla="*/ 2147483647 h 24"/>
                <a:gd name="T12" fmla="*/ 0 w 24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4"/>
                <a:gd name="T23" fmla="*/ 24 w 2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4">
                  <a:moveTo>
                    <a:pt x="0" y="16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" name="Freeform 569"/>
            <p:cNvSpPr>
              <a:spLocks/>
            </p:cNvSpPr>
            <p:nvPr/>
          </p:nvSpPr>
          <p:spPr bwMode="auto">
            <a:xfrm>
              <a:off x="7334250" y="3954463"/>
              <a:ext cx="31750" cy="93662"/>
            </a:xfrm>
            <a:custGeom>
              <a:avLst/>
              <a:gdLst>
                <a:gd name="T0" fmla="*/ 0 w 16"/>
                <a:gd name="T1" fmla="*/ 2147483647 h 48"/>
                <a:gd name="T2" fmla="*/ 0 w 16"/>
                <a:gd name="T3" fmla="*/ 2147483647 h 48"/>
                <a:gd name="T4" fmla="*/ 2147483647 w 16"/>
                <a:gd name="T5" fmla="*/ 0 h 48"/>
                <a:gd name="T6" fmla="*/ 2147483647 w 16"/>
                <a:gd name="T7" fmla="*/ 2147483647 h 48"/>
                <a:gd name="T8" fmla="*/ 2147483647 w 16"/>
                <a:gd name="T9" fmla="*/ 2147483647 h 48"/>
                <a:gd name="T10" fmla="*/ 0 w 16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48"/>
                <a:gd name="T20" fmla="*/ 16 w 1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48">
                  <a:moveTo>
                    <a:pt x="0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8" y="4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" name="Freeform 570"/>
            <p:cNvSpPr>
              <a:spLocks/>
            </p:cNvSpPr>
            <p:nvPr/>
          </p:nvSpPr>
          <p:spPr bwMode="auto">
            <a:xfrm>
              <a:off x="7567613" y="3721100"/>
              <a:ext cx="46037" cy="61913"/>
            </a:xfrm>
            <a:custGeom>
              <a:avLst/>
              <a:gdLst>
                <a:gd name="T0" fmla="*/ 0 w 24"/>
                <a:gd name="T1" fmla="*/ 2147483647 h 32"/>
                <a:gd name="T2" fmla="*/ 2147483647 w 24"/>
                <a:gd name="T3" fmla="*/ 2147483647 h 32"/>
                <a:gd name="T4" fmla="*/ 2147483647 w 24"/>
                <a:gd name="T5" fmla="*/ 2147483647 h 32"/>
                <a:gd name="T6" fmla="*/ 2147483647 w 24"/>
                <a:gd name="T7" fmla="*/ 2147483647 h 32"/>
                <a:gd name="T8" fmla="*/ 2147483647 w 24"/>
                <a:gd name="T9" fmla="*/ 2147483647 h 32"/>
                <a:gd name="T10" fmla="*/ 2147483647 w 24"/>
                <a:gd name="T11" fmla="*/ 0 h 32"/>
                <a:gd name="T12" fmla="*/ 0 w 24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32"/>
                <a:gd name="T23" fmla="*/ 24 w 2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32">
                  <a:moveTo>
                    <a:pt x="0" y="8"/>
                  </a:moveTo>
                  <a:lnTo>
                    <a:pt x="8" y="24"/>
                  </a:lnTo>
                  <a:lnTo>
                    <a:pt x="8" y="3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" name="Freeform 571"/>
            <p:cNvSpPr>
              <a:spLocks/>
            </p:cNvSpPr>
            <p:nvPr/>
          </p:nvSpPr>
          <p:spPr bwMode="auto">
            <a:xfrm>
              <a:off x="7334250" y="3954463"/>
              <a:ext cx="31750" cy="93662"/>
            </a:xfrm>
            <a:custGeom>
              <a:avLst/>
              <a:gdLst>
                <a:gd name="T0" fmla="*/ 0 w 16"/>
                <a:gd name="T1" fmla="*/ 2147483647 h 48"/>
                <a:gd name="T2" fmla="*/ 0 w 16"/>
                <a:gd name="T3" fmla="*/ 2147483647 h 48"/>
                <a:gd name="T4" fmla="*/ 2147483647 w 16"/>
                <a:gd name="T5" fmla="*/ 0 h 48"/>
                <a:gd name="T6" fmla="*/ 2147483647 w 16"/>
                <a:gd name="T7" fmla="*/ 2147483647 h 48"/>
                <a:gd name="T8" fmla="*/ 2147483647 w 16"/>
                <a:gd name="T9" fmla="*/ 2147483647 h 48"/>
                <a:gd name="T10" fmla="*/ 0 w 16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48"/>
                <a:gd name="T20" fmla="*/ 16 w 1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48">
                  <a:moveTo>
                    <a:pt x="0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8" y="4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7" name="Freeform 572"/>
            <p:cNvSpPr>
              <a:spLocks/>
            </p:cNvSpPr>
            <p:nvPr/>
          </p:nvSpPr>
          <p:spPr bwMode="auto">
            <a:xfrm>
              <a:off x="7567613" y="3721100"/>
              <a:ext cx="46037" cy="61913"/>
            </a:xfrm>
            <a:custGeom>
              <a:avLst/>
              <a:gdLst>
                <a:gd name="T0" fmla="*/ 0 w 24"/>
                <a:gd name="T1" fmla="*/ 2147483647 h 32"/>
                <a:gd name="T2" fmla="*/ 2147483647 w 24"/>
                <a:gd name="T3" fmla="*/ 2147483647 h 32"/>
                <a:gd name="T4" fmla="*/ 2147483647 w 24"/>
                <a:gd name="T5" fmla="*/ 2147483647 h 32"/>
                <a:gd name="T6" fmla="*/ 2147483647 w 24"/>
                <a:gd name="T7" fmla="*/ 2147483647 h 32"/>
                <a:gd name="T8" fmla="*/ 2147483647 w 24"/>
                <a:gd name="T9" fmla="*/ 2147483647 h 32"/>
                <a:gd name="T10" fmla="*/ 2147483647 w 24"/>
                <a:gd name="T11" fmla="*/ 0 h 32"/>
                <a:gd name="T12" fmla="*/ 0 w 24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32"/>
                <a:gd name="T23" fmla="*/ 24 w 24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32">
                  <a:moveTo>
                    <a:pt x="0" y="8"/>
                  </a:moveTo>
                  <a:lnTo>
                    <a:pt x="8" y="24"/>
                  </a:lnTo>
                  <a:lnTo>
                    <a:pt x="8" y="3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8" name="Freeform 573"/>
            <p:cNvSpPr>
              <a:spLocks/>
            </p:cNvSpPr>
            <p:nvPr/>
          </p:nvSpPr>
          <p:spPr bwMode="auto">
            <a:xfrm>
              <a:off x="7629525" y="3363913"/>
              <a:ext cx="341313" cy="373062"/>
            </a:xfrm>
            <a:custGeom>
              <a:avLst/>
              <a:gdLst>
                <a:gd name="T0" fmla="*/ 0 w 176"/>
                <a:gd name="T1" fmla="*/ 2147483647 h 192"/>
                <a:gd name="T2" fmla="*/ 2147483647 w 176"/>
                <a:gd name="T3" fmla="*/ 2147483647 h 192"/>
                <a:gd name="T4" fmla="*/ 2147483647 w 176"/>
                <a:gd name="T5" fmla="*/ 2147483647 h 192"/>
                <a:gd name="T6" fmla="*/ 2147483647 w 176"/>
                <a:gd name="T7" fmla="*/ 2147483647 h 192"/>
                <a:gd name="T8" fmla="*/ 2147483647 w 176"/>
                <a:gd name="T9" fmla="*/ 2147483647 h 192"/>
                <a:gd name="T10" fmla="*/ 2147483647 w 176"/>
                <a:gd name="T11" fmla="*/ 2147483647 h 192"/>
                <a:gd name="T12" fmla="*/ 2147483647 w 176"/>
                <a:gd name="T13" fmla="*/ 2147483647 h 192"/>
                <a:gd name="T14" fmla="*/ 2147483647 w 176"/>
                <a:gd name="T15" fmla="*/ 2147483647 h 192"/>
                <a:gd name="T16" fmla="*/ 2147483647 w 176"/>
                <a:gd name="T17" fmla="*/ 2147483647 h 192"/>
                <a:gd name="T18" fmla="*/ 2147483647 w 176"/>
                <a:gd name="T19" fmla="*/ 2147483647 h 192"/>
                <a:gd name="T20" fmla="*/ 2147483647 w 176"/>
                <a:gd name="T21" fmla="*/ 0 h 192"/>
                <a:gd name="T22" fmla="*/ 2147483647 w 176"/>
                <a:gd name="T23" fmla="*/ 2147483647 h 192"/>
                <a:gd name="T24" fmla="*/ 2147483647 w 176"/>
                <a:gd name="T25" fmla="*/ 2147483647 h 192"/>
                <a:gd name="T26" fmla="*/ 2147483647 w 176"/>
                <a:gd name="T27" fmla="*/ 2147483647 h 192"/>
                <a:gd name="T28" fmla="*/ 2147483647 w 176"/>
                <a:gd name="T29" fmla="*/ 2147483647 h 192"/>
                <a:gd name="T30" fmla="*/ 2147483647 w 176"/>
                <a:gd name="T31" fmla="*/ 2147483647 h 192"/>
                <a:gd name="T32" fmla="*/ 2147483647 w 176"/>
                <a:gd name="T33" fmla="*/ 2147483647 h 192"/>
                <a:gd name="T34" fmla="*/ 2147483647 w 176"/>
                <a:gd name="T35" fmla="*/ 2147483647 h 192"/>
                <a:gd name="T36" fmla="*/ 2147483647 w 176"/>
                <a:gd name="T37" fmla="*/ 2147483647 h 192"/>
                <a:gd name="T38" fmla="*/ 2147483647 w 176"/>
                <a:gd name="T39" fmla="*/ 2147483647 h 192"/>
                <a:gd name="T40" fmla="*/ 2147483647 w 176"/>
                <a:gd name="T41" fmla="*/ 2147483647 h 192"/>
                <a:gd name="T42" fmla="*/ 2147483647 w 176"/>
                <a:gd name="T43" fmla="*/ 2147483647 h 192"/>
                <a:gd name="T44" fmla="*/ 2147483647 w 176"/>
                <a:gd name="T45" fmla="*/ 2147483647 h 192"/>
                <a:gd name="T46" fmla="*/ 2147483647 w 176"/>
                <a:gd name="T47" fmla="*/ 2147483647 h 192"/>
                <a:gd name="T48" fmla="*/ 2147483647 w 176"/>
                <a:gd name="T49" fmla="*/ 2147483647 h 192"/>
                <a:gd name="T50" fmla="*/ 2147483647 w 176"/>
                <a:gd name="T51" fmla="*/ 2147483647 h 192"/>
                <a:gd name="T52" fmla="*/ 2147483647 w 176"/>
                <a:gd name="T53" fmla="*/ 2147483647 h 192"/>
                <a:gd name="T54" fmla="*/ 2147483647 w 176"/>
                <a:gd name="T55" fmla="*/ 2147483647 h 192"/>
                <a:gd name="T56" fmla="*/ 2147483647 w 176"/>
                <a:gd name="T57" fmla="*/ 2147483647 h 192"/>
                <a:gd name="T58" fmla="*/ 2147483647 w 176"/>
                <a:gd name="T59" fmla="*/ 2147483647 h 192"/>
                <a:gd name="T60" fmla="*/ 2147483647 w 176"/>
                <a:gd name="T61" fmla="*/ 2147483647 h 192"/>
                <a:gd name="T62" fmla="*/ 2147483647 w 176"/>
                <a:gd name="T63" fmla="*/ 2147483647 h 192"/>
                <a:gd name="T64" fmla="*/ 2147483647 w 176"/>
                <a:gd name="T65" fmla="*/ 2147483647 h 192"/>
                <a:gd name="T66" fmla="*/ 0 w 176"/>
                <a:gd name="T67" fmla="*/ 2147483647 h 192"/>
                <a:gd name="T68" fmla="*/ 0 w 176"/>
                <a:gd name="T69" fmla="*/ 2147483647 h 1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6"/>
                <a:gd name="T106" fmla="*/ 0 h 192"/>
                <a:gd name="T107" fmla="*/ 176 w 176"/>
                <a:gd name="T108" fmla="*/ 192 h 1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6" h="192">
                  <a:moveTo>
                    <a:pt x="0" y="160"/>
                  </a:moveTo>
                  <a:lnTo>
                    <a:pt x="24" y="152"/>
                  </a:lnTo>
                  <a:lnTo>
                    <a:pt x="40" y="152"/>
                  </a:lnTo>
                  <a:lnTo>
                    <a:pt x="72" y="128"/>
                  </a:lnTo>
                  <a:lnTo>
                    <a:pt x="88" y="120"/>
                  </a:lnTo>
                  <a:lnTo>
                    <a:pt x="96" y="104"/>
                  </a:lnTo>
                  <a:lnTo>
                    <a:pt x="104" y="72"/>
                  </a:lnTo>
                  <a:lnTo>
                    <a:pt x="104" y="48"/>
                  </a:lnTo>
                  <a:lnTo>
                    <a:pt x="112" y="32"/>
                  </a:lnTo>
                  <a:lnTo>
                    <a:pt x="112" y="8"/>
                  </a:lnTo>
                  <a:lnTo>
                    <a:pt x="120" y="0"/>
                  </a:lnTo>
                  <a:lnTo>
                    <a:pt x="136" y="8"/>
                  </a:lnTo>
                  <a:lnTo>
                    <a:pt x="160" y="16"/>
                  </a:lnTo>
                  <a:lnTo>
                    <a:pt x="176" y="16"/>
                  </a:lnTo>
                  <a:lnTo>
                    <a:pt x="160" y="32"/>
                  </a:lnTo>
                  <a:lnTo>
                    <a:pt x="144" y="40"/>
                  </a:lnTo>
                  <a:lnTo>
                    <a:pt x="136" y="56"/>
                  </a:lnTo>
                  <a:lnTo>
                    <a:pt x="120" y="40"/>
                  </a:lnTo>
                  <a:lnTo>
                    <a:pt x="104" y="64"/>
                  </a:lnTo>
                  <a:lnTo>
                    <a:pt x="120" y="88"/>
                  </a:lnTo>
                  <a:lnTo>
                    <a:pt x="112" y="112"/>
                  </a:lnTo>
                  <a:lnTo>
                    <a:pt x="104" y="128"/>
                  </a:lnTo>
                  <a:lnTo>
                    <a:pt x="104" y="152"/>
                  </a:lnTo>
                  <a:lnTo>
                    <a:pt x="96" y="160"/>
                  </a:lnTo>
                  <a:lnTo>
                    <a:pt x="88" y="160"/>
                  </a:lnTo>
                  <a:lnTo>
                    <a:pt x="80" y="160"/>
                  </a:lnTo>
                  <a:lnTo>
                    <a:pt x="64" y="160"/>
                  </a:lnTo>
                  <a:lnTo>
                    <a:pt x="56" y="160"/>
                  </a:lnTo>
                  <a:lnTo>
                    <a:pt x="40" y="176"/>
                  </a:lnTo>
                  <a:lnTo>
                    <a:pt x="40" y="168"/>
                  </a:lnTo>
                  <a:lnTo>
                    <a:pt x="32" y="176"/>
                  </a:lnTo>
                  <a:lnTo>
                    <a:pt x="24" y="176"/>
                  </a:lnTo>
                  <a:lnTo>
                    <a:pt x="8" y="192"/>
                  </a:lnTo>
                  <a:lnTo>
                    <a:pt x="0" y="168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9" name="Freeform 574"/>
            <p:cNvSpPr>
              <a:spLocks/>
            </p:cNvSpPr>
            <p:nvPr/>
          </p:nvSpPr>
          <p:spPr bwMode="auto">
            <a:xfrm>
              <a:off x="7862888" y="3022600"/>
              <a:ext cx="61912" cy="295275"/>
            </a:xfrm>
            <a:custGeom>
              <a:avLst/>
              <a:gdLst>
                <a:gd name="T0" fmla="*/ 2147483647 w 32"/>
                <a:gd name="T1" fmla="*/ 2147483647 h 152"/>
                <a:gd name="T2" fmla="*/ 2147483647 w 32"/>
                <a:gd name="T3" fmla="*/ 2147483647 h 152"/>
                <a:gd name="T4" fmla="*/ 2147483647 w 32"/>
                <a:gd name="T5" fmla="*/ 2147483647 h 152"/>
                <a:gd name="T6" fmla="*/ 0 w 32"/>
                <a:gd name="T7" fmla="*/ 2147483647 h 152"/>
                <a:gd name="T8" fmla="*/ 2147483647 w 32"/>
                <a:gd name="T9" fmla="*/ 2147483647 h 152"/>
                <a:gd name="T10" fmla="*/ 2147483647 w 32"/>
                <a:gd name="T11" fmla="*/ 0 h 152"/>
                <a:gd name="T12" fmla="*/ 2147483647 w 32"/>
                <a:gd name="T13" fmla="*/ 2147483647 h 152"/>
                <a:gd name="T14" fmla="*/ 2147483647 w 32"/>
                <a:gd name="T15" fmla="*/ 2147483647 h 152"/>
                <a:gd name="T16" fmla="*/ 2147483647 w 32"/>
                <a:gd name="T17" fmla="*/ 2147483647 h 152"/>
                <a:gd name="T18" fmla="*/ 2147483647 w 32"/>
                <a:gd name="T19" fmla="*/ 2147483647 h 152"/>
                <a:gd name="T20" fmla="*/ 2147483647 w 32"/>
                <a:gd name="T21" fmla="*/ 2147483647 h 152"/>
                <a:gd name="T22" fmla="*/ 2147483647 w 32"/>
                <a:gd name="T23" fmla="*/ 2147483647 h 152"/>
                <a:gd name="T24" fmla="*/ 2147483647 w 32"/>
                <a:gd name="T25" fmla="*/ 2147483647 h 152"/>
                <a:gd name="T26" fmla="*/ 2147483647 w 32"/>
                <a:gd name="T27" fmla="*/ 2147483647 h 1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52"/>
                <a:gd name="T44" fmla="*/ 32 w 32"/>
                <a:gd name="T45" fmla="*/ 152 h 1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52">
                  <a:moveTo>
                    <a:pt x="8" y="144"/>
                  </a:moveTo>
                  <a:lnTo>
                    <a:pt x="8" y="120"/>
                  </a:lnTo>
                  <a:lnTo>
                    <a:pt x="8" y="56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8" y="0"/>
                  </a:lnTo>
                  <a:lnTo>
                    <a:pt x="16" y="24"/>
                  </a:lnTo>
                  <a:lnTo>
                    <a:pt x="16" y="40"/>
                  </a:lnTo>
                  <a:lnTo>
                    <a:pt x="32" y="104"/>
                  </a:lnTo>
                  <a:lnTo>
                    <a:pt x="24" y="96"/>
                  </a:lnTo>
                  <a:lnTo>
                    <a:pt x="16" y="112"/>
                  </a:lnTo>
                  <a:lnTo>
                    <a:pt x="16" y="128"/>
                  </a:lnTo>
                  <a:lnTo>
                    <a:pt x="32" y="152"/>
                  </a:lnTo>
                  <a:lnTo>
                    <a:pt x="8" y="1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0" name="Freeform 575"/>
            <p:cNvSpPr>
              <a:spLocks/>
            </p:cNvSpPr>
            <p:nvPr/>
          </p:nvSpPr>
          <p:spPr bwMode="auto">
            <a:xfrm>
              <a:off x="8483600" y="5694363"/>
              <a:ext cx="171450" cy="203200"/>
            </a:xfrm>
            <a:custGeom>
              <a:avLst/>
              <a:gdLst>
                <a:gd name="T0" fmla="*/ 0 w 88"/>
                <a:gd name="T1" fmla="*/ 2147483647 h 104"/>
                <a:gd name="T2" fmla="*/ 2147483647 w 88"/>
                <a:gd name="T3" fmla="*/ 2147483647 h 104"/>
                <a:gd name="T4" fmla="*/ 2147483647 w 88"/>
                <a:gd name="T5" fmla="*/ 2147483647 h 104"/>
                <a:gd name="T6" fmla="*/ 2147483647 w 88"/>
                <a:gd name="T7" fmla="*/ 2147483647 h 104"/>
                <a:gd name="T8" fmla="*/ 2147483647 w 88"/>
                <a:gd name="T9" fmla="*/ 2147483647 h 104"/>
                <a:gd name="T10" fmla="*/ 2147483647 w 88"/>
                <a:gd name="T11" fmla="*/ 2147483647 h 104"/>
                <a:gd name="T12" fmla="*/ 2147483647 w 88"/>
                <a:gd name="T13" fmla="*/ 0 h 104"/>
                <a:gd name="T14" fmla="*/ 2147483647 w 88"/>
                <a:gd name="T15" fmla="*/ 2147483647 h 104"/>
                <a:gd name="T16" fmla="*/ 2147483647 w 88"/>
                <a:gd name="T17" fmla="*/ 2147483647 h 104"/>
                <a:gd name="T18" fmla="*/ 2147483647 w 88"/>
                <a:gd name="T19" fmla="*/ 2147483647 h 104"/>
                <a:gd name="T20" fmla="*/ 2147483647 w 88"/>
                <a:gd name="T21" fmla="*/ 2147483647 h 104"/>
                <a:gd name="T22" fmla="*/ 2147483647 w 88"/>
                <a:gd name="T23" fmla="*/ 2147483647 h 104"/>
                <a:gd name="T24" fmla="*/ 2147483647 w 88"/>
                <a:gd name="T25" fmla="*/ 2147483647 h 104"/>
                <a:gd name="T26" fmla="*/ 2147483647 w 88"/>
                <a:gd name="T27" fmla="*/ 2147483647 h 104"/>
                <a:gd name="T28" fmla="*/ 2147483647 w 88"/>
                <a:gd name="T29" fmla="*/ 2147483647 h 104"/>
                <a:gd name="T30" fmla="*/ 2147483647 w 88"/>
                <a:gd name="T31" fmla="*/ 2147483647 h 104"/>
                <a:gd name="T32" fmla="*/ 2147483647 w 88"/>
                <a:gd name="T33" fmla="*/ 2147483647 h 104"/>
                <a:gd name="T34" fmla="*/ 0 w 88"/>
                <a:gd name="T35" fmla="*/ 2147483647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"/>
                <a:gd name="T55" fmla="*/ 0 h 104"/>
                <a:gd name="T56" fmla="*/ 88 w 88"/>
                <a:gd name="T57" fmla="*/ 104 h 1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" h="104">
                  <a:moveTo>
                    <a:pt x="0" y="88"/>
                  </a:moveTo>
                  <a:lnTo>
                    <a:pt x="8" y="64"/>
                  </a:lnTo>
                  <a:lnTo>
                    <a:pt x="16" y="48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56" y="16"/>
                  </a:lnTo>
                  <a:lnTo>
                    <a:pt x="64" y="0"/>
                  </a:lnTo>
                  <a:lnTo>
                    <a:pt x="72" y="8"/>
                  </a:lnTo>
                  <a:lnTo>
                    <a:pt x="88" y="8"/>
                  </a:lnTo>
                  <a:lnTo>
                    <a:pt x="88" y="24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0" y="96"/>
                  </a:lnTo>
                  <a:lnTo>
                    <a:pt x="24" y="104"/>
                  </a:lnTo>
                  <a:lnTo>
                    <a:pt x="8" y="9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1" name="Freeform 576"/>
            <p:cNvSpPr>
              <a:spLocks/>
            </p:cNvSpPr>
            <p:nvPr/>
          </p:nvSpPr>
          <p:spPr bwMode="auto">
            <a:xfrm>
              <a:off x="7862888" y="3022600"/>
              <a:ext cx="61912" cy="295275"/>
            </a:xfrm>
            <a:custGeom>
              <a:avLst/>
              <a:gdLst>
                <a:gd name="T0" fmla="*/ 2147483647 w 32"/>
                <a:gd name="T1" fmla="*/ 2147483647 h 152"/>
                <a:gd name="T2" fmla="*/ 2147483647 w 32"/>
                <a:gd name="T3" fmla="*/ 2147483647 h 152"/>
                <a:gd name="T4" fmla="*/ 2147483647 w 32"/>
                <a:gd name="T5" fmla="*/ 2147483647 h 152"/>
                <a:gd name="T6" fmla="*/ 0 w 32"/>
                <a:gd name="T7" fmla="*/ 2147483647 h 152"/>
                <a:gd name="T8" fmla="*/ 2147483647 w 32"/>
                <a:gd name="T9" fmla="*/ 2147483647 h 152"/>
                <a:gd name="T10" fmla="*/ 2147483647 w 32"/>
                <a:gd name="T11" fmla="*/ 0 h 152"/>
                <a:gd name="T12" fmla="*/ 2147483647 w 32"/>
                <a:gd name="T13" fmla="*/ 2147483647 h 152"/>
                <a:gd name="T14" fmla="*/ 2147483647 w 32"/>
                <a:gd name="T15" fmla="*/ 2147483647 h 152"/>
                <a:gd name="T16" fmla="*/ 2147483647 w 32"/>
                <a:gd name="T17" fmla="*/ 2147483647 h 152"/>
                <a:gd name="T18" fmla="*/ 2147483647 w 32"/>
                <a:gd name="T19" fmla="*/ 2147483647 h 152"/>
                <a:gd name="T20" fmla="*/ 2147483647 w 32"/>
                <a:gd name="T21" fmla="*/ 2147483647 h 152"/>
                <a:gd name="T22" fmla="*/ 2147483647 w 32"/>
                <a:gd name="T23" fmla="*/ 2147483647 h 152"/>
                <a:gd name="T24" fmla="*/ 2147483647 w 32"/>
                <a:gd name="T25" fmla="*/ 2147483647 h 152"/>
                <a:gd name="T26" fmla="*/ 2147483647 w 32"/>
                <a:gd name="T27" fmla="*/ 2147483647 h 1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152"/>
                <a:gd name="T44" fmla="*/ 32 w 32"/>
                <a:gd name="T45" fmla="*/ 152 h 1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152">
                  <a:moveTo>
                    <a:pt x="8" y="144"/>
                  </a:moveTo>
                  <a:lnTo>
                    <a:pt x="8" y="120"/>
                  </a:lnTo>
                  <a:lnTo>
                    <a:pt x="8" y="56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8" y="0"/>
                  </a:lnTo>
                  <a:lnTo>
                    <a:pt x="16" y="24"/>
                  </a:lnTo>
                  <a:lnTo>
                    <a:pt x="16" y="40"/>
                  </a:lnTo>
                  <a:lnTo>
                    <a:pt x="32" y="104"/>
                  </a:lnTo>
                  <a:lnTo>
                    <a:pt x="24" y="96"/>
                  </a:lnTo>
                  <a:lnTo>
                    <a:pt x="16" y="112"/>
                  </a:lnTo>
                  <a:lnTo>
                    <a:pt x="16" y="128"/>
                  </a:lnTo>
                  <a:lnTo>
                    <a:pt x="32" y="152"/>
                  </a:lnTo>
                  <a:lnTo>
                    <a:pt x="8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2" name="Freeform 577"/>
            <p:cNvSpPr>
              <a:spLocks/>
            </p:cNvSpPr>
            <p:nvPr/>
          </p:nvSpPr>
          <p:spPr bwMode="auto">
            <a:xfrm>
              <a:off x="8490744" y="5694363"/>
              <a:ext cx="171450" cy="203200"/>
            </a:xfrm>
            <a:custGeom>
              <a:avLst/>
              <a:gdLst>
                <a:gd name="T0" fmla="*/ 0 w 88"/>
                <a:gd name="T1" fmla="*/ 2147483647 h 104"/>
                <a:gd name="T2" fmla="*/ 2147483647 w 88"/>
                <a:gd name="T3" fmla="*/ 2147483647 h 104"/>
                <a:gd name="T4" fmla="*/ 2147483647 w 88"/>
                <a:gd name="T5" fmla="*/ 2147483647 h 104"/>
                <a:gd name="T6" fmla="*/ 2147483647 w 88"/>
                <a:gd name="T7" fmla="*/ 2147483647 h 104"/>
                <a:gd name="T8" fmla="*/ 2147483647 w 88"/>
                <a:gd name="T9" fmla="*/ 2147483647 h 104"/>
                <a:gd name="T10" fmla="*/ 2147483647 w 88"/>
                <a:gd name="T11" fmla="*/ 2147483647 h 104"/>
                <a:gd name="T12" fmla="*/ 2147483647 w 88"/>
                <a:gd name="T13" fmla="*/ 0 h 104"/>
                <a:gd name="T14" fmla="*/ 2147483647 w 88"/>
                <a:gd name="T15" fmla="*/ 2147483647 h 104"/>
                <a:gd name="T16" fmla="*/ 2147483647 w 88"/>
                <a:gd name="T17" fmla="*/ 2147483647 h 104"/>
                <a:gd name="T18" fmla="*/ 2147483647 w 88"/>
                <a:gd name="T19" fmla="*/ 2147483647 h 104"/>
                <a:gd name="T20" fmla="*/ 2147483647 w 88"/>
                <a:gd name="T21" fmla="*/ 2147483647 h 104"/>
                <a:gd name="T22" fmla="*/ 2147483647 w 88"/>
                <a:gd name="T23" fmla="*/ 2147483647 h 104"/>
                <a:gd name="T24" fmla="*/ 2147483647 w 88"/>
                <a:gd name="T25" fmla="*/ 2147483647 h 104"/>
                <a:gd name="T26" fmla="*/ 2147483647 w 88"/>
                <a:gd name="T27" fmla="*/ 2147483647 h 104"/>
                <a:gd name="T28" fmla="*/ 2147483647 w 88"/>
                <a:gd name="T29" fmla="*/ 2147483647 h 104"/>
                <a:gd name="T30" fmla="*/ 2147483647 w 88"/>
                <a:gd name="T31" fmla="*/ 2147483647 h 104"/>
                <a:gd name="T32" fmla="*/ 2147483647 w 88"/>
                <a:gd name="T33" fmla="*/ 2147483647 h 104"/>
                <a:gd name="T34" fmla="*/ 0 w 88"/>
                <a:gd name="T35" fmla="*/ 2147483647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"/>
                <a:gd name="T55" fmla="*/ 0 h 104"/>
                <a:gd name="T56" fmla="*/ 88 w 88"/>
                <a:gd name="T57" fmla="*/ 104 h 1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" h="104">
                  <a:moveTo>
                    <a:pt x="0" y="88"/>
                  </a:moveTo>
                  <a:lnTo>
                    <a:pt x="8" y="64"/>
                  </a:lnTo>
                  <a:lnTo>
                    <a:pt x="16" y="48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56" y="16"/>
                  </a:lnTo>
                  <a:lnTo>
                    <a:pt x="64" y="0"/>
                  </a:lnTo>
                  <a:lnTo>
                    <a:pt x="72" y="8"/>
                  </a:lnTo>
                  <a:lnTo>
                    <a:pt x="88" y="8"/>
                  </a:lnTo>
                  <a:lnTo>
                    <a:pt x="88" y="24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0" y="96"/>
                  </a:lnTo>
                  <a:lnTo>
                    <a:pt x="24" y="104"/>
                  </a:lnTo>
                  <a:lnTo>
                    <a:pt x="8" y="9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3" name="Freeform 578"/>
            <p:cNvSpPr>
              <a:spLocks/>
            </p:cNvSpPr>
            <p:nvPr/>
          </p:nvSpPr>
          <p:spPr bwMode="auto">
            <a:xfrm>
              <a:off x="8639175" y="5508625"/>
              <a:ext cx="125413" cy="201613"/>
            </a:xfrm>
            <a:custGeom>
              <a:avLst/>
              <a:gdLst>
                <a:gd name="T0" fmla="*/ 0 w 64"/>
                <a:gd name="T1" fmla="*/ 2147483647 h 104"/>
                <a:gd name="T2" fmla="*/ 2147483647 w 64"/>
                <a:gd name="T3" fmla="*/ 2147483647 h 104"/>
                <a:gd name="T4" fmla="*/ 2147483647 w 64"/>
                <a:gd name="T5" fmla="*/ 2147483647 h 104"/>
                <a:gd name="T6" fmla="*/ 0 w 64"/>
                <a:gd name="T7" fmla="*/ 0 h 104"/>
                <a:gd name="T8" fmla="*/ 2147483647 w 64"/>
                <a:gd name="T9" fmla="*/ 2147483647 h 104"/>
                <a:gd name="T10" fmla="*/ 2147483647 w 64"/>
                <a:gd name="T11" fmla="*/ 2147483647 h 104"/>
                <a:gd name="T12" fmla="*/ 2147483647 w 64"/>
                <a:gd name="T13" fmla="*/ 2147483647 h 104"/>
                <a:gd name="T14" fmla="*/ 2147483647 w 64"/>
                <a:gd name="T15" fmla="*/ 2147483647 h 104"/>
                <a:gd name="T16" fmla="*/ 2147483647 w 64"/>
                <a:gd name="T17" fmla="*/ 2147483647 h 104"/>
                <a:gd name="T18" fmla="*/ 2147483647 w 64"/>
                <a:gd name="T19" fmla="*/ 2147483647 h 104"/>
                <a:gd name="T20" fmla="*/ 2147483647 w 64"/>
                <a:gd name="T21" fmla="*/ 2147483647 h 104"/>
                <a:gd name="T22" fmla="*/ 2147483647 w 64"/>
                <a:gd name="T23" fmla="*/ 2147483647 h 104"/>
                <a:gd name="T24" fmla="*/ 2147483647 w 64"/>
                <a:gd name="T25" fmla="*/ 2147483647 h 104"/>
                <a:gd name="T26" fmla="*/ 2147483647 w 64"/>
                <a:gd name="T27" fmla="*/ 2147483647 h 104"/>
                <a:gd name="T28" fmla="*/ 2147483647 w 64"/>
                <a:gd name="T29" fmla="*/ 2147483647 h 104"/>
                <a:gd name="T30" fmla="*/ 2147483647 w 64"/>
                <a:gd name="T31" fmla="*/ 2147483647 h 104"/>
                <a:gd name="T32" fmla="*/ 2147483647 w 64"/>
                <a:gd name="T33" fmla="*/ 2147483647 h 104"/>
                <a:gd name="T34" fmla="*/ 0 w 64"/>
                <a:gd name="T35" fmla="*/ 2147483647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4"/>
                <a:gd name="T55" fmla="*/ 0 h 104"/>
                <a:gd name="T56" fmla="*/ 64 w 64"/>
                <a:gd name="T57" fmla="*/ 104 h 1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4" h="104">
                  <a:moveTo>
                    <a:pt x="0" y="72"/>
                  </a:moveTo>
                  <a:lnTo>
                    <a:pt x="16" y="48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16" y="8"/>
                  </a:lnTo>
                  <a:lnTo>
                    <a:pt x="16" y="24"/>
                  </a:lnTo>
                  <a:lnTo>
                    <a:pt x="24" y="40"/>
                  </a:lnTo>
                  <a:lnTo>
                    <a:pt x="40" y="48"/>
                  </a:lnTo>
                  <a:lnTo>
                    <a:pt x="56" y="40"/>
                  </a:lnTo>
                  <a:lnTo>
                    <a:pt x="64" y="48"/>
                  </a:lnTo>
                  <a:lnTo>
                    <a:pt x="56" y="56"/>
                  </a:lnTo>
                  <a:lnTo>
                    <a:pt x="48" y="64"/>
                  </a:lnTo>
                  <a:lnTo>
                    <a:pt x="40" y="72"/>
                  </a:lnTo>
                  <a:lnTo>
                    <a:pt x="40" y="88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16" y="8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4" name="Freeform 579"/>
            <p:cNvSpPr>
              <a:spLocks/>
            </p:cNvSpPr>
            <p:nvPr/>
          </p:nvSpPr>
          <p:spPr bwMode="auto">
            <a:xfrm>
              <a:off x="7162800" y="4886325"/>
              <a:ext cx="979488" cy="746125"/>
            </a:xfrm>
            <a:custGeom>
              <a:avLst/>
              <a:gdLst>
                <a:gd name="T0" fmla="*/ 2147483647 w 504"/>
                <a:gd name="T1" fmla="*/ 2147483647 h 384"/>
                <a:gd name="T2" fmla="*/ 2147483647 w 504"/>
                <a:gd name="T3" fmla="*/ 2147483647 h 384"/>
                <a:gd name="T4" fmla="*/ 0 w 504"/>
                <a:gd name="T5" fmla="*/ 2147483647 h 384"/>
                <a:gd name="T6" fmla="*/ 2147483647 w 504"/>
                <a:gd name="T7" fmla="*/ 2147483647 h 384"/>
                <a:gd name="T8" fmla="*/ 2147483647 w 504"/>
                <a:gd name="T9" fmla="*/ 2147483647 h 384"/>
                <a:gd name="T10" fmla="*/ 2147483647 w 504"/>
                <a:gd name="T11" fmla="*/ 2147483647 h 384"/>
                <a:gd name="T12" fmla="*/ 2147483647 w 504"/>
                <a:gd name="T13" fmla="*/ 2147483647 h 384"/>
                <a:gd name="T14" fmla="*/ 2147483647 w 504"/>
                <a:gd name="T15" fmla="*/ 2147483647 h 384"/>
                <a:gd name="T16" fmla="*/ 2147483647 w 504"/>
                <a:gd name="T17" fmla="*/ 2147483647 h 384"/>
                <a:gd name="T18" fmla="*/ 2147483647 w 504"/>
                <a:gd name="T19" fmla="*/ 2147483647 h 384"/>
                <a:gd name="T20" fmla="*/ 2147483647 w 504"/>
                <a:gd name="T21" fmla="*/ 0 h 384"/>
                <a:gd name="T22" fmla="*/ 2147483647 w 504"/>
                <a:gd name="T23" fmla="*/ 2147483647 h 384"/>
                <a:gd name="T24" fmla="*/ 2147483647 w 504"/>
                <a:gd name="T25" fmla="*/ 2147483647 h 384"/>
                <a:gd name="T26" fmla="*/ 2147483647 w 504"/>
                <a:gd name="T27" fmla="*/ 2147483647 h 384"/>
                <a:gd name="T28" fmla="*/ 2147483647 w 504"/>
                <a:gd name="T29" fmla="*/ 2147483647 h 384"/>
                <a:gd name="T30" fmla="*/ 2147483647 w 504"/>
                <a:gd name="T31" fmla="*/ 2147483647 h 384"/>
                <a:gd name="T32" fmla="*/ 2147483647 w 504"/>
                <a:gd name="T33" fmla="*/ 2147483647 h 384"/>
                <a:gd name="T34" fmla="*/ 2147483647 w 504"/>
                <a:gd name="T35" fmla="*/ 2147483647 h 384"/>
                <a:gd name="T36" fmla="*/ 2147483647 w 504"/>
                <a:gd name="T37" fmla="*/ 2147483647 h 384"/>
                <a:gd name="T38" fmla="*/ 2147483647 w 504"/>
                <a:gd name="T39" fmla="*/ 2147483647 h 384"/>
                <a:gd name="T40" fmla="*/ 2147483647 w 504"/>
                <a:gd name="T41" fmla="*/ 2147483647 h 384"/>
                <a:gd name="T42" fmla="*/ 2147483647 w 504"/>
                <a:gd name="T43" fmla="*/ 2147483647 h 384"/>
                <a:gd name="T44" fmla="*/ 2147483647 w 504"/>
                <a:gd name="T45" fmla="*/ 2147483647 h 384"/>
                <a:gd name="T46" fmla="*/ 2147483647 w 504"/>
                <a:gd name="T47" fmla="*/ 2147483647 h 384"/>
                <a:gd name="T48" fmla="*/ 2147483647 w 504"/>
                <a:gd name="T49" fmla="*/ 2147483647 h 384"/>
                <a:gd name="T50" fmla="*/ 2147483647 w 504"/>
                <a:gd name="T51" fmla="*/ 2147483647 h 384"/>
                <a:gd name="T52" fmla="*/ 2147483647 w 504"/>
                <a:gd name="T53" fmla="*/ 2147483647 h 384"/>
                <a:gd name="T54" fmla="*/ 2147483647 w 504"/>
                <a:gd name="T55" fmla="*/ 2147483647 h 384"/>
                <a:gd name="T56" fmla="*/ 2147483647 w 504"/>
                <a:gd name="T57" fmla="*/ 2147483647 h 384"/>
                <a:gd name="T58" fmla="*/ 2147483647 w 504"/>
                <a:gd name="T59" fmla="*/ 2147483647 h 384"/>
                <a:gd name="T60" fmla="*/ 2147483647 w 504"/>
                <a:gd name="T61" fmla="*/ 2147483647 h 384"/>
                <a:gd name="T62" fmla="*/ 2147483647 w 504"/>
                <a:gd name="T63" fmla="*/ 2147483647 h 384"/>
                <a:gd name="T64" fmla="*/ 2147483647 w 504"/>
                <a:gd name="T65" fmla="*/ 2147483647 h 384"/>
                <a:gd name="T66" fmla="*/ 2147483647 w 504"/>
                <a:gd name="T67" fmla="*/ 2147483647 h 384"/>
                <a:gd name="T68" fmla="*/ 2147483647 w 504"/>
                <a:gd name="T69" fmla="*/ 2147483647 h 384"/>
                <a:gd name="T70" fmla="*/ 2147483647 w 504"/>
                <a:gd name="T71" fmla="*/ 2147483647 h 3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4"/>
                <a:gd name="T109" fmla="*/ 0 h 384"/>
                <a:gd name="T110" fmla="*/ 504 w 504"/>
                <a:gd name="T111" fmla="*/ 384 h 3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4" h="384">
                  <a:moveTo>
                    <a:pt x="24" y="304"/>
                  </a:moveTo>
                  <a:lnTo>
                    <a:pt x="24" y="272"/>
                  </a:lnTo>
                  <a:lnTo>
                    <a:pt x="24" y="25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0" y="160"/>
                  </a:lnTo>
                  <a:lnTo>
                    <a:pt x="8" y="144"/>
                  </a:lnTo>
                  <a:lnTo>
                    <a:pt x="24" y="128"/>
                  </a:lnTo>
                  <a:lnTo>
                    <a:pt x="56" y="112"/>
                  </a:lnTo>
                  <a:lnTo>
                    <a:pt x="80" y="96"/>
                  </a:lnTo>
                  <a:lnTo>
                    <a:pt x="96" y="96"/>
                  </a:lnTo>
                  <a:lnTo>
                    <a:pt x="104" y="72"/>
                  </a:lnTo>
                  <a:lnTo>
                    <a:pt x="120" y="64"/>
                  </a:lnTo>
                  <a:lnTo>
                    <a:pt x="136" y="56"/>
                  </a:lnTo>
                  <a:lnTo>
                    <a:pt x="160" y="40"/>
                  </a:lnTo>
                  <a:lnTo>
                    <a:pt x="176" y="32"/>
                  </a:lnTo>
                  <a:lnTo>
                    <a:pt x="192" y="40"/>
                  </a:lnTo>
                  <a:lnTo>
                    <a:pt x="200" y="40"/>
                  </a:lnTo>
                  <a:lnTo>
                    <a:pt x="208" y="24"/>
                  </a:lnTo>
                  <a:lnTo>
                    <a:pt x="224" y="16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0"/>
                  </a:lnTo>
                  <a:lnTo>
                    <a:pt x="296" y="8"/>
                  </a:lnTo>
                  <a:lnTo>
                    <a:pt x="288" y="24"/>
                  </a:lnTo>
                  <a:lnTo>
                    <a:pt x="280" y="40"/>
                  </a:lnTo>
                  <a:lnTo>
                    <a:pt x="296" y="48"/>
                  </a:lnTo>
                  <a:lnTo>
                    <a:pt x="312" y="48"/>
                  </a:lnTo>
                  <a:lnTo>
                    <a:pt x="328" y="72"/>
                  </a:lnTo>
                  <a:lnTo>
                    <a:pt x="344" y="72"/>
                  </a:lnTo>
                  <a:lnTo>
                    <a:pt x="360" y="56"/>
                  </a:lnTo>
                  <a:lnTo>
                    <a:pt x="360" y="16"/>
                  </a:lnTo>
                  <a:lnTo>
                    <a:pt x="376" y="0"/>
                  </a:lnTo>
                  <a:lnTo>
                    <a:pt x="384" y="24"/>
                  </a:lnTo>
                  <a:lnTo>
                    <a:pt x="392" y="32"/>
                  </a:lnTo>
                  <a:lnTo>
                    <a:pt x="400" y="40"/>
                  </a:lnTo>
                  <a:lnTo>
                    <a:pt x="408" y="80"/>
                  </a:lnTo>
                  <a:lnTo>
                    <a:pt x="432" y="96"/>
                  </a:lnTo>
                  <a:lnTo>
                    <a:pt x="456" y="104"/>
                  </a:lnTo>
                  <a:lnTo>
                    <a:pt x="464" y="128"/>
                  </a:lnTo>
                  <a:lnTo>
                    <a:pt x="472" y="136"/>
                  </a:lnTo>
                  <a:lnTo>
                    <a:pt x="480" y="160"/>
                  </a:lnTo>
                  <a:lnTo>
                    <a:pt x="504" y="176"/>
                  </a:lnTo>
                  <a:lnTo>
                    <a:pt x="504" y="192"/>
                  </a:lnTo>
                  <a:lnTo>
                    <a:pt x="504" y="216"/>
                  </a:lnTo>
                  <a:lnTo>
                    <a:pt x="504" y="248"/>
                  </a:lnTo>
                  <a:lnTo>
                    <a:pt x="480" y="312"/>
                  </a:lnTo>
                  <a:lnTo>
                    <a:pt x="464" y="344"/>
                  </a:lnTo>
                  <a:lnTo>
                    <a:pt x="464" y="360"/>
                  </a:lnTo>
                  <a:lnTo>
                    <a:pt x="456" y="360"/>
                  </a:lnTo>
                  <a:lnTo>
                    <a:pt x="440" y="368"/>
                  </a:lnTo>
                  <a:lnTo>
                    <a:pt x="424" y="384"/>
                  </a:lnTo>
                  <a:lnTo>
                    <a:pt x="416" y="384"/>
                  </a:lnTo>
                  <a:lnTo>
                    <a:pt x="400" y="368"/>
                  </a:lnTo>
                  <a:lnTo>
                    <a:pt x="384" y="376"/>
                  </a:lnTo>
                  <a:lnTo>
                    <a:pt x="360" y="368"/>
                  </a:lnTo>
                  <a:lnTo>
                    <a:pt x="336" y="352"/>
                  </a:lnTo>
                  <a:lnTo>
                    <a:pt x="320" y="336"/>
                  </a:lnTo>
                  <a:lnTo>
                    <a:pt x="312" y="320"/>
                  </a:lnTo>
                  <a:lnTo>
                    <a:pt x="296" y="320"/>
                  </a:lnTo>
                  <a:lnTo>
                    <a:pt x="280" y="304"/>
                  </a:lnTo>
                  <a:lnTo>
                    <a:pt x="256" y="280"/>
                  </a:lnTo>
                  <a:lnTo>
                    <a:pt x="208" y="272"/>
                  </a:lnTo>
                  <a:lnTo>
                    <a:pt x="176" y="272"/>
                  </a:lnTo>
                  <a:lnTo>
                    <a:pt x="136" y="288"/>
                  </a:lnTo>
                  <a:lnTo>
                    <a:pt x="136" y="296"/>
                  </a:lnTo>
                  <a:lnTo>
                    <a:pt x="112" y="304"/>
                  </a:lnTo>
                  <a:lnTo>
                    <a:pt x="96" y="304"/>
                  </a:lnTo>
                  <a:lnTo>
                    <a:pt x="80" y="312"/>
                  </a:lnTo>
                  <a:lnTo>
                    <a:pt x="56" y="320"/>
                  </a:lnTo>
                  <a:lnTo>
                    <a:pt x="40" y="320"/>
                  </a:lnTo>
                  <a:lnTo>
                    <a:pt x="24" y="30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5" name="Freeform 580"/>
            <p:cNvSpPr>
              <a:spLocks/>
            </p:cNvSpPr>
            <p:nvPr/>
          </p:nvSpPr>
          <p:spPr bwMode="auto">
            <a:xfrm>
              <a:off x="8646319" y="5508625"/>
              <a:ext cx="125413" cy="201613"/>
            </a:xfrm>
            <a:custGeom>
              <a:avLst/>
              <a:gdLst>
                <a:gd name="T0" fmla="*/ 0 w 64"/>
                <a:gd name="T1" fmla="*/ 2147483647 h 104"/>
                <a:gd name="T2" fmla="*/ 2147483647 w 64"/>
                <a:gd name="T3" fmla="*/ 2147483647 h 104"/>
                <a:gd name="T4" fmla="*/ 2147483647 w 64"/>
                <a:gd name="T5" fmla="*/ 2147483647 h 104"/>
                <a:gd name="T6" fmla="*/ 0 w 64"/>
                <a:gd name="T7" fmla="*/ 0 h 104"/>
                <a:gd name="T8" fmla="*/ 2147483647 w 64"/>
                <a:gd name="T9" fmla="*/ 2147483647 h 104"/>
                <a:gd name="T10" fmla="*/ 2147483647 w 64"/>
                <a:gd name="T11" fmla="*/ 2147483647 h 104"/>
                <a:gd name="T12" fmla="*/ 2147483647 w 64"/>
                <a:gd name="T13" fmla="*/ 2147483647 h 104"/>
                <a:gd name="T14" fmla="*/ 2147483647 w 64"/>
                <a:gd name="T15" fmla="*/ 2147483647 h 104"/>
                <a:gd name="T16" fmla="*/ 2147483647 w 64"/>
                <a:gd name="T17" fmla="*/ 2147483647 h 104"/>
                <a:gd name="T18" fmla="*/ 2147483647 w 64"/>
                <a:gd name="T19" fmla="*/ 2147483647 h 104"/>
                <a:gd name="T20" fmla="*/ 2147483647 w 64"/>
                <a:gd name="T21" fmla="*/ 2147483647 h 104"/>
                <a:gd name="T22" fmla="*/ 2147483647 w 64"/>
                <a:gd name="T23" fmla="*/ 2147483647 h 104"/>
                <a:gd name="T24" fmla="*/ 2147483647 w 64"/>
                <a:gd name="T25" fmla="*/ 2147483647 h 104"/>
                <a:gd name="T26" fmla="*/ 2147483647 w 64"/>
                <a:gd name="T27" fmla="*/ 2147483647 h 104"/>
                <a:gd name="T28" fmla="*/ 2147483647 w 64"/>
                <a:gd name="T29" fmla="*/ 2147483647 h 104"/>
                <a:gd name="T30" fmla="*/ 2147483647 w 64"/>
                <a:gd name="T31" fmla="*/ 2147483647 h 104"/>
                <a:gd name="T32" fmla="*/ 2147483647 w 64"/>
                <a:gd name="T33" fmla="*/ 2147483647 h 104"/>
                <a:gd name="T34" fmla="*/ 0 w 64"/>
                <a:gd name="T35" fmla="*/ 2147483647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4"/>
                <a:gd name="T55" fmla="*/ 0 h 104"/>
                <a:gd name="T56" fmla="*/ 64 w 64"/>
                <a:gd name="T57" fmla="*/ 104 h 1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4" h="104">
                  <a:moveTo>
                    <a:pt x="0" y="72"/>
                  </a:moveTo>
                  <a:lnTo>
                    <a:pt x="16" y="48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16" y="8"/>
                  </a:lnTo>
                  <a:lnTo>
                    <a:pt x="16" y="24"/>
                  </a:lnTo>
                  <a:lnTo>
                    <a:pt x="24" y="40"/>
                  </a:lnTo>
                  <a:lnTo>
                    <a:pt x="40" y="48"/>
                  </a:lnTo>
                  <a:lnTo>
                    <a:pt x="56" y="40"/>
                  </a:lnTo>
                  <a:lnTo>
                    <a:pt x="64" y="48"/>
                  </a:lnTo>
                  <a:lnTo>
                    <a:pt x="56" y="56"/>
                  </a:lnTo>
                  <a:lnTo>
                    <a:pt x="48" y="64"/>
                  </a:lnTo>
                  <a:lnTo>
                    <a:pt x="40" y="72"/>
                  </a:lnTo>
                  <a:lnTo>
                    <a:pt x="40" y="88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16" y="8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6" name="Freeform 581"/>
            <p:cNvSpPr>
              <a:spLocks/>
            </p:cNvSpPr>
            <p:nvPr/>
          </p:nvSpPr>
          <p:spPr bwMode="auto">
            <a:xfrm>
              <a:off x="7162800" y="4886325"/>
              <a:ext cx="979488" cy="746125"/>
            </a:xfrm>
            <a:custGeom>
              <a:avLst/>
              <a:gdLst>
                <a:gd name="T0" fmla="*/ 2147483647 w 504"/>
                <a:gd name="T1" fmla="*/ 2147483647 h 384"/>
                <a:gd name="T2" fmla="*/ 2147483647 w 504"/>
                <a:gd name="T3" fmla="*/ 2147483647 h 384"/>
                <a:gd name="T4" fmla="*/ 0 w 504"/>
                <a:gd name="T5" fmla="*/ 2147483647 h 384"/>
                <a:gd name="T6" fmla="*/ 2147483647 w 504"/>
                <a:gd name="T7" fmla="*/ 2147483647 h 384"/>
                <a:gd name="T8" fmla="*/ 2147483647 w 504"/>
                <a:gd name="T9" fmla="*/ 2147483647 h 384"/>
                <a:gd name="T10" fmla="*/ 2147483647 w 504"/>
                <a:gd name="T11" fmla="*/ 2147483647 h 384"/>
                <a:gd name="T12" fmla="*/ 2147483647 w 504"/>
                <a:gd name="T13" fmla="*/ 2147483647 h 384"/>
                <a:gd name="T14" fmla="*/ 2147483647 w 504"/>
                <a:gd name="T15" fmla="*/ 2147483647 h 384"/>
                <a:gd name="T16" fmla="*/ 2147483647 w 504"/>
                <a:gd name="T17" fmla="*/ 2147483647 h 384"/>
                <a:gd name="T18" fmla="*/ 2147483647 w 504"/>
                <a:gd name="T19" fmla="*/ 2147483647 h 384"/>
                <a:gd name="T20" fmla="*/ 2147483647 w 504"/>
                <a:gd name="T21" fmla="*/ 0 h 384"/>
                <a:gd name="T22" fmla="*/ 2147483647 w 504"/>
                <a:gd name="T23" fmla="*/ 2147483647 h 384"/>
                <a:gd name="T24" fmla="*/ 2147483647 w 504"/>
                <a:gd name="T25" fmla="*/ 2147483647 h 384"/>
                <a:gd name="T26" fmla="*/ 2147483647 w 504"/>
                <a:gd name="T27" fmla="*/ 2147483647 h 384"/>
                <a:gd name="T28" fmla="*/ 2147483647 w 504"/>
                <a:gd name="T29" fmla="*/ 2147483647 h 384"/>
                <a:gd name="T30" fmla="*/ 2147483647 w 504"/>
                <a:gd name="T31" fmla="*/ 2147483647 h 384"/>
                <a:gd name="T32" fmla="*/ 2147483647 w 504"/>
                <a:gd name="T33" fmla="*/ 2147483647 h 384"/>
                <a:gd name="T34" fmla="*/ 2147483647 w 504"/>
                <a:gd name="T35" fmla="*/ 2147483647 h 384"/>
                <a:gd name="T36" fmla="*/ 2147483647 w 504"/>
                <a:gd name="T37" fmla="*/ 2147483647 h 384"/>
                <a:gd name="T38" fmla="*/ 2147483647 w 504"/>
                <a:gd name="T39" fmla="*/ 2147483647 h 384"/>
                <a:gd name="T40" fmla="*/ 2147483647 w 504"/>
                <a:gd name="T41" fmla="*/ 2147483647 h 384"/>
                <a:gd name="T42" fmla="*/ 2147483647 w 504"/>
                <a:gd name="T43" fmla="*/ 2147483647 h 384"/>
                <a:gd name="T44" fmla="*/ 2147483647 w 504"/>
                <a:gd name="T45" fmla="*/ 2147483647 h 384"/>
                <a:gd name="T46" fmla="*/ 2147483647 w 504"/>
                <a:gd name="T47" fmla="*/ 2147483647 h 384"/>
                <a:gd name="T48" fmla="*/ 2147483647 w 504"/>
                <a:gd name="T49" fmla="*/ 2147483647 h 384"/>
                <a:gd name="T50" fmla="*/ 2147483647 w 504"/>
                <a:gd name="T51" fmla="*/ 2147483647 h 384"/>
                <a:gd name="T52" fmla="*/ 2147483647 w 504"/>
                <a:gd name="T53" fmla="*/ 2147483647 h 384"/>
                <a:gd name="T54" fmla="*/ 2147483647 w 504"/>
                <a:gd name="T55" fmla="*/ 2147483647 h 384"/>
                <a:gd name="T56" fmla="*/ 2147483647 w 504"/>
                <a:gd name="T57" fmla="*/ 2147483647 h 384"/>
                <a:gd name="T58" fmla="*/ 2147483647 w 504"/>
                <a:gd name="T59" fmla="*/ 2147483647 h 384"/>
                <a:gd name="T60" fmla="*/ 2147483647 w 504"/>
                <a:gd name="T61" fmla="*/ 2147483647 h 384"/>
                <a:gd name="T62" fmla="*/ 2147483647 w 504"/>
                <a:gd name="T63" fmla="*/ 2147483647 h 384"/>
                <a:gd name="T64" fmla="*/ 2147483647 w 504"/>
                <a:gd name="T65" fmla="*/ 2147483647 h 384"/>
                <a:gd name="T66" fmla="*/ 2147483647 w 504"/>
                <a:gd name="T67" fmla="*/ 2147483647 h 384"/>
                <a:gd name="T68" fmla="*/ 2147483647 w 504"/>
                <a:gd name="T69" fmla="*/ 2147483647 h 384"/>
                <a:gd name="T70" fmla="*/ 2147483647 w 504"/>
                <a:gd name="T71" fmla="*/ 2147483647 h 3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4"/>
                <a:gd name="T109" fmla="*/ 0 h 384"/>
                <a:gd name="T110" fmla="*/ 504 w 504"/>
                <a:gd name="T111" fmla="*/ 384 h 3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4" h="384">
                  <a:moveTo>
                    <a:pt x="24" y="304"/>
                  </a:moveTo>
                  <a:lnTo>
                    <a:pt x="24" y="272"/>
                  </a:lnTo>
                  <a:lnTo>
                    <a:pt x="24" y="25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0" y="160"/>
                  </a:lnTo>
                  <a:lnTo>
                    <a:pt x="8" y="144"/>
                  </a:lnTo>
                  <a:lnTo>
                    <a:pt x="24" y="128"/>
                  </a:lnTo>
                  <a:lnTo>
                    <a:pt x="56" y="112"/>
                  </a:lnTo>
                  <a:lnTo>
                    <a:pt x="80" y="96"/>
                  </a:lnTo>
                  <a:lnTo>
                    <a:pt x="96" y="96"/>
                  </a:lnTo>
                  <a:lnTo>
                    <a:pt x="104" y="72"/>
                  </a:lnTo>
                  <a:lnTo>
                    <a:pt x="120" y="64"/>
                  </a:lnTo>
                  <a:lnTo>
                    <a:pt x="136" y="56"/>
                  </a:lnTo>
                  <a:lnTo>
                    <a:pt x="160" y="40"/>
                  </a:lnTo>
                  <a:lnTo>
                    <a:pt x="176" y="32"/>
                  </a:lnTo>
                  <a:lnTo>
                    <a:pt x="192" y="40"/>
                  </a:lnTo>
                  <a:lnTo>
                    <a:pt x="200" y="40"/>
                  </a:lnTo>
                  <a:lnTo>
                    <a:pt x="208" y="24"/>
                  </a:lnTo>
                  <a:lnTo>
                    <a:pt x="224" y="16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0"/>
                  </a:lnTo>
                  <a:lnTo>
                    <a:pt x="296" y="8"/>
                  </a:lnTo>
                  <a:lnTo>
                    <a:pt x="288" y="24"/>
                  </a:lnTo>
                  <a:lnTo>
                    <a:pt x="280" y="40"/>
                  </a:lnTo>
                  <a:lnTo>
                    <a:pt x="296" y="48"/>
                  </a:lnTo>
                  <a:lnTo>
                    <a:pt x="312" y="48"/>
                  </a:lnTo>
                  <a:lnTo>
                    <a:pt x="328" y="72"/>
                  </a:lnTo>
                  <a:lnTo>
                    <a:pt x="344" y="72"/>
                  </a:lnTo>
                  <a:lnTo>
                    <a:pt x="360" y="56"/>
                  </a:lnTo>
                  <a:lnTo>
                    <a:pt x="360" y="16"/>
                  </a:lnTo>
                  <a:lnTo>
                    <a:pt x="376" y="0"/>
                  </a:lnTo>
                  <a:lnTo>
                    <a:pt x="384" y="24"/>
                  </a:lnTo>
                  <a:lnTo>
                    <a:pt x="392" y="32"/>
                  </a:lnTo>
                  <a:lnTo>
                    <a:pt x="400" y="40"/>
                  </a:lnTo>
                  <a:lnTo>
                    <a:pt x="408" y="80"/>
                  </a:lnTo>
                  <a:lnTo>
                    <a:pt x="432" y="96"/>
                  </a:lnTo>
                  <a:lnTo>
                    <a:pt x="456" y="104"/>
                  </a:lnTo>
                  <a:lnTo>
                    <a:pt x="464" y="128"/>
                  </a:lnTo>
                  <a:lnTo>
                    <a:pt x="472" y="136"/>
                  </a:lnTo>
                  <a:lnTo>
                    <a:pt x="480" y="160"/>
                  </a:lnTo>
                  <a:lnTo>
                    <a:pt x="504" y="176"/>
                  </a:lnTo>
                  <a:lnTo>
                    <a:pt x="504" y="192"/>
                  </a:lnTo>
                  <a:lnTo>
                    <a:pt x="504" y="216"/>
                  </a:lnTo>
                  <a:lnTo>
                    <a:pt x="504" y="248"/>
                  </a:lnTo>
                  <a:lnTo>
                    <a:pt x="480" y="312"/>
                  </a:lnTo>
                  <a:lnTo>
                    <a:pt x="464" y="344"/>
                  </a:lnTo>
                  <a:lnTo>
                    <a:pt x="464" y="360"/>
                  </a:lnTo>
                  <a:lnTo>
                    <a:pt x="456" y="360"/>
                  </a:lnTo>
                  <a:lnTo>
                    <a:pt x="440" y="368"/>
                  </a:lnTo>
                  <a:lnTo>
                    <a:pt x="424" y="384"/>
                  </a:lnTo>
                  <a:lnTo>
                    <a:pt x="416" y="384"/>
                  </a:lnTo>
                  <a:lnTo>
                    <a:pt x="400" y="368"/>
                  </a:lnTo>
                  <a:lnTo>
                    <a:pt x="384" y="376"/>
                  </a:lnTo>
                  <a:lnTo>
                    <a:pt x="360" y="368"/>
                  </a:lnTo>
                  <a:lnTo>
                    <a:pt x="336" y="352"/>
                  </a:lnTo>
                  <a:lnTo>
                    <a:pt x="320" y="336"/>
                  </a:lnTo>
                  <a:lnTo>
                    <a:pt x="312" y="320"/>
                  </a:lnTo>
                  <a:lnTo>
                    <a:pt x="296" y="320"/>
                  </a:lnTo>
                  <a:lnTo>
                    <a:pt x="280" y="304"/>
                  </a:lnTo>
                  <a:lnTo>
                    <a:pt x="256" y="280"/>
                  </a:lnTo>
                  <a:lnTo>
                    <a:pt x="208" y="272"/>
                  </a:lnTo>
                  <a:lnTo>
                    <a:pt x="176" y="272"/>
                  </a:lnTo>
                  <a:lnTo>
                    <a:pt x="136" y="288"/>
                  </a:lnTo>
                  <a:lnTo>
                    <a:pt x="136" y="296"/>
                  </a:lnTo>
                  <a:lnTo>
                    <a:pt x="112" y="304"/>
                  </a:lnTo>
                  <a:lnTo>
                    <a:pt x="96" y="304"/>
                  </a:lnTo>
                  <a:lnTo>
                    <a:pt x="80" y="312"/>
                  </a:lnTo>
                  <a:lnTo>
                    <a:pt x="56" y="320"/>
                  </a:lnTo>
                  <a:lnTo>
                    <a:pt x="40" y="320"/>
                  </a:lnTo>
                  <a:lnTo>
                    <a:pt x="24" y="304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7" name="Freeform 582"/>
            <p:cNvSpPr>
              <a:spLocks/>
            </p:cNvSpPr>
            <p:nvPr/>
          </p:nvSpPr>
          <p:spPr bwMode="auto">
            <a:xfrm>
              <a:off x="7947819" y="5680075"/>
              <a:ext cx="77788" cy="107950"/>
            </a:xfrm>
            <a:custGeom>
              <a:avLst/>
              <a:gdLst>
                <a:gd name="T0" fmla="*/ 0 w 40"/>
                <a:gd name="T1" fmla="*/ 2147483647 h 56"/>
                <a:gd name="T2" fmla="*/ 2147483647 w 40"/>
                <a:gd name="T3" fmla="*/ 2147483647 h 56"/>
                <a:gd name="T4" fmla="*/ 2147483647 w 40"/>
                <a:gd name="T5" fmla="*/ 2147483647 h 56"/>
                <a:gd name="T6" fmla="*/ 2147483647 w 40"/>
                <a:gd name="T7" fmla="*/ 2147483647 h 56"/>
                <a:gd name="T8" fmla="*/ 2147483647 w 40"/>
                <a:gd name="T9" fmla="*/ 2147483647 h 56"/>
                <a:gd name="T10" fmla="*/ 2147483647 w 40"/>
                <a:gd name="T11" fmla="*/ 2147483647 h 56"/>
                <a:gd name="T12" fmla="*/ 2147483647 w 40"/>
                <a:gd name="T13" fmla="*/ 0 h 56"/>
                <a:gd name="T14" fmla="*/ 2147483647 w 40"/>
                <a:gd name="T15" fmla="*/ 2147483647 h 56"/>
                <a:gd name="T16" fmla="*/ 0 w 40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56"/>
                <a:gd name="T29" fmla="*/ 40 w 40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56">
                  <a:moveTo>
                    <a:pt x="0" y="8"/>
                  </a:moveTo>
                  <a:lnTo>
                    <a:pt x="8" y="32"/>
                  </a:lnTo>
                  <a:lnTo>
                    <a:pt x="8" y="48"/>
                  </a:lnTo>
                  <a:lnTo>
                    <a:pt x="24" y="56"/>
                  </a:lnTo>
                  <a:lnTo>
                    <a:pt x="32" y="40"/>
                  </a:lnTo>
                  <a:lnTo>
                    <a:pt x="40" y="16"/>
                  </a:lnTo>
                  <a:lnTo>
                    <a:pt x="40" y="0"/>
                  </a:lnTo>
                  <a:lnTo>
                    <a:pt x="24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8" name="Freeform 583"/>
            <p:cNvSpPr>
              <a:spLocks/>
            </p:cNvSpPr>
            <p:nvPr/>
          </p:nvSpPr>
          <p:spPr bwMode="auto">
            <a:xfrm>
              <a:off x="6743700" y="4467225"/>
              <a:ext cx="249238" cy="265113"/>
            </a:xfrm>
            <a:custGeom>
              <a:avLst/>
              <a:gdLst>
                <a:gd name="T0" fmla="*/ 0 w 128"/>
                <a:gd name="T1" fmla="*/ 0 h 136"/>
                <a:gd name="T2" fmla="*/ 2147483647 w 128"/>
                <a:gd name="T3" fmla="*/ 0 h 136"/>
                <a:gd name="T4" fmla="*/ 2147483647 w 128"/>
                <a:gd name="T5" fmla="*/ 2147483647 h 136"/>
                <a:gd name="T6" fmla="*/ 2147483647 w 128"/>
                <a:gd name="T7" fmla="*/ 2147483647 h 136"/>
                <a:gd name="T8" fmla="*/ 2147483647 w 128"/>
                <a:gd name="T9" fmla="*/ 2147483647 h 136"/>
                <a:gd name="T10" fmla="*/ 2147483647 w 128"/>
                <a:gd name="T11" fmla="*/ 2147483647 h 136"/>
                <a:gd name="T12" fmla="*/ 2147483647 w 128"/>
                <a:gd name="T13" fmla="*/ 2147483647 h 136"/>
                <a:gd name="T14" fmla="*/ 2147483647 w 128"/>
                <a:gd name="T15" fmla="*/ 2147483647 h 136"/>
                <a:gd name="T16" fmla="*/ 2147483647 w 128"/>
                <a:gd name="T17" fmla="*/ 2147483647 h 136"/>
                <a:gd name="T18" fmla="*/ 2147483647 w 128"/>
                <a:gd name="T19" fmla="*/ 2147483647 h 136"/>
                <a:gd name="T20" fmla="*/ 2147483647 w 128"/>
                <a:gd name="T21" fmla="*/ 2147483647 h 136"/>
                <a:gd name="T22" fmla="*/ 2147483647 w 128"/>
                <a:gd name="T23" fmla="*/ 2147483647 h 136"/>
                <a:gd name="T24" fmla="*/ 2147483647 w 128"/>
                <a:gd name="T25" fmla="*/ 2147483647 h 136"/>
                <a:gd name="T26" fmla="*/ 2147483647 w 128"/>
                <a:gd name="T27" fmla="*/ 2147483647 h 136"/>
                <a:gd name="T28" fmla="*/ 2147483647 w 128"/>
                <a:gd name="T29" fmla="*/ 2147483647 h 136"/>
                <a:gd name="T30" fmla="*/ 2147483647 w 128"/>
                <a:gd name="T31" fmla="*/ 2147483647 h 136"/>
                <a:gd name="T32" fmla="*/ 0 w 128"/>
                <a:gd name="T33" fmla="*/ 0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8"/>
                <a:gd name="T52" fmla="*/ 0 h 136"/>
                <a:gd name="T53" fmla="*/ 128 w 128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8" h="136">
                  <a:moveTo>
                    <a:pt x="0" y="0"/>
                  </a:moveTo>
                  <a:lnTo>
                    <a:pt x="16" y="0"/>
                  </a:lnTo>
                  <a:lnTo>
                    <a:pt x="32" y="24"/>
                  </a:lnTo>
                  <a:lnTo>
                    <a:pt x="48" y="32"/>
                  </a:lnTo>
                  <a:lnTo>
                    <a:pt x="64" y="40"/>
                  </a:lnTo>
                  <a:lnTo>
                    <a:pt x="96" y="72"/>
                  </a:lnTo>
                  <a:lnTo>
                    <a:pt x="104" y="80"/>
                  </a:lnTo>
                  <a:lnTo>
                    <a:pt x="120" y="104"/>
                  </a:lnTo>
                  <a:lnTo>
                    <a:pt x="128" y="128"/>
                  </a:lnTo>
                  <a:lnTo>
                    <a:pt x="112" y="136"/>
                  </a:lnTo>
                  <a:lnTo>
                    <a:pt x="88" y="120"/>
                  </a:lnTo>
                  <a:lnTo>
                    <a:pt x="64" y="104"/>
                  </a:lnTo>
                  <a:lnTo>
                    <a:pt x="48" y="72"/>
                  </a:lnTo>
                  <a:lnTo>
                    <a:pt x="40" y="64"/>
                  </a:lnTo>
                  <a:lnTo>
                    <a:pt x="24" y="48"/>
                  </a:lnTo>
                  <a:lnTo>
                    <a:pt x="8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9" name="Freeform 584"/>
            <p:cNvSpPr>
              <a:spLocks/>
            </p:cNvSpPr>
            <p:nvPr/>
          </p:nvSpPr>
          <p:spPr bwMode="auto">
            <a:xfrm>
              <a:off x="7070725" y="4421188"/>
              <a:ext cx="231775" cy="263525"/>
            </a:xfrm>
            <a:custGeom>
              <a:avLst/>
              <a:gdLst>
                <a:gd name="T0" fmla="*/ 2147483647 w 120"/>
                <a:gd name="T1" fmla="*/ 2147483647 h 136"/>
                <a:gd name="T2" fmla="*/ 0 w 120"/>
                <a:gd name="T3" fmla="*/ 2147483647 h 136"/>
                <a:gd name="T4" fmla="*/ 0 w 120"/>
                <a:gd name="T5" fmla="*/ 2147483647 h 136"/>
                <a:gd name="T6" fmla="*/ 2147483647 w 120"/>
                <a:gd name="T7" fmla="*/ 2147483647 h 136"/>
                <a:gd name="T8" fmla="*/ 2147483647 w 120"/>
                <a:gd name="T9" fmla="*/ 2147483647 h 136"/>
                <a:gd name="T10" fmla="*/ 2147483647 w 120"/>
                <a:gd name="T11" fmla="*/ 2147483647 h 136"/>
                <a:gd name="T12" fmla="*/ 2147483647 w 120"/>
                <a:gd name="T13" fmla="*/ 2147483647 h 136"/>
                <a:gd name="T14" fmla="*/ 2147483647 w 120"/>
                <a:gd name="T15" fmla="*/ 0 h 136"/>
                <a:gd name="T16" fmla="*/ 2147483647 w 120"/>
                <a:gd name="T17" fmla="*/ 2147483647 h 136"/>
                <a:gd name="T18" fmla="*/ 2147483647 w 120"/>
                <a:gd name="T19" fmla="*/ 2147483647 h 136"/>
                <a:gd name="T20" fmla="*/ 2147483647 w 120"/>
                <a:gd name="T21" fmla="*/ 2147483647 h 136"/>
                <a:gd name="T22" fmla="*/ 2147483647 w 120"/>
                <a:gd name="T23" fmla="*/ 2147483647 h 136"/>
                <a:gd name="T24" fmla="*/ 2147483647 w 120"/>
                <a:gd name="T25" fmla="*/ 2147483647 h 136"/>
                <a:gd name="T26" fmla="*/ 2147483647 w 120"/>
                <a:gd name="T27" fmla="*/ 2147483647 h 136"/>
                <a:gd name="T28" fmla="*/ 2147483647 w 120"/>
                <a:gd name="T29" fmla="*/ 2147483647 h 136"/>
                <a:gd name="T30" fmla="*/ 2147483647 w 120"/>
                <a:gd name="T31" fmla="*/ 2147483647 h 136"/>
                <a:gd name="T32" fmla="*/ 2147483647 w 120"/>
                <a:gd name="T33" fmla="*/ 2147483647 h 136"/>
                <a:gd name="T34" fmla="*/ 2147483647 w 120"/>
                <a:gd name="T35" fmla="*/ 2147483647 h 136"/>
                <a:gd name="T36" fmla="*/ 2147483647 w 120"/>
                <a:gd name="T37" fmla="*/ 2147483647 h 136"/>
                <a:gd name="T38" fmla="*/ 2147483647 w 120"/>
                <a:gd name="T39" fmla="*/ 2147483647 h 136"/>
                <a:gd name="T40" fmla="*/ 2147483647 w 120"/>
                <a:gd name="T41" fmla="*/ 2147483647 h 136"/>
                <a:gd name="T42" fmla="*/ 2147483647 w 120"/>
                <a:gd name="T43" fmla="*/ 2147483647 h 136"/>
                <a:gd name="T44" fmla="*/ 2147483647 w 120"/>
                <a:gd name="T45" fmla="*/ 2147483647 h 136"/>
                <a:gd name="T46" fmla="*/ 2147483647 w 120"/>
                <a:gd name="T47" fmla="*/ 2147483647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0"/>
                <a:gd name="T73" fmla="*/ 0 h 136"/>
                <a:gd name="T74" fmla="*/ 120 w 120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0" h="136">
                  <a:moveTo>
                    <a:pt x="8" y="112"/>
                  </a:moveTo>
                  <a:lnTo>
                    <a:pt x="0" y="96"/>
                  </a:lnTo>
                  <a:lnTo>
                    <a:pt x="0" y="72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40" y="48"/>
                  </a:lnTo>
                  <a:lnTo>
                    <a:pt x="64" y="16"/>
                  </a:lnTo>
                  <a:lnTo>
                    <a:pt x="96" y="0"/>
                  </a:lnTo>
                  <a:lnTo>
                    <a:pt x="112" y="8"/>
                  </a:lnTo>
                  <a:lnTo>
                    <a:pt x="120" y="24"/>
                  </a:lnTo>
                  <a:lnTo>
                    <a:pt x="104" y="32"/>
                  </a:lnTo>
                  <a:lnTo>
                    <a:pt x="104" y="48"/>
                  </a:lnTo>
                  <a:lnTo>
                    <a:pt x="104" y="64"/>
                  </a:lnTo>
                  <a:lnTo>
                    <a:pt x="120" y="72"/>
                  </a:lnTo>
                  <a:lnTo>
                    <a:pt x="104" y="80"/>
                  </a:lnTo>
                  <a:lnTo>
                    <a:pt x="104" y="88"/>
                  </a:lnTo>
                  <a:lnTo>
                    <a:pt x="96" y="104"/>
                  </a:lnTo>
                  <a:lnTo>
                    <a:pt x="88" y="112"/>
                  </a:lnTo>
                  <a:lnTo>
                    <a:pt x="80" y="136"/>
                  </a:lnTo>
                  <a:lnTo>
                    <a:pt x="64" y="136"/>
                  </a:lnTo>
                  <a:lnTo>
                    <a:pt x="48" y="128"/>
                  </a:lnTo>
                  <a:lnTo>
                    <a:pt x="32" y="128"/>
                  </a:lnTo>
                  <a:lnTo>
                    <a:pt x="16" y="128"/>
                  </a:lnTo>
                  <a:lnTo>
                    <a:pt x="8" y="1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0" name="Freeform 585"/>
            <p:cNvSpPr>
              <a:spLocks/>
            </p:cNvSpPr>
            <p:nvPr/>
          </p:nvSpPr>
          <p:spPr bwMode="auto">
            <a:xfrm>
              <a:off x="7597775" y="4606925"/>
              <a:ext cx="450850" cy="249238"/>
            </a:xfrm>
            <a:custGeom>
              <a:avLst/>
              <a:gdLst>
                <a:gd name="T0" fmla="*/ 0 w 232"/>
                <a:gd name="T1" fmla="*/ 2147483647 h 128"/>
                <a:gd name="T2" fmla="*/ 2147483647 w 232"/>
                <a:gd name="T3" fmla="*/ 2147483647 h 128"/>
                <a:gd name="T4" fmla="*/ 2147483647 w 232"/>
                <a:gd name="T5" fmla="*/ 2147483647 h 128"/>
                <a:gd name="T6" fmla="*/ 2147483647 w 232"/>
                <a:gd name="T7" fmla="*/ 2147483647 h 128"/>
                <a:gd name="T8" fmla="*/ 2147483647 w 232"/>
                <a:gd name="T9" fmla="*/ 2147483647 h 128"/>
                <a:gd name="T10" fmla="*/ 2147483647 w 232"/>
                <a:gd name="T11" fmla="*/ 2147483647 h 128"/>
                <a:gd name="T12" fmla="*/ 2147483647 w 232"/>
                <a:gd name="T13" fmla="*/ 2147483647 h 128"/>
                <a:gd name="T14" fmla="*/ 2147483647 w 232"/>
                <a:gd name="T15" fmla="*/ 2147483647 h 128"/>
                <a:gd name="T16" fmla="*/ 2147483647 w 232"/>
                <a:gd name="T17" fmla="*/ 2147483647 h 128"/>
                <a:gd name="T18" fmla="*/ 2147483647 w 232"/>
                <a:gd name="T19" fmla="*/ 2147483647 h 128"/>
                <a:gd name="T20" fmla="*/ 2147483647 w 232"/>
                <a:gd name="T21" fmla="*/ 2147483647 h 128"/>
                <a:gd name="T22" fmla="*/ 2147483647 w 232"/>
                <a:gd name="T23" fmla="*/ 2147483647 h 128"/>
                <a:gd name="T24" fmla="*/ 2147483647 w 232"/>
                <a:gd name="T25" fmla="*/ 2147483647 h 128"/>
                <a:gd name="T26" fmla="*/ 2147483647 w 232"/>
                <a:gd name="T27" fmla="*/ 2147483647 h 128"/>
                <a:gd name="T28" fmla="*/ 2147483647 w 232"/>
                <a:gd name="T29" fmla="*/ 2147483647 h 128"/>
                <a:gd name="T30" fmla="*/ 2147483647 w 232"/>
                <a:gd name="T31" fmla="*/ 2147483647 h 128"/>
                <a:gd name="T32" fmla="*/ 2147483647 w 232"/>
                <a:gd name="T33" fmla="*/ 2147483647 h 128"/>
                <a:gd name="T34" fmla="*/ 2147483647 w 232"/>
                <a:gd name="T35" fmla="*/ 2147483647 h 128"/>
                <a:gd name="T36" fmla="*/ 2147483647 w 232"/>
                <a:gd name="T37" fmla="*/ 2147483647 h 128"/>
                <a:gd name="T38" fmla="*/ 2147483647 w 232"/>
                <a:gd name="T39" fmla="*/ 2147483647 h 128"/>
                <a:gd name="T40" fmla="*/ 2147483647 w 232"/>
                <a:gd name="T41" fmla="*/ 2147483647 h 128"/>
                <a:gd name="T42" fmla="*/ 2147483647 w 232"/>
                <a:gd name="T43" fmla="*/ 2147483647 h 128"/>
                <a:gd name="T44" fmla="*/ 2147483647 w 232"/>
                <a:gd name="T45" fmla="*/ 2147483647 h 128"/>
                <a:gd name="T46" fmla="*/ 2147483647 w 232"/>
                <a:gd name="T47" fmla="*/ 2147483647 h 128"/>
                <a:gd name="T48" fmla="*/ 2147483647 w 232"/>
                <a:gd name="T49" fmla="*/ 2147483647 h 128"/>
                <a:gd name="T50" fmla="*/ 2147483647 w 232"/>
                <a:gd name="T51" fmla="*/ 2147483647 h 128"/>
                <a:gd name="T52" fmla="*/ 2147483647 w 232"/>
                <a:gd name="T53" fmla="*/ 2147483647 h 128"/>
                <a:gd name="T54" fmla="*/ 2147483647 w 232"/>
                <a:gd name="T55" fmla="*/ 2147483647 h 128"/>
                <a:gd name="T56" fmla="*/ 2147483647 w 232"/>
                <a:gd name="T57" fmla="*/ 2147483647 h 128"/>
                <a:gd name="T58" fmla="*/ 2147483647 w 232"/>
                <a:gd name="T59" fmla="*/ 2147483647 h 128"/>
                <a:gd name="T60" fmla="*/ 2147483647 w 232"/>
                <a:gd name="T61" fmla="*/ 0 h 128"/>
                <a:gd name="T62" fmla="*/ 2147483647 w 232"/>
                <a:gd name="T63" fmla="*/ 0 h 128"/>
                <a:gd name="T64" fmla="*/ 0 w 232"/>
                <a:gd name="T65" fmla="*/ 2147483647 h 1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2"/>
                <a:gd name="T100" fmla="*/ 0 h 128"/>
                <a:gd name="T101" fmla="*/ 232 w 232"/>
                <a:gd name="T102" fmla="*/ 128 h 1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2" h="128">
                  <a:moveTo>
                    <a:pt x="0" y="16"/>
                  </a:moveTo>
                  <a:lnTo>
                    <a:pt x="16" y="24"/>
                  </a:lnTo>
                  <a:lnTo>
                    <a:pt x="24" y="32"/>
                  </a:lnTo>
                  <a:lnTo>
                    <a:pt x="24" y="48"/>
                  </a:lnTo>
                  <a:lnTo>
                    <a:pt x="40" y="48"/>
                  </a:lnTo>
                  <a:lnTo>
                    <a:pt x="48" y="48"/>
                  </a:lnTo>
                  <a:lnTo>
                    <a:pt x="72" y="64"/>
                  </a:lnTo>
                  <a:lnTo>
                    <a:pt x="104" y="80"/>
                  </a:lnTo>
                  <a:lnTo>
                    <a:pt x="104" y="88"/>
                  </a:lnTo>
                  <a:lnTo>
                    <a:pt x="88" y="96"/>
                  </a:lnTo>
                  <a:lnTo>
                    <a:pt x="104" y="96"/>
                  </a:lnTo>
                  <a:lnTo>
                    <a:pt x="120" y="104"/>
                  </a:lnTo>
                  <a:lnTo>
                    <a:pt x="136" y="112"/>
                  </a:lnTo>
                  <a:lnTo>
                    <a:pt x="144" y="112"/>
                  </a:lnTo>
                  <a:lnTo>
                    <a:pt x="160" y="96"/>
                  </a:lnTo>
                  <a:lnTo>
                    <a:pt x="176" y="88"/>
                  </a:lnTo>
                  <a:lnTo>
                    <a:pt x="192" y="96"/>
                  </a:lnTo>
                  <a:lnTo>
                    <a:pt x="216" y="120"/>
                  </a:lnTo>
                  <a:lnTo>
                    <a:pt x="232" y="128"/>
                  </a:lnTo>
                  <a:lnTo>
                    <a:pt x="232" y="104"/>
                  </a:lnTo>
                  <a:lnTo>
                    <a:pt x="208" y="96"/>
                  </a:lnTo>
                  <a:lnTo>
                    <a:pt x="208" y="80"/>
                  </a:lnTo>
                  <a:lnTo>
                    <a:pt x="216" y="72"/>
                  </a:lnTo>
                  <a:lnTo>
                    <a:pt x="192" y="64"/>
                  </a:lnTo>
                  <a:lnTo>
                    <a:pt x="184" y="48"/>
                  </a:lnTo>
                  <a:lnTo>
                    <a:pt x="160" y="32"/>
                  </a:lnTo>
                  <a:lnTo>
                    <a:pt x="96" y="16"/>
                  </a:lnTo>
                  <a:lnTo>
                    <a:pt x="72" y="32"/>
                  </a:lnTo>
                  <a:lnTo>
                    <a:pt x="56" y="32"/>
                  </a:lnTo>
                  <a:lnTo>
                    <a:pt x="40" y="16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1" name="Freeform 586"/>
            <p:cNvSpPr>
              <a:spLocks/>
            </p:cNvSpPr>
            <p:nvPr/>
          </p:nvSpPr>
          <p:spPr bwMode="auto">
            <a:xfrm>
              <a:off x="7070725" y="4421188"/>
              <a:ext cx="231775" cy="263525"/>
            </a:xfrm>
            <a:custGeom>
              <a:avLst/>
              <a:gdLst>
                <a:gd name="T0" fmla="*/ 2147483647 w 120"/>
                <a:gd name="T1" fmla="*/ 2147483647 h 136"/>
                <a:gd name="T2" fmla="*/ 0 w 120"/>
                <a:gd name="T3" fmla="*/ 2147483647 h 136"/>
                <a:gd name="T4" fmla="*/ 0 w 120"/>
                <a:gd name="T5" fmla="*/ 2147483647 h 136"/>
                <a:gd name="T6" fmla="*/ 2147483647 w 120"/>
                <a:gd name="T7" fmla="*/ 2147483647 h 136"/>
                <a:gd name="T8" fmla="*/ 2147483647 w 120"/>
                <a:gd name="T9" fmla="*/ 2147483647 h 136"/>
                <a:gd name="T10" fmla="*/ 2147483647 w 120"/>
                <a:gd name="T11" fmla="*/ 2147483647 h 136"/>
                <a:gd name="T12" fmla="*/ 2147483647 w 120"/>
                <a:gd name="T13" fmla="*/ 2147483647 h 136"/>
                <a:gd name="T14" fmla="*/ 2147483647 w 120"/>
                <a:gd name="T15" fmla="*/ 0 h 136"/>
                <a:gd name="T16" fmla="*/ 2147483647 w 120"/>
                <a:gd name="T17" fmla="*/ 2147483647 h 136"/>
                <a:gd name="T18" fmla="*/ 2147483647 w 120"/>
                <a:gd name="T19" fmla="*/ 2147483647 h 136"/>
                <a:gd name="T20" fmla="*/ 2147483647 w 120"/>
                <a:gd name="T21" fmla="*/ 2147483647 h 136"/>
                <a:gd name="T22" fmla="*/ 2147483647 w 120"/>
                <a:gd name="T23" fmla="*/ 2147483647 h 136"/>
                <a:gd name="T24" fmla="*/ 2147483647 w 120"/>
                <a:gd name="T25" fmla="*/ 2147483647 h 136"/>
                <a:gd name="T26" fmla="*/ 2147483647 w 120"/>
                <a:gd name="T27" fmla="*/ 2147483647 h 136"/>
                <a:gd name="T28" fmla="*/ 2147483647 w 120"/>
                <a:gd name="T29" fmla="*/ 2147483647 h 136"/>
                <a:gd name="T30" fmla="*/ 2147483647 w 120"/>
                <a:gd name="T31" fmla="*/ 2147483647 h 136"/>
                <a:gd name="T32" fmla="*/ 2147483647 w 120"/>
                <a:gd name="T33" fmla="*/ 2147483647 h 136"/>
                <a:gd name="T34" fmla="*/ 2147483647 w 120"/>
                <a:gd name="T35" fmla="*/ 2147483647 h 136"/>
                <a:gd name="T36" fmla="*/ 2147483647 w 120"/>
                <a:gd name="T37" fmla="*/ 2147483647 h 136"/>
                <a:gd name="T38" fmla="*/ 2147483647 w 120"/>
                <a:gd name="T39" fmla="*/ 2147483647 h 136"/>
                <a:gd name="T40" fmla="*/ 2147483647 w 120"/>
                <a:gd name="T41" fmla="*/ 2147483647 h 136"/>
                <a:gd name="T42" fmla="*/ 2147483647 w 120"/>
                <a:gd name="T43" fmla="*/ 2147483647 h 136"/>
                <a:gd name="T44" fmla="*/ 2147483647 w 120"/>
                <a:gd name="T45" fmla="*/ 2147483647 h 136"/>
                <a:gd name="T46" fmla="*/ 2147483647 w 120"/>
                <a:gd name="T47" fmla="*/ 2147483647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0"/>
                <a:gd name="T73" fmla="*/ 0 h 136"/>
                <a:gd name="T74" fmla="*/ 120 w 120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0" h="136">
                  <a:moveTo>
                    <a:pt x="8" y="112"/>
                  </a:moveTo>
                  <a:lnTo>
                    <a:pt x="0" y="96"/>
                  </a:lnTo>
                  <a:lnTo>
                    <a:pt x="0" y="72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40" y="48"/>
                  </a:lnTo>
                  <a:lnTo>
                    <a:pt x="64" y="16"/>
                  </a:lnTo>
                  <a:lnTo>
                    <a:pt x="96" y="0"/>
                  </a:lnTo>
                  <a:lnTo>
                    <a:pt x="112" y="8"/>
                  </a:lnTo>
                  <a:lnTo>
                    <a:pt x="120" y="24"/>
                  </a:lnTo>
                  <a:lnTo>
                    <a:pt x="104" y="32"/>
                  </a:lnTo>
                  <a:lnTo>
                    <a:pt x="104" y="48"/>
                  </a:lnTo>
                  <a:lnTo>
                    <a:pt x="104" y="64"/>
                  </a:lnTo>
                  <a:lnTo>
                    <a:pt x="120" y="72"/>
                  </a:lnTo>
                  <a:lnTo>
                    <a:pt x="104" y="80"/>
                  </a:lnTo>
                  <a:lnTo>
                    <a:pt x="104" y="88"/>
                  </a:lnTo>
                  <a:lnTo>
                    <a:pt x="96" y="104"/>
                  </a:lnTo>
                  <a:lnTo>
                    <a:pt x="88" y="112"/>
                  </a:lnTo>
                  <a:lnTo>
                    <a:pt x="80" y="136"/>
                  </a:lnTo>
                  <a:lnTo>
                    <a:pt x="64" y="136"/>
                  </a:lnTo>
                  <a:lnTo>
                    <a:pt x="48" y="128"/>
                  </a:lnTo>
                  <a:lnTo>
                    <a:pt x="32" y="128"/>
                  </a:lnTo>
                  <a:lnTo>
                    <a:pt x="16" y="128"/>
                  </a:lnTo>
                  <a:lnTo>
                    <a:pt x="8" y="1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2" name="Freeform 587"/>
            <p:cNvSpPr>
              <a:spLocks/>
            </p:cNvSpPr>
            <p:nvPr/>
          </p:nvSpPr>
          <p:spPr bwMode="auto">
            <a:xfrm>
              <a:off x="7597775" y="4606925"/>
              <a:ext cx="450850" cy="249238"/>
            </a:xfrm>
            <a:custGeom>
              <a:avLst/>
              <a:gdLst>
                <a:gd name="T0" fmla="*/ 0 w 232"/>
                <a:gd name="T1" fmla="*/ 2147483647 h 128"/>
                <a:gd name="T2" fmla="*/ 2147483647 w 232"/>
                <a:gd name="T3" fmla="*/ 2147483647 h 128"/>
                <a:gd name="T4" fmla="*/ 2147483647 w 232"/>
                <a:gd name="T5" fmla="*/ 2147483647 h 128"/>
                <a:gd name="T6" fmla="*/ 2147483647 w 232"/>
                <a:gd name="T7" fmla="*/ 2147483647 h 128"/>
                <a:gd name="T8" fmla="*/ 2147483647 w 232"/>
                <a:gd name="T9" fmla="*/ 2147483647 h 128"/>
                <a:gd name="T10" fmla="*/ 2147483647 w 232"/>
                <a:gd name="T11" fmla="*/ 2147483647 h 128"/>
                <a:gd name="T12" fmla="*/ 2147483647 w 232"/>
                <a:gd name="T13" fmla="*/ 2147483647 h 128"/>
                <a:gd name="T14" fmla="*/ 2147483647 w 232"/>
                <a:gd name="T15" fmla="*/ 2147483647 h 128"/>
                <a:gd name="T16" fmla="*/ 2147483647 w 232"/>
                <a:gd name="T17" fmla="*/ 2147483647 h 128"/>
                <a:gd name="T18" fmla="*/ 2147483647 w 232"/>
                <a:gd name="T19" fmla="*/ 2147483647 h 128"/>
                <a:gd name="T20" fmla="*/ 2147483647 w 232"/>
                <a:gd name="T21" fmla="*/ 2147483647 h 128"/>
                <a:gd name="T22" fmla="*/ 2147483647 w 232"/>
                <a:gd name="T23" fmla="*/ 2147483647 h 128"/>
                <a:gd name="T24" fmla="*/ 2147483647 w 232"/>
                <a:gd name="T25" fmla="*/ 2147483647 h 128"/>
                <a:gd name="T26" fmla="*/ 2147483647 w 232"/>
                <a:gd name="T27" fmla="*/ 2147483647 h 128"/>
                <a:gd name="T28" fmla="*/ 2147483647 w 232"/>
                <a:gd name="T29" fmla="*/ 2147483647 h 128"/>
                <a:gd name="T30" fmla="*/ 2147483647 w 232"/>
                <a:gd name="T31" fmla="*/ 2147483647 h 128"/>
                <a:gd name="T32" fmla="*/ 2147483647 w 232"/>
                <a:gd name="T33" fmla="*/ 2147483647 h 128"/>
                <a:gd name="T34" fmla="*/ 2147483647 w 232"/>
                <a:gd name="T35" fmla="*/ 2147483647 h 128"/>
                <a:gd name="T36" fmla="*/ 2147483647 w 232"/>
                <a:gd name="T37" fmla="*/ 2147483647 h 128"/>
                <a:gd name="T38" fmla="*/ 2147483647 w 232"/>
                <a:gd name="T39" fmla="*/ 2147483647 h 128"/>
                <a:gd name="T40" fmla="*/ 2147483647 w 232"/>
                <a:gd name="T41" fmla="*/ 2147483647 h 128"/>
                <a:gd name="T42" fmla="*/ 2147483647 w 232"/>
                <a:gd name="T43" fmla="*/ 2147483647 h 128"/>
                <a:gd name="T44" fmla="*/ 2147483647 w 232"/>
                <a:gd name="T45" fmla="*/ 2147483647 h 128"/>
                <a:gd name="T46" fmla="*/ 2147483647 w 232"/>
                <a:gd name="T47" fmla="*/ 2147483647 h 128"/>
                <a:gd name="T48" fmla="*/ 2147483647 w 232"/>
                <a:gd name="T49" fmla="*/ 2147483647 h 128"/>
                <a:gd name="T50" fmla="*/ 2147483647 w 232"/>
                <a:gd name="T51" fmla="*/ 2147483647 h 128"/>
                <a:gd name="T52" fmla="*/ 2147483647 w 232"/>
                <a:gd name="T53" fmla="*/ 2147483647 h 128"/>
                <a:gd name="T54" fmla="*/ 2147483647 w 232"/>
                <a:gd name="T55" fmla="*/ 2147483647 h 128"/>
                <a:gd name="T56" fmla="*/ 2147483647 w 232"/>
                <a:gd name="T57" fmla="*/ 2147483647 h 128"/>
                <a:gd name="T58" fmla="*/ 2147483647 w 232"/>
                <a:gd name="T59" fmla="*/ 2147483647 h 128"/>
                <a:gd name="T60" fmla="*/ 2147483647 w 232"/>
                <a:gd name="T61" fmla="*/ 0 h 128"/>
                <a:gd name="T62" fmla="*/ 2147483647 w 232"/>
                <a:gd name="T63" fmla="*/ 0 h 128"/>
                <a:gd name="T64" fmla="*/ 0 w 232"/>
                <a:gd name="T65" fmla="*/ 2147483647 h 1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2"/>
                <a:gd name="T100" fmla="*/ 0 h 128"/>
                <a:gd name="T101" fmla="*/ 232 w 232"/>
                <a:gd name="T102" fmla="*/ 128 h 1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2" h="128">
                  <a:moveTo>
                    <a:pt x="0" y="16"/>
                  </a:moveTo>
                  <a:lnTo>
                    <a:pt x="16" y="24"/>
                  </a:lnTo>
                  <a:lnTo>
                    <a:pt x="24" y="32"/>
                  </a:lnTo>
                  <a:lnTo>
                    <a:pt x="24" y="48"/>
                  </a:lnTo>
                  <a:lnTo>
                    <a:pt x="40" y="48"/>
                  </a:lnTo>
                  <a:lnTo>
                    <a:pt x="48" y="48"/>
                  </a:lnTo>
                  <a:lnTo>
                    <a:pt x="72" y="64"/>
                  </a:lnTo>
                  <a:lnTo>
                    <a:pt x="104" y="80"/>
                  </a:lnTo>
                  <a:lnTo>
                    <a:pt x="104" y="88"/>
                  </a:lnTo>
                  <a:lnTo>
                    <a:pt x="88" y="96"/>
                  </a:lnTo>
                  <a:lnTo>
                    <a:pt x="104" y="96"/>
                  </a:lnTo>
                  <a:lnTo>
                    <a:pt x="120" y="104"/>
                  </a:lnTo>
                  <a:lnTo>
                    <a:pt x="136" y="112"/>
                  </a:lnTo>
                  <a:lnTo>
                    <a:pt x="144" y="112"/>
                  </a:lnTo>
                  <a:lnTo>
                    <a:pt x="160" y="96"/>
                  </a:lnTo>
                  <a:lnTo>
                    <a:pt x="176" y="88"/>
                  </a:lnTo>
                  <a:lnTo>
                    <a:pt x="192" y="96"/>
                  </a:lnTo>
                  <a:lnTo>
                    <a:pt x="216" y="120"/>
                  </a:lnTo>
                  <a:lnTo>
                    <a:pt x="232" y="128"/>
                  </a:lnTo>
                  <a:lnTo>
                    <a:pt x="232" y="104"/>
                  </a:lnTo>
                  <a:lnTo>
                    <a:pt x="208" y="96"/>
                  </a:lnTo>
                  <a:lnTo>
                    <a:pt x="208" y="80"/>
                  </a:lnTo>
                  <a:lnTo>
                    <a:pt x="216" y="72"/>
                  </a:lnTo>
                  <a:lnTo>
                    <a:pt x="192" y="64"/>
                  </a:lnTo>
                  <a:lnTo>
                    <a:pt x="184" y="48"/>
                  </a:lnTo>
                  <a:lnTo>
                    <a:pt x="160" y="32"/>
                  </a:lnTo>
                  <a:lnTo>
                    <a:pt x="96" y="16"/>
                  </a:lnTo>
                  <a:lnTo>
                    <a:pt x="72" y="32"/>
                  </a:lnTo>
                  <a:lnTo>
                    <a:pt x="56" y="32"/>
                  </a:lnTo>
                  <a:lnTo>
                    <a:pt x="40" y="16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3" name="Freeform 588"/>
            <p:cNvSpPr>
              <a:spLocks/>
            </p:cNvSpPr>
            <p:nvPr/>
          </p:nvSpPr>
          <p:spPr bwMode="auto">
            <a:xfrm>
              <a:off x="7318375" y="4141788"/>
              <a:ext cx="139700" cy="185737"/>
            </a:xfrm>
            <a:custGeom>
              <a:avLst/>
              <a:gdLst>
                <a:gd name="T0" fmla="*/ 2147483647 w 72"/>
                <a:gd name="T1" fmla="*/ 2147483647 h 96"/>
                <a:gd name="T2" fmla="*/ 0 w 72"/>
                <a:gd name="T3" fmla="*/ 2147483647 h 96"/>
                <a:gd name="T4" fmla="*/ 2147483647 w 72"/>
                <a:gd name="T5" fmla="*/ 2147483647 h 96"/>
                <a:gd name="T6" fmla="*/ 2147483647 w 72"/>
                <a:gd name="T7" fmla="*/ 2147483647 h 96"/>
                <a:gd name="T8" fmla="*/ 2147483647 w 72"/>
                <a:gd name="T9" fmla="*/ 2147483647 h 96"/>
                <a:gd name="T10" fmla="*/ 2147483647 w 72"/>
                <a:gd name="T11" fmla="*/ 2147483647 h 96"/>
                <a:gd name="T12" fmla="*/ 2147483647 w 72"/>
                <a:gd name="T13" fmla="*/ 2147483647 h 96"/>
                <a:gd name="T14" fmla="*/ 2147483647 w 72"/>
                <a:gd name="T15" fmla="*/ 2147483647 h 96"/>
                <a:gd name="T16" fmla="*/ 2147483647 w 72"/>
                <a:gd name="T17" fmla="*/ 2147483647 h 96"/>
                <a:gd name="T18" fmla="*/ 2147483647 w 72"/>
                <a:gd name="T19" fmla="*/ 2147483647 h 96"/>
                <a:gd name="T20" fmla="*/ 2147483647 w 72"/>
                <a:gd name="T21" fmla="*/ 2147483647 h 96"/>
                <a:gd name="T22" fmla="*/ 2147483647 w 72"/>
                <a:gd name="T23" fmla="*/ 2147483647 h 96"/>
                <a:gd name="T24" fmla="*/ 2147483647 w 72"/>
                <a:gd name="T25" fmla="*/ 2147483647 h 96"/>
                <a:gd name="T26" fmla="*/ 2147483647 w 72"/>
                <a:gd name="T27" fmla="*/ 0 h 96"/>
                <a:gd name="T28" fmla="*/ 2147483647 w 72"/>
                <a:gd name="T29" fmla="*/ 2147483647 h 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96"/>
                <a:gd name="T47" fmla="*/ 72 w 72"/>
                <a:gd name="T48" fmla="*/ 96 h 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96">
                  <a:moveTo>
                    <a:pt x="8" y="8"/>
                  </a:moveTo>
                  <a:lnTo>
                    <a:pt x="0" y="24"/>
                  </a:lnTo>
                  <a:lnTo>
                    <a:pt x="8" y="48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72"/>
                  </a:lnTo>
                  <a:lnTo>
                    <a:pt x="56" y="88"/>
                  </a:lnTo>
                  <a:lnTo>
                    <a:pt x="72" y="96"/>
                  </a:lnTo>
                  <a:lnTo>
                    <a:pt x="72" y="80"/>
                  </a:lnTo>
                  <a:lnTo>
                    <a:pt x="56" y="56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4" name="Freeform 589"/>
            <p:cNvSpPr>
              <a:spLocks/>
            </p:cNvSpPr>
            <p:nvPr/>
          </p:nvSpPr>
          <p:spPr bwMode="auto">
            <a:xfrm>
              <a:off x="7380288" y="4359275"/>
              <a:ext cx="109537" cy="92075"/>
            </a:xfrm>
            <a:custGeom>
              <a:avLst/>
              <a:gdLst>
                <a:gd name="T0" fmla="*/ 0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0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2147483647 w 56"/>
                <a:gd name="T13" fmla="*/ 2147483647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0 w 56"/>
                <a:gd name="T19" fmla="*/ 2147483647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48"/>
                <a:gd name="T32" fmla="*/ 56 w 56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48">
                  <a:moveTo>
                    <a:pt x="0" y="40"/>
                  </a:moveTo>
                  <a:lnTo>
                    <a:pt x="8" y="16"/>
                  </a:lnTo>
                  <a:lnTo>
                    <a:pt x="24" y="16"/>
                  </a:lnTo>
                  <a:lnTo>
                    <a:pt x="40" y="0"/>
                  </a:lnTo>
                  <a:lnTo>
                    <a:pt x="56" y="16"/>
                  </a:lnTo>
                  <a:lnTo>
                    <a:pt x="56" y="48"/>
                  </a:lnTo>
                  <a:lnTo>
                    <a:pt x="40" y="40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5" name="Freeform 590"/>
            <p:cNvSpPr>
              <a:spLocks/>
            </p:cNvSpPr>
            <p:nvPr/>
          </p:nvSpPr>
          <p:spPr bwMode="auto">
            <a:xfrm>
              <a:off x="7324725" y="4141788"/>
              <a:ext cx="139700" cy="185737"/>
            </a:xfrm>
            <a:custGeom>
              <a:avLst/>
              <a:gdLst>
                <a:gd name="T0" fmla="*/ 2147483647 w 72"/>
                <a:gd name="T1" fmla="*/ 2147483647 h 96"/>
                <a:gd name="T2" fmla="*/ 0 w 72"/>
                <a:gd name="T3" fmla="*/ 2147483647 h 96"/>
                <a:gd name="T4" fmla="*/ 2147483647 w 72"/>
                <a:gd name="T5" fmla="*/ 2147483647 h 96"/>
                <a:gd name="T6" fmla="*/ 2147483647 w 72"/>
                <a:gd name="T7" fmla="*/ 2147483647 h 96"/>
                <a:gd name="T8" fmla="*/ 2147483647 w 72"/>
                <a:gd name="T9" fmla="*/ 2147483647 h 96"/>
                <a:gd name="T10" fmla="*/ 2147483647 w 72"/>
                <a:gd name="T11" fmla="*/ 2147483647 h 96"/>
                <a:gd name="T12" fmla="*/ 2147483647 w 72"/>
                <a:gd name="T13" fmla="*/ 2147483647 h 96"/>
                <a:gd name="T14" fmla="*/ 2147483647 w 72"/>
                <a:gd name="T15" fmla="*/ 2147483647 h 96"/>
                <a:gd name="T16" fmla="*/ 2147483647 w 72"/>
                <a:gd name="T17" fmla="*/ 2147483647 h 96"/>
                <a:gd name="T18" fmla="*/ 2147483647 w 72"/>
                <a:gd name="T19" fmla="*/ 2147483647 h 96"/>
                <a:gd name="T20" fmla="*/ 2147483647 w 72"/>
                <a:gd name="T21" fmla="*/ 2147483647 h 96"/>
                <a:gd name="T22" fmla="*/ 2147483647 w 72"/>
                <a:gd name="T23" fmla="*/ 2147483647 h 96"/>
                <a:gd name="T24" fmla="*/ 2147483647 w 72"/>
                <a:gd name="T25" fmla="*/ 2147483647 h 96"/>
                <a:gd name="T26" fmla="*/ 2147483647 w 72"/>
                <a:gd name="T27" fmla="*/ 0 h 96"/>
                <a:gd name="T28" fmla="*/ 2147483647 w 72"/>
                <a:gd name="T29" fmla="*/ 2147483647 h 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96"/>
                <a:gd name="T47" fmla="*/ 72 w 72"/>
                <a:gd name="T48" fmla="*/ 96 h 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96">
                  <a:moveTo>
                    <a:pt x="8" y="8"/>
                  </a:moveTo>
                  <a:lnTo>
                    <a:pt x="0" y="24"/>
                  </a:lnTo>
                  <a:lnTo>
                    <a:pt x="8" y="48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72"/>
                  </a:lnTo>
                  <a:lnTo>
                    <a:pt x="56" y="88"/>
                  </a:lnTo>
                  <a:lnTo>
                    <a:pt x="72" y="96"/>
                  </a:lnTo>
                  <a:lnTo>
                    <a:pt x="72" y="80"/>
                  </a:lnTo>
                  <a:lnTo>
                    <a:pt x="56" y="56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6" name="Freeform 591"/>
            <p:cNvSpPr>
              <a:spLocks/>
            </p:cNvSpPr>
            <p:nvPr/>
          </p:nvSpPr>
          <p:spPr bwMode="auto">
            <a:xfrm>
              <a:off x="7380288" y="4359275"/>
              <a:ext cx="109537" cy="92075"/>
            </a:xfrm>
            <a:custGeom>
              <a:avLst/>
              <a:gdLst>
                <a:gd name="T0" fmla="*/ 0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0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2147483647 w 56"/>
                <a:gd name="T13" fmla="*/ 2147483647 h 48"/>
                <a:gd name="T14" fmla="*/ 2147483647 w 56"/>
                <a:gd name="T15" fmla="*/ 2147483647 h 48"/>
                <a:gd name="T16" fmla="*/ 2147483647 w 56"/>
                <a:gd name="T17" fmla="*/ 2147483647 h 48"/>
                <a:gd name="T18" fmla="*/ 0 w 56"/>
                <a:gd name="T19" fmla="*/ 2147483647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48"/>
                <a:gd name="T32" fmla="*/ 56 w 56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48">
                  <a:moveTo>
                    <a:pt x="0" y="40"/>
                  </a:moveTo>
                  <a:lnTo>
                    <a:pt x="8" y="16"/>
                  </a:lnTo>
                  <a:lnTo>
                    <a:pt x="24" y="16"/>
                  </a:lnTo>
                  <a:lnTo>
                    <a:pt x="40" y="0"/>
                  </a:lnTo>
                  <a:lnTo>
                    <a:pt x="56" y="16"/>
                  </a:lnTo>
                  <a:lnTo>
                    <a:pt x="56" y="48"/>
                  </a:lnTo>
                  <a:lnTo>
                    <a:pt x="40" y="40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7" name="Freeform 592"/>
            <p:cNvSpPr>
              <a:spLocks/>
            </p:cNvSpPr>
            <p:nvPr/>
          </p:nvSpPr>
          <p:spPr bwMode="auto">
            <a:xfrm>
              <a:off x="7302500" y="4560888"/>
              <a:ext cx="141288" cy="171450"/>
            </a:xfrm>
            <a:custGeom>
              <a:avLst/>
              <a:gdLst>
                <a:gd name="T0" fmla="*/ 2147483647 w 72"/>
                <a:gd name="T1" fmla="*/ 2147483647 h 88"/>
                <a:gd name="T2" fmla="*/ 2147483647 w 72"/>
                <a:gd name="T3" fmla="*/ 2147483647 h 88"/>
                <a:gd name="T4" fmla="*/ 0 w 72"/>
                <a:gd name="T5" fmla="*/ 2147483647 h 88"/>
                <a:gd name="T6" fmla="*/ 0 w 72"/>
                <a:gd name="T7" fmla="*/ 2147483647 h 88"/>
                <a:gd name="T8" fmla="*/ 2147483647 w 72"/>
                <a:gd name="T9" fmla="*/ 2147483647 h 88"/>
                <a:gd name="T10" fmla="*/ 2147483647 w 72"/>
                <a:gd name="T11" fmla="*/ 2147483647 h 88"/>
                <a:gd name="T12" fmla="*/ 2147483647 w 72"/>
                <a:gd name="T13" fmla="*/ 2147483647 h 88"/>
                <a:gd name="T14" fmla="*/ 2147483647 w 72"/>
                <a:gd name="T15" fmla="*/ 0 h 88"/>
                <a:gd name="T16" fmla="*/ 2147483647 w 72"/>
                <a:gd name="T17" fmla="*/ 2147483647 h 88"/>
                <a:gd name="T18" fmla="*/ 2147483647 w 72"/>
                <a:gd name="T19" fmla="*/ 2147483647 h 88"/>
                <a:gd name="T20" fmla="*/ 2147483647 w 72"/>
                <a:gd name="T21" fmla="*/ 2147483647 h 88"/>
                <a:gd name="T22" fmla="*/ 2147483647 w 72"/>
                <a:gd name="T23" fmla="*/ 2147483647 h 88"/>
                <a:gd name="T24" fmla="*/ 2147483647 w 72"/>
                <a:gd name="T25" fmla="*/ 2147483647 h 88"/>
                <a:gd name="T26" fmla="*/ 2147483647 w 72"/>
                <a:gd name="T27" fmla="*/ 2147483647 h 88"/>
                <a:gd name="T28" fmla="*/ 2147483647 w 72"/>
                <a:gd name="T29" fmla="*/ 2147483647 h 88"/>
                <a:gd name="T30" fmla="*/ 2147483647 w 72"/>
                <a:gd name="T31" fmla="*/ 2147483647 h 88"/>
                <a:gd name="T32" fmla="*/ 2147483647 w 72"/>
                <a:gd name="T33" fmla="*/ 2147483647 h 88"/>
                <a:gd name="T34" fmla="*/ 2147483647 w 72"/>
                <a:gd name="T35" fmla="*/ 2147483647 h 88"/>
                <a:gd name="T36" fmla="*/ 2147483647 w 72"/>
                <a:gd name="T37" fmla="*/ 2147483647 h 88"/>
                <a:gd name="T38" fmla="*/ 2147483647 w 72"/>
                <a:gd name="T39" fmla="*/ 2147483647 h 88"/>
                <a:gd name="T40" fmla="*/ 2147483647 w 72"/>
                <a:gd name="T41" fmla="*/ 2147483647 h 88"/>
                <a:gd name="T42" fmla="*/ 2147483647 w 72"/>
                <a:gd name="T43" fmla="*/ 2147483647 h 88"/>
                <a:gd name="T44" fmla="*/ 2147483647 w 72"/>
                <a:gd name="T45" fmla="*/ 2147483647 h 88"/>
                <a:gd name="T46" fmla="*/ 2147483647 w 72"/>
                <a:gd name="T47" fmla="*/ 2147483647 h 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2"/>
                <a:gd name="T73" fmla="*/ 0 h 88"/>
                <a:gd name="T74" fmla="*/ 72 w 72"/>
                <a:gd name="T75" fmla="*/ 88 h 8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2" h="88">
                  <a:moveTo>
                    <a:pt x="8" y="88"/>
                  </a:moveTo>
                  <a:lnTo>
                    <a:pt x="8" y="72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0" y="8"/>
                  </a:lnTo>
                  <a:lnTo>
                    <a:pt x="72" y="0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32" y="16"/>
                  </a:lnTo>
                  <a:lnTo>
                    <a:pt x="24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56" y="72"/>
                  </a:lnTo>
                  <a:lnTo>
                    <a:pt x="64" y="88"/>
                  </a:lnTo>
                  <a:lnTo>
                    <a:pt x="48" y="88"/>
                  </a:lnTo>
                  <a:lnTo>
                    <a:pt x="32" y="72"/>
                  </a:lnTo>
                  <a:lnTo>
                    <a:pt x="24" y="56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8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8" name="Freeform 593"/>
            <p:cNvSpPr>
              <a:spLocks/>
            </p:cNvSpPr>
            <p:nvPr/>
          </p:nvSpPr>
          <p:spPr bwMode="auto">
            <a:xfrm>
              <a:off x="6977063" y="4762500"/>
              <a:ext cx="263525" cy="61913"/>
            </a:xfrm>
            <a:custGeom>
              <a:avLst/>
              <a:gdLst>
                <a:gd name="T0" fmla="*/ 0 w 136"/>
                <a:gd name="T1" fmla="*/ 0 h 32"/>
                <a:gd name="T2" fmla="*/ 2147483647 w 136"/>
                <a:gd name="T3" fmla="*/ 0 h 32"/>
                <a:gd name="T4" fmla="*/ 2147483647 w 136"/>
                <a:gd name="T5" fmla="*/ 0 h 32"/>
                <a:gd name="T6" fmla="*/ 2147483647 w 136"/>
                <a:gd name="T7" fmla="*/ 0 h 32"/>
                <a:gd name="T8" fmla="*/ 2147483647 w 136"/>
                <a:gd name="T9" fmla="*/ 2147483647 h 32"/>
                <a:gd name="T10" fmla="*/ 2147483647 w 136"/>
                <a:gd name="T11" fmla="*/ 2147483647 h 32"/>
                <a:gd name="T12" fmla="*/ 2147483647 w 136"/>
                <a:gd name="T13" fmla="*/ 2147483647 h 32"/>
                <a:gd name="T14" fmla="*/ 2147483647 w 136"/>
                <a:gd name="T15" fmla="*/ 2147483647 h 32"/>
                <a:gd name="T16" fmla="*/ 2147483647 w 136"/>
                <a:gd name="T17" fmla="*/ 2147483647 h 32"/>
                <a:gd name="T18" fmla="*/ 2147483647 w 136"/>
                <a:gd name="T19" fmla="*/ 2147483647 h 32"/>
                <a:gd name="T20" fmla="*/ 0 w 136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32"/>
                <a:gd name="T35" fmla="*/ 136 w 136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32">
                  <a:moveTo>
                    <a:pt x="0" y="0"/>
                  </a:moveTo>
                  <a:lnTo>
                    <a:pt x="40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8"/>
                  </a:lnTo>
                  <a:lnTo>
                    <a:pt x="128" y="16"/>
                  </a:lnTo>
                  <a:lnTo>
                    <a:pt x="136" y="32"/>
                  </a:lnTo>
                  <a:lnTo>
                    <a:pt x="104" y="24"/>
                  </a:lnTo>
                  <a:lnTo>
                    <a:pt x="80" y="24"/>
                  </a:lnTo>
                  <a:lnTo>
                    <a:pt x="3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9" name="Freeform 594"/>
            <p:cNvSpPr>
              <a:spLocks/>
            </p:cNvSpPr>
            <p:nvPr/>
          </p:nvSpPr>
          <p:spPr bwMode="auto">
            <a:xfrm>
              <a:off x="2919413" y="3114675"/>
              <a:ext cx="155575" cy="187325"/>
            </a:xfrm>
            <a:custGeom>
              <a:avLst/>
              <a:gdLst>
                <a:gd name="T0" fmla="*/ 0 w 80"/>
                <a:gd name="T1" fmla="*/ 2147483647 h 96"/>
                <a:gd name="T2" fmla="*/ 0 w 80"/>
                <a:gd name="T3" fmla="*/ 2147483647 h 96"/>
                <a:gd name="T4" fmla="*/ 0 w 80"/>
                <a:gd name="T5" fmla="*/ 2147483647 h 96"/>
                <a:gd name="T6" fmla="*/ 2147483647 w 80"/>
                <a:gd name="T7" fmla="*/ 2147483647 h 96"/>
                <a:gd name="T8" fmla="*/ 2147483647 w 80"/>
                <a:gd name="T9" fmla="*/ 0 h 96"/>
                <a:gd name="T10" fmla="*/ 2147483647 w 80"/>
                <a:gd name="T11" fmla="*/ 2147483647 h 96"/>
                <a:gd name="T12" fmla="*/ 2147483647 w 80"/>
                <a:gd name="T13" fmla="*/ 2147483647 h 96"/>
                <a:gd name="T14" fmla="*/ 2147483647 w 80"/>
                <a:gd name="T15" fmla="*/ 2147483647 h 96"/>
                <a:gd name="T16" fmla="*/ 2147483647 w 80"/>
                <a:gd name="T17" fmla="*/ 2147483647 h 96"/>
                <a:gd name="T18" fmla="*/ 2147483647 w 80"/>
                <a:gd name="T19" fmla="*/ 2147483647 h 96"/>
                <a:gd name="T20" fmla="*/ 2147483647 w 80"/>
                <a:gd name="T21" fmla="*/ 2147483647 h 96"/>
                <a:gd name="T22" fmla="*/ 2147483647 w 80"/>
                <a:gd name="T23" fmla="*/ 2147483647 h 96"/>
                <a:gd name="T24" fmla="*/ 2147483647 w 80"/>
                <a:gd name="T25" fmla="*/ 2147483647 h 96"/>
                <a:gd name="T26" fmla="*/ 2147483647 w 80"/>
                <a:gd name="T27" fmla="*/ 2147483647 h 96"/>
                <a:gd name="T28" fmla="*/ 2147483647 w 80"/>
                <a:gd name="T29" fmla="*/ 2147483647 h 96"/>
                <a:gd name="T30" fmla="*/ 2147483647 w 80"/>
                <a:gd name="T31" fmla="*/ 2147483647 h 96"/>
                <a:gd name="T32" fmla="*/ 0 w 80"/>
                <a:gd name="T33" fmla="*/ 2147483647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96"/>
                <a:gd name="T53" fmla="*/ 80 w 80"/>
                <a:gd name="T54" fmla="*/ 96 h 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96">
                  <a:moveTo>
                    <a:pt x="0" y="80"/>
                  </a:moveTo>
                  <a:lnTo>
                    <a:pt x="0" y="64"/>
                  </a:lnTo>
                  <a:lnTo>
                    <a:pt x="0" y="48"/>
                  </a:lnTo>
                  <a:lnTo>
                    <a:pt x="24" y="16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2" y="32"/>
                  </a:lnTo>
                  <a:lnTo>
                    <a:pt x="40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4" y="96"/>
                  </a:lnTo>
                  <a:lnTo>
                    <a:pt x="56" y="80"/>
                  </a:lnTo>
                  <a:lnTo>
                    <a:pt x="40" y="88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0" name="Freeform 595"/>
            <p:cNvSpPr>
              <a:spLocks/>
            </p:cNvSpPr>
            <p:nvPr/>
          </p:nvSpPr>
          <p:spPr bwMode="auto">
            <a:xfrm>
              <a:off x="2266950" y="4016375"/>
              <a:ext cx="279400" cy="77788"/>
            </a:xfrm>
            <a:custGeom>
              <a:avLst/>
              <a:gdLst>
                <a:gd name="T0" fmla="*/ 2147483647 w 144"/>
                <a:gd name="T1" fmla="*/ 2147483647 h 40"/>
                <a:gd name="T2" fmla="*/ 2147483647 w 144"/>
                <a:gd name="T3" fmla="*/ 0 h 40"/>
                <a:gd name="T4" fmla="*/ 2147483647 w 144"/>
                <a:gd name="T5" fmla="*/ 0 h 40"/>
                <a:gd name="T6" fmla="*/ 2147483647 w 144"/>
                <a:gd name="T7" fmla="*/ 2147483647 h 40"/>
                <a:gd name="T8" fmla="*/ 2147483647 w 144"/>
                <a:gd name="T9" fmla="*/ 2147483647 h 40"/>
                <a:gd name="T10" fmla="*/ 2147483647 w 144"/>
                <a:gd name="T11" fmla="*/ 2147483647 h 40"/>
                <a:gd name="T12" fmla="*/ 2147483647 w 144"/>
                <a:gd name="T13" fmla="*/ 2147483647 h 40"/>
                <a:gd name="T14" fmla="*/ 2147483647 w 144"/>
                <a:gd name="T15" fmla="*/ 2147483647 h 40"/>
                <a:gd name="T16" fmla="*/ 2147483647 w 144"/>
                <a:gd name="T17" fmla="*/ 2147483647 h 40"/>
                <a:gd name="T18" fmla="*/ 2147483647 w 144"/>
                <a:gd name="T19" fmla="*/ 2147483647 h 40"/>
                <a:gd name="T20" fmla="*/ 2147483647 w 144"/>
                <a:gd name="T21" fmla="*/ 2147483647 h 40"/>
                <a:gd name="T22" fmla="*/ 2147483647 w 144"/>
                <a:gd name="T23" fmla="*/ 2147483647 h 40"/>
                <a:gd name="T24" fmla="*/ 2147483647 w 144"/>
                <a:gd name="T25" fmla="*/ 2147483647 h 40"/>
                <a:gd name="T26" fmla="*/ 2147483647 w 144"/>
                <a:gd name="T27" fmla="*/ 2147483647 h 40"/>
                <a:gd name="T28" fmla="*/ 0 w 144"/>
                <a:gd name="T29" fmla="*/ 2147483647 h 40"/>
                <a:gd name="T30" fmla="*/ 2147483647 w 144"/>
                <a:gd name="T31" fmla="*/ 2147483647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4"/>
                <a:gd name="T49" fmla="*/ 0 h 40"/>
                <a:gd name="T50" fmla="*/ 144 w 144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4" h="40">
                  <a:moveTo>
                    <a:pt x="8" y="8"/>
                  </a:moveTo>
                  <a:lnTo>
                    <a:pt x="32" y="0"/>
                  </a:lnTo>
                  <a:lnTo>
                    <a:pt x="80" y="0"/>
                  </a:lnTo>
                  <a:lnTo>
                    <a:pt x="104" y="16"/>
                  </a:lnTo>
                  <a:lnTo>
                    <a:pt x="112" y="24"/>
                  </a:lnTo>
                  <a:lnTo>
                    <a:pt x="136" y="32"/>
                  </a:lnTo>
                  <a:lnTo>
                    <a:pt x="144" y="40"/>
                  </a:lnTo>
                  <a:lnTo>
                    <a:pt x="136" y="40"/>
                  </a:lnTo>
                  <a:lnTo>
                    <a:pt x="104" y="40"/>
                  </a:lnTo>
                  <a:lnTo>
                    <a:pt x="96" y="32"/>
                  </a:lnTo>
                  <a:lnTo>
                    <a:pt x="88" y="24"/>
                  </a:lnTo>
                  <a:lnTo>
                    <a:pt x="64" y="16"/>
                  </a:lnTo>
                  <a:lnTo>
                    <a:pt x="40" y="16"/>
                  </a:lnTo>
                  <a:lnTo>
                    <a:pt x="24" y="16"/>
                  </a:lnTo>
                  <a:lnTo>
                    <a:pt x="0" y="16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1" name="Freeform 596"/>
            <p:cNvSpPr>
              <a:spLocks/>
            </p:cNvSpPr>
            <p:nvPr/>
          </p:nvSpPr>
          <p:spPr bwMode="auto">
            <a:xfrm>
              <a:off x="2546350" y="4110038"/>
              <a:ext cx="169863" cy="46037"/>
            </a:xfrm>
            <a:custGeom>
              <a:avLst/>
              <a:gdLst>
                <a:gd name="T0" fmla="*/ 2147483647 w 88"/>
                <a:gd name="T1" fmla="*/ 0 h 24"/>
                <a:gd name="T2" fmla="*/ 2147483647 w 88"/>
                <a:gd name="T3" fmla="*/ 2147483647 h 24"/>
                <a:gd name="T4" fmla="*/ 0 w 88"/>
                <a:gd name="T5" fmla="*/ 2147483647 h 24"/>
                <a:gd name="T6" fmla="*/ 2147483647 w 88"/>
                <a:gd name="T7" fmla="*/ 2147483647 h 24"/>
                <a:gd name="T8" fmla="*/ 2147483647 w 88"/>
                <a:gd name="T9" fmla="*/ 2147483647 h 24"/>
                <a:gd name="T10" fmla="*/ 2147483647 w 88"/>
                <a:gd name="T11" fmla="*/ 2147483647 h 24"/>
                <a:gd name="T12" fmla="*/ 2147483647 w 88"/>
                <a:gd name="T13" fmla="*/ 2147483647 h 24"/>
                <a:gd name="T14" fmla="*/ 2147483647 w 88"/>
                <a:gd name="T15" fmla="*/ 2147483647 h 24"/>
                <a:gd name="T16" fmla="*/ 2147483647 w 88"/>
                <a:gd name="T17" fmla="*/ 2147483647 h 24"/>
                <a:gd name="T18" fmla="*/ 2147483647 w 88"/>
                <a:gd name="T19" fmla="*/ 0 h 24"/>
                <a:gd name="T20" fmla="*/ 2147483647 w 88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24"/>
                <a:gd name="T35" fmla="*/ 88 w 8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24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40" y="24"/>
                  </a:lnTo>
                  <a:lnTo>
                    <a:pt x="56" y="16"/>
                  </a:lnTo>
                  <a:lnTo>
                    <a:pt x="88" y="16"/>
                  </a:lnTo>
                  <a:lnTo>
                    <a:pt x="72" y="8"/>
                  </a:lnTo>
                  <a:lnTo>
                    <a:pt x="4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2" name="Freeform 597"/>
            <p:cNvSpPr>
              <a:spLocks/>
            </p:cNvSpPr>
            <p:nvPr/>
          </p:nvSpPr>
          <p:spPr bwMode="auto">
            <a:xfrm>
              <a:off x="2919413" y="3114675"/>
              <a:ext cx="155575" cy="187325"/>
            </a:xfrm>
            <a:custGeom>
              <a:avLst/>
              <a:gdLst>
                <a:gd name="T0" fmla="*/ 0 w 80"/>
                <a:gd name="T1" fmla="*/ 2147483647 h 96"/>
                <a:gd name="T2" fmla="*/ 0 w 80"/>
                <a:gd name="T3" fmla="*/ 2147483647 h 96"/>
                <a:gd name="T4" fmla="*/ 0 w 80"/>
                <a:gd name="T5" fmla="*/ 2147483647 h 96"/>
                <a:gd name="T6" fmla="*/ 2147483647 w 80"/>
                <a:gd name="T7" fmla="*/ 2147483647 h 96"/>
                <a:gd name="T8" fmla="*/ 2147483647 w 80"/>
                <a:gd name="T9" fmla="*/ 0 h 96"/>
                <a:gd name="T10" fmla="*/ 2147483647 w 80"/>
                <a:gd name="T11" fmla="*/ 2147483647 h 96"/>
                <a:gd name="T12" fmla="*/ 2147483647 w 80"/>
                <a:gd name="T13" fmla="*/ 2147483647 h 96"/>
                <a:gd name="T14" fmla="*/ 2147483647 w 80"/>
                <a:gd name="T15" fmla="*/ 2147483647 h 96"/>
                <a:gd name="T16" fmla="*/ 2147483647 w 80"/>
                <a:gd name="T17" fmla="*/ 2147483647 h 96"/>
                <a:gd name="T18" fmla="*/ 2147483647 w 80"/>
                <a:gd name="T19" fmla="*/ 2147483647 h 96"/>
                <a:gd name="T20" fmla="*/ 2147483647 w 80"/>
                <a:gd name="T21" fmla="*/ 2147483647 h 96"/>
                <a:gd name="T22" fmla="*/ 2147483647 w 80"/>
                <a:gd name="T23" fmla="*/ 2147483647 h 96"/>
                <a:gd name="T24" fmla="*/ 2147483647 w 80"/>
                <a:gd name="T25" fmla="*/ 2147483647 h 96"/>
                <a:gd name="T26" fmla="*/ 2147483647 w 80"/>
                <a:gd name="T27" fmla="*/ 2147483647 h 96"/>
                <a:gd name="T28" fmla="*/ 2147483647 w 80"/>
                <a:gd name="T29" fmla="*/ 2147483647 h 96"/>
                <a:gd name="T30" fmla="*/ 2147483647 w 80"/>
                <a:gd name="T31" fmla="*/ 2147483647 h 96"/>
                <a:gd name="T32" fmla="*/ 0 w 80"/>
                <a:gd name="T33" fmla="*/ 2147483647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96"/>
                <a:gd name="T53" fmla="*/ 80 w 80"/>
                <a:gd name="T54" fmla="*/ 96 h 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96">
                  <a:moveTo>
                    <a:pt x="0" y="80"/>
                  </a:moveTo>
                  <a:lnTo>
                    <a:pt x="0" y="64"/>
                  </a:lnTo>
                  <a:lnTo>
                    <a:pt x="0" y="48"/>
                  </a:lnTo>
                  <a:lnTo>
                    <a:pt x="24" y="16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2" y="32"/>
                  </a:lnTo>
                  <a:lnTo>
                    <a:pt x="40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80" y="88"/>
                  </a:lnTo>
                  <a:lnTo>
                    <a:pt x="64" y="96"/>
                  </a:lnTo>
                  <a:lnTo>
                    <a:pt x="56" y="80"/>
                  </a:lnTo>
                  <a:lnTo>
                    <a:pt x="40" y="88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3" name="Freeform 598"/>
            <p:cNvSpPr>
              <a:spLocks/>
            </p:cNvSpPr>
            <p:nvPr/>
          </p:nvSpPr>
          <p:spPr bwMode="auto">
            <a:xfrm>
              <a:off x="2546350" y="4110038"/>
              <a:ext cx="169863" cy="46037"/>
            </a:xfrm>
            <a:custGeom>
              <a:avLst/>
              <a:gdLst>
                <a:gd name="T0" fmla="*/ 2147483647 w 88"/>
                <a:gd name="T1" fmla="*/ 0 h 24"/>
                <a:gd name="T2" fmla="*/ 2147483647 w 88"/>
                <a:gd name="T3" fmla="*/ 2147483647 h 24"/>
                <a:gd name="T4" fmla="*/ 0 w 88"/>
                <a:gd name="T5" fmla="*/ 2147483647 h 24"/>
                <a:gd name="T6" fmla="*/ 2147483647 w 88"/>
                <a:gd name="T7" fmla="*/ 2147483647 h 24"/>
                <a:gd name="T8" fmla="*/ 2147483647 w 88"/>
                <a:gd name="T9" fmla="*/ 2147483647 h 24"/>
                <a:gd name="T10" fmla="*/ 2147483647 w 88"/>
                <a:gd name="T11" fmla="*/ 2147483647 h 24"/>
                <a:gd name="T12" fmla="*/ 2147483647 w 88"/>
                <a:gd name="T13" fmla="*/ 2147483647 h 24"/>
                <a:gd name="T14" fmla="*/ 2147483647 w 88"/>
                <a:gd name="T15" fmla="*/ 2147483647 h 24"/>
                <a:gd name="T16" fmla="*/ 2147483647 w 88"/>
                <a:gd name="T17" fmla="*/ 2147483647 h 24"/>
                <a:gd name="T18" fmla="*/ 2147483647 w 88"/>
                <a:gd name="T19" fmla="*/ 0 h 24"/>
                <a:gd name="T20" fmla="*/ 2147483647 w 88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24"/>
                <a:gd name="T35" fmla="*/ 88 w 8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24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40" y="24"/>
                  </a:lnTo>
                  <a:lnTo>
                    <a:pt x="56" y="16"/>
                  </a:lnTo>
                  <a:lnTo>
                    <a:pt x="88" y="16"/>
                  </a:lnTo>
                  <a:lnTo>
                    <a:pt x="72" y="8"/>
                  </a:lnTo>
                  <a:lnTo>
                    <a:pt x="4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4" name="Freeform 599"/>
            <p:cNvSpPr>
              <a:spLocks/>
            </p:cNvSpPr>
            <p:nvPr/>
          </p:nvSpPr>
          <p:spPr bwMode="auto">
            <a:xfrm>
              <a:off x="4660900" y="3581400"/>
              <a:ext cx="77788" cy="47625"/>
            </a:xfrm>
            <a:custGeom>
              <a:avLst/>
              <a:gdLst>
                <a:gd name="T0" fmla="*/ 0 w 40"/>
                <a:gd name="T1" fmla="*/ 2147483647 h 24"/>
                <a:gd name="T2" fmla="*/ 2147483647 w 40"/>
                <a:gd name="T3" fmla="*/ 0 h 24"/>
                <a:gd name="T4" fmla="*/ 2147483647 w 40"/>
                <a:gd name="T5" fmla="*/ 0 h 24"/>
                <a:gd name="T6" fmla="*/ 2147483647 w 40"/>
                <a:gd name="T7" fmla="*/ 2147483647 h 24"/>
                <a:gd name="T8" fmla="*/ 2147483647 w 40"/>
                <a:gd name="T9" fmla="*/ 2147483647 h 24"/>
                <a:gd name="T10" fmla="*/ 2147483647 w 40"/>
                <a:gd name="T11" fmla="*/ 2147483647 h 24"/>
                <a:gd name="T12" fmla="*/ 0 w 40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4"/>
                <a:gd name="T23" fmla="*/ 40 w 4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4">
                  <a:moveTo>
                    <a:pt x="0" y="8"/>
                  </a:moveTo>
                  <a:lnTo>
                    <a:pt x="24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40" y="24"/>
                  </a:lnTo>
                  <a:lnTo>
                    <a:pt x="24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5" name="Freeform 600"/>
            <p:cNvSpPr>
              <a:spLocks/>
            </p:cNvSpPr>
            <p:nvPr/>
          </p:nvSpPr>
          <p:spPr bwMode="auto">
            <a:xfrm>
              <a:off x="4583113" y="3487738"/>
              <a:ext cx="31750" cy="63500"/>
            </a:xfrm>
            <a:custGeom>
              <a:avLst/>
              <a:gdLst>
                <a:gd name="T0" fmla="*/ 0 w 16"/>
                <a:gd name="T1" fmla="*/ 2147483647 h 32"/>
                <a:gd name="T2" fmla="*/ 0 w 16"/>
                <a:gd name="T3" fmla="*/ 2147483647 h 32"/>
                <a:gd name="T4" fmla="*/ 2147483647 w 16"/>
                <a:gd name="T5" fmla="*/ 0 h 32"/>
                <a:gd name="T6" fmla="*/ 2147483647 w 16"/>
                <a:gd name="T7" fmla="*/ 2147483647 h 32"/>
                <a:gd name="T8" fmla="*/ 2147483647 w 16"/>
                <a:gd name="T9" fmla="*/ 2147483647 h 32"/>
                <a:gd name="T10" fmla="*/ 0 w 16"/>
                <a:gd name="T11" fmla="*/ 2147483647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2"/>
                <a:gd name="T20" fmla="*/ 16 w 1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2">
                  <a:moveTo>
                    <a:pt x="0" y="32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6" name="Freeform 601"/>
            <p:cNvSpPr>
              <a:spLocks/>
            </p:cNvSpPr>
            <p:nvPr/>
          </p:nvSpPr>
          <p:spPr bwMode="auto">
            <a:xfrm>
              <a:off x="4660900" y="3581400"/>
              <a:ext cx="77788" cy="47625"/>
            </a:xfrm>
            <a:custGeom>
              <a:avLst/>
              <a:gdLst>
                <a:gd name="T0" fmla="*/ 0 w 40"/>
                <a:gd name="T1" fmla="*/ 2147483647 h 24"/>
                <a:gd name="T2" fmla="*/ 2147483647 w 40"/>
                <a:gd name="T3" fmla="*/ 0 h 24"/>
                <a:gd name="T4" fmla="*/ 2147483647 w 40"/>
                <a:gd name="T5" fmla="*/ 0 h 24"/>
                <a:gd name="T6" fmla="*/ 2147483647 w 40"/>
                <a:gd name="T7" fmla="*/ 2147483647 h 24"/>
                <a:gd name="T8" fmla="*/ 2147483647 w 40"/>
                <a:gd name="T9" fmla="*/ 2147483647 h 24"/>
                <a:gd name="T10" fmla="*/ 2147483647 w 40"/>
                <a:gd name="T11" fmla="*/ 2147483647 h 24"/>
                <a:gd name="T12" fmla="*/ 0 w 40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4"/>
                <a:gd name="T23" fmla="*/ 40 w 4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4">
                  <a:moveTo>
                    <a:pt x="0" y="8"/>
                  </a:moveTo>
                  <a:lnTo>
                    <a:pt x="24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40" y="24"/>
                  </a:lnTo>
                  <a:lnTo>
                    <a:pt x="24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7" name="Freeform 602"/>
            <p:cNvSpPr>
              <a:spLocks/>
            </p:cNvSpPr>
            <p:nvPr/>
          </p:nvSpPr>
          <p:spPr bwMode="auto">
            <a:xfrm>
              <a:off x="4583113" y="3487738"/>
              <a:ext cx="31750" cy="63500"/>
            </a:xfrm>
            <a:custGeom>
              <a:avLst/>
              <a:gdLst>
                <a:gd name="T0" fmla="*/ 0 w 16"/>
                <a:gd name="T1" fmla="*/ 2147483647 h 32"/>
                <a:gd name="T2" fmla="*/ 0 w 16"/>
                <a:gd name="T3" fmla="*/ 2147483647 h 32"/>
                <a:gd name="T4" fmla="*/ 2147483647 w 16"/>
                <a:gd name="T5" fmla="*/ 0 h 32"/>
                <a:gd name="T6" fmla="*/ 2147483647 w 16"/>
                <a:gd name="T7" fmla="*/ 2147483647 h 32"/>
                <a:gd name="T8" fmla="*/ 2147483647 w 16"/>
                <a:gd name="T9" fmla="*/ 2147483647 h 32"/>
                <a:gd name="T10" fmla="*/ 0 w 16"/>
                <a:gd name="T11" fmla="*/ 2147483647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2"/>
                <a:gd name="T20" fmla="*/ 16 w 1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2">
                  <a:moveTo>
                    <a:pt x="0" y="32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16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8" name="Freeform 603"/>
            <p:cNvSpPr>
              <a:spLocks/>
            </p:cNvSpPr>
            <p:nvPr/>
          </p:nvSpPr>
          <p:spPr bwMode="auto">
            <a:xfrm>
              <a:off x="4568825" y="3425825"/>
              <a:ext cx="46038" cy="47625"/>
            </a:xfrm>
            <a:custGeom>
              <a:avLst/>
              <a:gdLst>
                <a:gd name="T0" fmla="*/ 0 w 24"/>
                <a:gd name="T1" fmla="*/ 2147483647 h 24"/>
                <a:gd name="T2" fmla="*/ 2147483647 w 24"/>
                <a:gd name="T3" fmla="*/ 0 h 24"/>
                <a:gd name="T4" fmla="*/ 2147483647 w 24"/>
                <a:gd name="T5" fmla="*/ 2147483647 h 24"/>
                <a:gd name="T6" fmla="*/ 2147483647 w 24"/>
                <a:gd name="T7" fmla="*/ 2147483647 h 24"/>
                <a:gd name="T8" fmla="*/ 0 w 24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8"/>
                  </a:moveTo>
                  <a:lnTo>
                    <a:pt x="16" y="0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9" name="Freeform 604"/>
            <p:cNvSpPr>
              <a:spLocks/>
            </p:cNvSpPr>
            <p:nvPr/>
          </p:nvSpPr>
          <p:spPr bwMode="auto">
            <a:xfrm>
              <a:off x="5376863" y="3613150"/>
              <a:ext cx="46037" cy="15875"/>
            </a:xfrm>
            <a:custGeom>
              <a:avLst/>
              <a:gdLst>
                <a:gd name="T0" fmla="*/ 2147483647 w 24"/>
                <a:gd name="T1" fmla="*/ 0 h 8"/>
                <a:gd name="T2" fmla="*/ 2147483647 w 24"/>
                <a:gd name="T3" fmla="*/ 0 h 8"/>
                <a:gd name="T4" fmla="*/ 0 w 24"/>
                <a:gd name="T5" fmla="*/ 2147483647 h 8"/>
                <a:gd name="T6" fmla="*/ 2147483647 w 2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16" y="0"/>
                  </a:moveTo>
                  <a:lnTo>
                    <a:pt x="24" y="0"/>
                  </a:lnTo>
                  <a:lnTo>
                    <a:pt x="0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0" name="Freeform 605"/>
            <p:cNvSpPr>
              <a:spLocks/>
            </p:cNvSpPr>
            <p:nvPr/>
          </p:nvSpPr>
          <p:spPr bwMode="auto">
            <a:xfrm>
              <a:off x="4568825" y="3425825"/>
              <a:ext cx="46038" cy="47625"/>
            </a:xfrm>
            <a:custGeom>
              <a:avLst/>
              <a:gdLst>
                <a:gd name="T0" fmla="*/ 0 w 24"/>
                <a:gd name="T1" fmla="*/ 2147483647 h 24"/>
                <a:gd name="T2" fmla="*/ 2147483647 w 24"/>
                <a:gd name="T3" fmla="*/ 0 h 24"/>
                <a:gd name="T4" fmla="*/ 2147483647 w 24"/>
                <a:gd name="T5" fmla="*/ 2147483647 h 24"/>
                <a:gd name="T6" fmla="*/ 2147483647 w 24"/>
                <a:gd name="T7" fmla="*/ 2147483647 h 24"/>
                <a:gd name="T8" fmla="*/ 0 w 24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4"/>
                <a:gd name="T17" fmla="*/ 24 w 2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4">
                  <a:moveTo>
                    <a:pt x="0" y="8"/>
                  </a:moveTo>
                  <a:lnTo>
                    <a:pt x="16" y="0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1" name="Freeform 606"/>
            <p:cNvSpPr>
              <a:spLocks/>
            </p:cNvSpPr>
            <p:nvPr/>
          </p:nvSpPr>
          <p:spPr bwMode="auto">
            <a:xfrm>
              <a:off x="5376863" y="3613150"/>
              <a:ext cx="46037" cy="15875"/>
            </a:xfrm>
            <a:custGeom>
              <a:avLst/>
              <a:gdLst>
                <a:gd name="T0" fmla="*/ 2147483647 w 24"/>
                <a:gd name="T1" fmla="*/ 0 h 8"/>
                <a:gd name="T2" fmla="*/ 2147483647 w 24"/>
                <a:gd name="T3" fmla="*/ 0 h 8"/>
                <a:gd name="T4" fmla="*/ 0 w 24"/>
                <a:gd name="T5" fmla="*/ 2147483647 h 8"/>
                <a:gd name="T6" fmla="*/ 2147483647 w 2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16" y="0"/>
                  </a:moveTo>
                  <a:lnTo>
                    <a:pt x="24" y="0"/>
                  </a:lnTo>
                  <a:lnTo>
                    <a:pt x="0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2" name="Rectangle 607"/>
            <p:cNvSpPr>
              <a:spLocks noChangeArrowheads="1"/>
            </p:cNvSpPr>
            <p:nvPr/>
          </p:nvSpPr>
          <p:spPr bwMode="auto">
            <a:xfrm>
              <a:off x="5235575" y="3846513"/>
              <a:ext cx="0" cy="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3" name="Freeform 608"/>
            <p:cNvSpPr>
              <a:spLocks/>
            </p:cNvSpPr>
            <p:nvPr/>
          </p:nvSpPr>
          <p:spPr bwMode="auto">
            <a:xfrm>
              <a:off x="5018088" y="3473450"/>
              <a:ext cx="450850" cy="169863"/>
            </a:xfrm>
            <a:custGeom>
              <a:avLst/>
              <a:gdLst>
                <a:gd name="T0" fmla="*/ 2147483647 w 232"/>
                <a:gd name="T1" fmla="*/ 2147483647 h 88"/>
                <a:gd name="T2" fmla="*/ 2147483647 w 232"/>
                <a:gd name="T3" fmla="*/ 2147483647 h 88"/>
                <a:gd name="T4" fmla="*/ 2147483647 w 232"/>
                <a:gd name="T5" fmla="*/ 2147483647 h 88"/>
                <a:gd name="T6" fmla="*/ 2147483647 w 232"/>
                <a:gd name="T7" fmla="*/ 2147483647 h 88"/>
                <a:gd name="T8" fmla="*/ 2147483647 w 232"/>
                <a:gd name="T9" fmla="*/ 2147483647 h 88"/>
                <a:gd name="T10" fmla="*/ 2147483647 w 232"/>
                <a:gd name="T11" fmla="*/ 2147483647 h 88"/>
                <a:gd name="T12" fmla="*/ 2147483647 w 232"/>
                <a:gd name="T13" fmla="*/ 2147483647 h 88"/>
                <a:gd name="T14" fmla="*/ 2147483647 w 232"/>
                <a:gd name="T15" fmla="*/ 2147483647 h 88"/>
                <a:gd name="T16" fmla="*/ 2147483647 w 232"/>
                <a:gd name="T17" fmla="*/ 2147483647 h 88"/>
                <a:gd name="T18" fmla="*/ 2147483647 w 232"/>
                <a:gd name="T19" fmla="*/ 0 h 88"/>
                <a:gd name="T20" fmla="*/ 2147483647 w 232"/>
                <a:gd name="T21" fmla="*/ 0 h 88"/>
                <a:gd name="T22" fmla="*/ 2147483647 w 232"/>
                <a:gd name="T23" fmla="*/ 0 h 88"/>
                <a:gd name="T24" fmla="*/ 2147483647 w 232"/>
                <a:gd name="T25" fmla="*/ 2147483647 h 88"/>
                <a:gd name="T26" fmla="*/ 2147483647 w 232"/>
                <a:gd name="T27" fmla="*/ 2147483647 h 88"/>
                <a:gd name="T28" fmla="*/ 2147483647 w 232"/>
                <a:gd name="T29" fmla="*/ 2147483647 h 88"/>
                <a:gd name="T30" fmla="*/ 2147483647 w 232"/>
                <a:gd name="T31" fmla="*/ 0 h 88"/>
                <a:gd name="T32" fmla="*/ 2147483647 w 232"/>
                <a:gd name="T33" fmla="*/ 0 h 88"/>
                <a:gd name="T34" fmla="*/ 2147483647 w 232"/>
                <a:gd name="T35" fmla="*/ 0 h 88"/>
                <a:gd name="T36" fmla="*/ 2147483647 w 232"/>
                <a:gd name="T37" fmla="*/ 0 h 88"/>
                <a:gd name="T38" fmla="*/ 2147483647 w 232"/>
                <a:gd name="T39" fmla="*/ 0 h 88"/>
                <a:gd name="T40" fmla="*/ 2147483647 w 232"/>
                <a:gd name="T41" fmla="*/ 2147483647 h 88"/>
                <a:gd name="T42" fmla="*/ 2147483647 w 232"/>
                <a:gd name="T43" fmla="*/ 2147483647 h 88"/>
                <a:gd name="T44" fmla="*/ 2147483647 w 232"/>
                <a:gd name="T45" fmla="*/ 2147483647 h 88"/>
                <a:gd name="T46" fmla="*/ 2147483647 w 232"/>
                <a:gd name="T47" fmla="*/ 2147483647 h 88"/>
                <a:gd name="T48" fmla="*/ 2147483647 w 232"/>
                <a:gd name="T49" fmla="*/ 2147483647 h 88"/>
                <a:gd name="T50" fmla="*/ 0 w 232"/>
                <a:gd name="T51" fmla="*/ 2147483647 h 88"/>
                <a:gd name="T52" fmla="*/ 2147483647 w 232"/>
                <a:gd name="T53" fmla="*/ 2147483647 h 88"/>
                <a:gd name="T54" fmla="*/ 2147483647 w 232"/>
                <a:gd name="T55" fmla="*/ 2147483647 h 88"/>
                <a:gd name="T56" fmla="*/ 2147483647 w 232"/>
                <a:gd name="T57" fmla="*/ 2147483647 h 88"/>
                <a:gd name="T58" fmla="*/ 2147483647 w 232"/>
                <a:gd name="T59" fmla="*/ 2147483647 h 88"/>
                <a:gd name="T60" fmla="*/ 2147483647 w 232"/>
                <a:gd name="T61" fmla="*/ 2147483647 h 88"/>
                <a:gd name="T62" fmla="*/ 2147483647 w 232"/>
                <a:gd name="T63" fmla="*/ 2147483647 h 88"/>
                <a:gd name="T64" fmla="*/ 2147483647 w 232"/>
                <a:gd name="T65" fmla="*/ 2147483647 h 88"/>
                <a:gd name="T66" fmla="*/ 2147483647 w 232"/>
                <a:gd name="T67" fmla="*/ 2147483647 h 88"/>
                <a:gd name="T68" fmla="*/ 2147483647 w 232"/>
                <a:gd name="T69" fmla="*/ 2147483647 h 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2"/>
                <a:gd name="T106" fmla="*/ 0 h 88"/>
                <a:gd name="T107" fmla="*/ 232 w 232"/>
                <a:gd name="T108" fmla="*/ 88 h 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2" h="88">
                  <a:moveTo>
                    <a:pt x="136" y="80"/>
                  </a:moveTo>
                  <a:lnTo>
                    <a:pt x="144" y="80"/>
                  </a:lnTo>
                  <a:lnTo>
                    <a:pt x="184" y="80"/>
                  </a:lnTo>
                  <a:lnTo>
                    <a:pt x="208" y="72"/>
                  </a:lnTo>
                  <a:lnTo>
                    <a:pt x="224" y="72"/>
                  </a:lnTo>
                  <a:lnTo>
                    <a:pt x="232" y="72"/>
                  </a:lnTo>
                  <a:lnTo>
                    <a:pt x="232" y="64"/>
                  </a:lnTo>
                  <a:lnTo>
                    <a:pt x="232" y="32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64" y="8"/>
                  </a:lnTo>
                  <a:lnTo>
                    <a:pt x="48" y="16"/>
                  </a:lnTo>
                  <a:lnTo>
                    <a:pt x="40" y="8"/>
                  </a:lnTo>
                  <a:lnTo>
                    <a:pt x="32" y="24"/>
                  </a:lnTo>
                  <a:lnTo>
                    <a:pt x="16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16" y="64"/>
                  </a:lnTo>
                  <a:lnTo>
                    <a:pt x="24" y="80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88" y="88"/>
                  </a:lnTo>
                  <a:lnTo>
                    <a:pt x="104" y="80"/>
                  </a:lnTo>
                  <a:lnTo>
                    <a:pt x="120" y="88"/>
                  </a:lnTo>
                  <a:lnTo>
                    <a:pt x="136" y="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4" name="Freeform 609"/>
            <p:cNvSpPr>
              <a:spLocks/>
            </p:cNvSpPr>
            <p:nvPr/>
          </p:nvSpPr>
          <p:spPr bwMode="auto">
            <a:xfrm>
              <a:off x="5235575" y="3613150"/>
              <a:ext cx="171450" cy="155575"/>
            </a:xfrm>
            <a:custGeom>
              <a:avLst/>
              <a:gdLst>
                <a:gd name="T0" fmla="*/ 2147483647 w 88"/>
                <a:gd name="T1" fmla="*/ 2147483647 h 80"/>
                <a:gd name="T2" fmla="*/ 2147483647 w 88"/>
                <a:gd name="T3" fmla="*/ 2147483647 h 80"/>
                <a:gd name="T4" fmla="*/ 2147483647 w 88"/>
                <a:gd name="T5" fmla="*/ 2147483647 h 80"/>
                <a:gd name="T6" fmla="*/ 2147483647 w 88"/>
                <a:gd name="T7" fmla="*/ 2147483647 h 80"/>
                <a:gd name="T8" fmla="*/ 2147483647 w 88"/>
                <a:gd name="T9" fmla="*/ 2147483647 h 80"/>
                <a:gd name="T10" fmla="*/ 2147483647 w 88"/>
                <a:gd name="T11" fmla="*/ 2147483647 h 80"/>
                <a:gd name="T12" fmla="*/ 2147483647 w 88"/>
                <a:gd name="T13" fmla="*/ 0 h 80"/>
                <a:gd name="T14" fmla="*/ 2147483647 w 88"/>
                <a:gd name="T15" fmla="*/ 2147483647 h 80"/>
                <a:gd name="T16" fmla="*/ 2147483647 w 88"/>
                <a:gd name="T17" fmla="*/ 2147483647 h 80"/>
                <a:gd name="T18" fmla="*/ 2147483647 w 88"/>
                <a:gd name="T19" fmla="*/ 2147483647 h 80"/>
                <a:gd name="T20" fmla="*/ 2147483647 w 88"/>
                <a:gd name="T21" fmla="*/ 2147483647 h 80"/>
                <a:gd name="T22" fmla="*/ 2147483647 w 88"/>
                <a:gd name="T23" fmla="*/ 2147483647 h 80"/>
                <a:gd name="T24" fmla="*/ 0 w 88"/>
                <a:gd name="T25" fmla="*/ 2147483647 h 80"/>
                <a:gd name="T26" fmla="*/ 2147483647 w 88"/>
                <a:gd name="T27" fmla="*/ 2147483647 h 80"/>
                <a:gd name="T28" fmla="*/ 2147483647 w 88"/>
                <a:gd name="T29" fmla="*/ 2147483647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80"/>
                <a:gd name="T47" fmla="*/ 88 w 88"/>
                <a:gd name="T48" fmla="*/ 80 h 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80">
                  <a:moveTo>
                    <a:pt x="16" y="80"/>
                  </a:moveTo>
                  <a:lnTo>
                    <a:pt x="40" y="64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72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16" y="32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5" name="Freeform 610"/>
            <p:cNvSpPr>
              <a:spLocks/>
            </p:cNvSpPr>
            <p:nvPr/>
          </p:nvSpPr>
          <p:spPr bwMode="auto">
            <a:xfrm>
              <a:off x="5205413" y="3736975"/>
              <a:ext cx="123825" cy="109538"/>
            </a:xfrm>
            <a:custGeom>
              <a:avLst/>
              <a:gdLst>
                <a:gd name="T0" fmla="*/ 2147483647 w 64"/>
                <a:gd name="T1" fmla="*/ 2147483647 h 56"/>
                <a:gd name="T2" fmla="*/ 2147483647 w 64"/>
                <a:gd name="T3" fmla="*/ 0 h 56"/>
                <a:gd name="T4" fmla="*/ 2147483647 w 64"/>
                <a:gd name="T5" fmla="*/ 0 h 56"/>
                <a:gd name="T6" fmla="*/ 2147483647 w 64"/>
                <a:gd name="T7" fmla="*/ 2147483647 h 56"/>
                <a:gd name="T8" fmla="*/ 2147483647 w 64"/>
                <a:gd name="T9" fmla="*/ 2147483647 h 56"/>
                <a:gd name="T10" fmla="*/ 2147483647 w 64"/>
                <a:gd name="T11" fmla="*/ 2147483647 h 56"/>
                <a:gd name="T12" fmla="*/ 2147483647 w 64"/>
                <a:gd name="T13" fmla="*/ 2147483647 h 56"/>
                <a:gd name="T14" fmla="*/ 0 w 64"/>
                <a:gd name="T15" fmla="*/ 2147483647 h 56"/>
                <a:gd name="T16" fmla="*/ 2147483647 w 64"/>
                <a:gd name="T17" fmla="*/ 2147483647 h 56"/>
                <a:gd name="T18" fmla="*/ 2147483647 w 64"/>
                <a:gd name="T19" fmla="*/ 2147483647 h 56"/>
                <a:gd name="T20" fmla="*/ 2147483647 w 64"/>
                <a:gd name="T21" fmla="*/ 2147483647 h 56"/>
                <a:gd name="T22" fmla="*/ 2147483647 w 64"/>
                <a:gd name="T23" fmla="*/ 2147483647 h 56"/>
                <a:gd name="T24" fmla="*/ 2147483647 w 64"/>
                <a:gd name="T25" fmla="*/ 2147483647 h 56"/>
                <a:gd name="T26" fmla="*/ 2147483647 w 64"/>
                <a:gd name="T27" fmla="*/ 2147483647 h 56"/>
                <a:gd name="T28" fmla="*/ 2147483647 w 64"/>
                <a:gd name="T29" fmla="*/ 2147483647 h 56"/>
                <a:gd name="T30" fmla="*/ 2147483647 w 64"/>
                <a:gd name="T31" fmla="*/ 2147483647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56"/>
                <a:gd name="T50" fmla="*/ 64 w 64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56">
                  <a:moveTo>
                    <a:pt x="64" y="16"/>
                  </a:move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24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0" y="24"/>
                  </a:lnTo>
                  <a:lnTo>
                    <a:pt x="56" y="16"/>
                  </a:lnTo>
                  <a:lnTo>
                    <a:pt x="64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6" name="Freeform 611"/>
            <p:cNvSpPr>
              <a:spLocks/>
            </p:cNvSpPr>
            <p:nvPr/>
          </p:nvSpPr>
          <p:spPr bwMode="auto">
            <a:xfrm>
              <a:off x="5235575" y="3613150"/>
              <a:ext cx="171450" cy="155575"/>
            </a:xfrm>
            <a:custGeom>
              <a:avLst/>
              <a:gdLst>
                <a:gd name="T0" fmla="*/ 2147483647 w 88"/>
                <a:gd name="T1" fmla="*/ 2147483647 h 80"/>
                <a:gd name="T2" fmla="*/ 2147483647 w 88"/>
                <a:gd name="T3" fmla="*/ 2147483647 h 80"/>
                <a:gd name="T4" fmla="*/ 2147483647 w 88"/>
                <a:gd name="T5" fmla="*/ 2147483647 h 80"/>
                <a:gd name="T6" fmla="*/ 2147483647 w 88"/>
                <a:gd name="T7" fmla="*/ 2147483647 h 80"/>
                <a:gd name="T8" fmla="*/ 2147483647 w 88"/>
                <a:gd name="T9" fmla="*/ 2147483647 h 80"/>
                <a:gd name="T10" fmla="*/ 2147483647 w 88"/>
                <a:gd name="T11" fmla="*/ 2147483647 h 80"/>
                <a:gd name="T12" fmla="*/ 2147483647 w 88"/>
                <a:gd name="T13" fmla="*/ 0 h 80"/>
                <a:gd name="T14" fmla="*/ 2147483647 w 88"/>
                <a:gd name="T15" fmla="*/ 2147483647 h 80"/>
                <a:gd name="T16" fmla="*/ 2147483647 w 88"/>
                <a:gd name="T17" fmla="*/ 2147483647 h 80"/>
                <a:gd name="T18" fmla="*/ 2147483647 w 88"/>
                <a:gd name="T19" fmla="*/ 2147483647 h 80"/>
                <a:gd name="T20" fmla="*/ 2147483647 w 88"/>
                <a:gd name="T21" fmla="*/ 2147483647 h 80"/>
                <a:gd name="T22" fmla="*/ 2147483647 w 88"/>
                <a:gd name="T23" fmla="*/ 2147483647 h 80"/>
                <a:gd name="T24" fmla="*/ 2147483647 w 88"/>
                <a:gd name="T25" fmla="*/ 2147483647 h 80"/>
                <a:gd name="T26" fmla="*/ 0 w 88"/>
                <a:gd name="T27" fmla="*/ 2147483647 h 80"/>
                <a:gd name="T28" fmla="*/ 2147483647 w 88"/>
                <a:gd name="T29" fmla="*/ 2147483647 h 80"/>
                <a:gd name="T30" fmla="*/ 2147483647 w 88"/>
                <a:gd name="T31" fmla="*/ 2147483647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8"/>
                <a:gd name="T49" fmla="*/ 0 h 80"/>
                <a:gd name="T50" fmla="*/ 88 w 88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8" h="80">
                  <a:moveTo>
                    <a:pt x="16" y="80"/>
                  </a:moveTo>
                  <a:lnTo>
                    <a:pt x="40" y="64"/>
                  </a:lnTo>
                  <a:lnTo>
                    <a:pt x="48" y="64"/>
                  </a:lnTo>
                  <a:lnTo>
                    <a:pt x="72" y="48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88" y="0"/>
                  </a:lnTo>
                  <a:lnTo>
                    <a:pt x="72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16" y="32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7" name="Freeform 612"/>
            <p:cNvSpPr>
              <a:spLocks/>
            </p:cNvSpPr>
            <p:nvPr/>
          </p:nvSpPr>
          <p:spPr bwMode="auto">
            <a:xfrm>
              <a:off x="5205413" y="3736975"/>
              <a:ext cx="123825" cy="109538"/>
            </a:xfrm>
            <a:custGeom>
              <a:avLst/>
              <a:gdLst>
                <a:gd name="T0" fmla="*/ 2147483647 w 64"/>
                <a:gd name="T1" fmla="*/ 2147483647 h 56"/>
                <a:gd name="T2" fmla="*/ 2147483647 w 64"/>
                <a:gd name="T3" fmla="*/ 0 h 56"/>
                <a:gd name="T4" fmla="*/ 2147483647 w 64"/>
                <a:gd name="T5" fmla="*/ 0 h 56"/>
                <a:gd name="T6" fmla="*/ 2147483647 w 64"/>
                <a:gd name="T7" fmla="*/ 2147483647 h 56"/>
                <a:gd name="T8" fmla="*/ 2147483647 w 64"/>
                <a:gd name="T9" fmla="*/ 2147483647 h 56"/>
                <a:gd name="T10" fmla="*/ 2147483647 w 64"/>
                <a:gd name="T11" fmla="*/ 2147483647 h 56"/>
                <a:gd name="T12" fmla="*/ 2147483647 w 64"/>
                <a:gd name="T13" fmla="*/ 2147483647 h 56"/>
                <a:gd name="T14" fmla="*/ 0 w 64"/>
                <a:gd name="T15" fmla="*/ 2147483647 h 56"/>
                <a:gd name="T16" fmla="*/ 2147483647 w 64"/>
                <a:gd name="T17" fmla="*/ 2147483647 h 56"/>
                <a:gd name="T18" fmla="*/ 2147483647 w 64"/>
                <a:gd name="T19" fmla="*/ 2147483647 h 56"/>
                <a:gd name="T20" fmla="*/ 2147483647 w 64"/>
                <a:gd name="T21" fmla="*/ 2147483647 h 56"/>
                <a:gd name="T22" fmla="*/ 2147483647 w 64"/>
                <a:gd name="T23" fmla="*/ 2147483647 h 56"/>
                <a:gd name="T24" fmla="*/ 2147483647 w 64"/>
                <a:gd name="T25" fmla="*/ 2147483647 h 56"/>
                <a:gd name="T26" fmla="*/ 2147483647 w 64"/>
                <a:gd name="T27" fmla="*/ 2147483647 h 56"/>
                <a:gd name="T28" fmla="*/ 2147483647 w 64"/>
                <a:gd name="T29" fmla="*/ 2147483647 h 56"/>
                <a:gd name="T30" fmla="*/ 2147483647 w 64"/>
                <a:gd name="T31" fmla="*/ 2147483647 h 56"/>
                <a:gd name="T32" fmla="*/ 2147483647 w 64"/>
                <a:gd name="T33" fmla="*/ 2147483647 h 56"/>
                <a:gd name="T34" fmla="*/ 2147483647 w 64"/>
                <a:gd name="T35" fmla="*/ 2147483647 h 56"/>
                <a:gd name="T36" fmla="*/ 2147483647 w 64"/>
                <a:gd name="T37" fmla="*/ 2147483647 h 56"/>
                <a:gd name="T38" fmla="*/ 2147483647 w 64"/>
                <a:gd name="T39" fmla="*/ 2147483647 h 56"/>
                <a:gd name="T40" fmla="*/ 2147483647 w 64"/>
                <a:gd name="T41" fmla="*/ 0 h 56"/>
                <a:gd name="T42" fmla="*/ 2147483647 w 64"/>
                <a:gd name="T43" fmla="*/ 0 h 56"/>
                <a:gd name="T44" fmla="*/ 2147483647 w 64"/>
                <a:gd name="T45" fmla="*/ 2147483647 h 56"/>
                <a:gd name="T46" fmla="*/ 2147483647 w 64"/>
                <a:gd name="T47" fmla="*/ 2147483647 h 56"/>
                <a:gd name="T48" fmla="*/ 2147483647 w 64"/>
                <a:gd name="T49" fmla="*/ 2147483647 h 56"/>
                <a:gd name="T50" fmla="*/ 2147483647 w 64"/>
                <a:gd name="T51" fmla="*/ 2147483647 h 56"/>
                <a:gd name="T52" fmla="*/ 0 w 64"/>
                <a:gd name="T53" fmla="*/ 2147483647 h 56"/>
                <a:gd name="T54" fmla="*/ 2147483647 w 64"/>
                <a:gd name="T55" fmla="*/ 2147483647 h 56"/>
                <a:gd name="T56" fmla="*/ 2147483647 w 64"/>
                <a:gd name="T57" fmla="*/ 2147483647 h 56"/>
                <a:gd name="T58" fmla="*/ 2147483647 w 64"/>
                <a:gd name="T59" fmla="*/ 2147483647 h 56"/>
                <a:gd name="T60" fmla="*/ 2147483647 w 64"/>
                <a:gd name="T61" fmla="*/ 2147483647 h 56"/>
                <a:gd name="T62" fmla="*/ 2147483647 w 64"/>
                <a:gd name="T63" fmla="*/ 2147483647 h 56"/>
                <a:gd name="T64" fmla="*/ 2147483647 w 64"/>
                <a:gd name="T65" fmla="*/ 2147483647 h 56"/>
                <a:gd name="T66" fmla="*/ 2147483647 w 64"/>
                <a:gd name="T67" fmla="*/ 2147483647 h 56"/>
                <a:gd name="T68" fmla="*/ 2147483647 w 64"/>
                <a:gd name="T69" fmla="*/ 2147483647 h 56"/>
                <a:gd name="T70" fmla="*/ 2147483647 w 64"/>
                <a:gd name="T71" fmla="*/ 2147483647 h 56"/>
                <a:gd name="T72" fmla="*/ 2147483647 w 64"/>
                <a:gd name="T73" fmla="*/ 2147483647 h 56"/>
                <a:gd name="T74" fmla="*/ 2147483647 w 64"/>
                <a:gd name="T75" fmla="*/ 2147483647 h 56"/>
                <a:gd name="T76" fmla="*/ 2147483647 w 64"/>
                <a:gd name="T77" fmla="*/ 2147483647 h 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56"/>
                <a:gd name="T119" fmla="*/ 64 w 64"/>
                <a:gd name="T120" fmla="*/ 56 h 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56">
                  <a:moveTo>
                    <a:pt x="64" y="16"/>
                  </a:move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24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0" y="24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24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0" y="24"/>
                  </a:lnTo>
                  <a:lnTo>
                    <a:pt x="56" y="16"/>
                  </a:lnTo>
                  <a:lnTo>
                    <a:pt x="64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8" name="Freeform 613"/>
            <p:cNvSpPr>
              <a:spLocks/>
            </p:cNvSpPr>
            <p:nvPr/>
          </p:nvSpPr>
          <p:spPr bwMode="auto">
            <a:xfrm>
              <a:off x="5640388" y="3954463"/>
              <a:ext cx="123825" cy="77787"/>
            </a:xfrm>
            <a:custGeom>
              <a:avLst/>
              <a:gdLst>
                <a:gd name="T0" fmla="*/ 2147483647 w 64"/>
                <a:gd name="T1" fmla="*/ 2147483647 h 40"/>
                <a:gd name="T2" fmla="*/ 2147483647 w 64"/>
                <a:gd name="T3" fmla="*/ 2147483647 h 40"/>
                <a:gd name="T4" fmla="*/ 2147483647 w 64"/>
                <a:gd name="T5" fmla="*/ 2147483647 h 40"/>
                <a:gd name="T6" fmla="*/ 2147483647 w 64"/>
                <a:gd name="T7" fmla="*/ 2147483647 h 40"/>
                <a:gd name="T8" fmla="*/ 2147483647 w 64"/>
                <a:gd name="T9" fmla="*/ 0 h 40"/>
                <a:gd name="T10" fmla="*/ 2147483647 w 64"/>
                <a:gd name="T11" fmla="*/ 2147483647 h 40"/>
                <a:gd name="T12" fmla="*/ 2147483647 w 64"/>
                <a:gd name="T13" fmla="*/ 0 h 40"/>
                <a:gd name="T14" fmla="*/ 0 w 64"/>
                <a:gd name="T15" fmla="*/ 2147483647 h 40"/>
                <a:gd name="T16" fmla="*/ 2147483647 w 64"/>
                <a:gd name="T17" fmla="*/ 2147483647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40"/>
                <a:gd name="T29" fmla="*/ 64 w 6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40">
                  <a:moveTo>
                    <a:pt x="16" y="32"/>
                  </a:moveTo>
                  <a:lnTo>
                    <a:pt x="48" y="40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9" name="Freeform 614"/>
            <p:cNvSpPr>
              <a:spLocks/>
            </p:cNvSpPr>
            <p:nvPr/>
          </p:nvSpPr>
          <p:spPr bwMode="auto">
            <a:xfrm>
              <a:off x="5656263" y="3986213"/>
              <a:ext cx="185737" cy="217487"/>
            </a:xfrm>
            <a:custGeom>
              <a:avLst/>
              <a:gdLst>
                <a:gd name="T0" fmla="*/ 2147483647 w 96"/>
                <a:gd name="T1" fmla="*/ 2147483647 h 112"/>
                <a:gd name="T2" fmla="*/ 2147483647 w 96"/>
                <a:gd name="T3" fmla="*/ 2147483647 h 112"/>
                <a:gd name="T4" fmla="*/ 2147483647 w 96"/>
                <a:gd name="T5" fmla="*/ 2147483647 h 112"/>
                <a:gd name="T6" fmla="*/ 0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2147483647 w 96"/>
                <a:gd name="T15" fmla="*/ 2147483647 h 112"/>
                <a:gd name="T16" fmla="*/ 2147483647 w 96"/>
                <a:gd name="T17" fmla="*/ 2147483647 h 112"/>
                <a:gd name="T18" fmla="*/ 2147483647 w 96"/>
                <a:gd name="T19" fmla="*/ 2147483647 h 112"/>
                <a:gd name="T20" fmla="*/ 2147483647 w 96"/>
                <a:gd name="T21" fmla="*/ 0 h 112"/>
                <a:gd name="T22" fmla="*/ 2147483647 w 96"/>
                <a:gd name="T23" fmla="*/ 0 h 112"/>
                <a:gd name="T24" fmla="*/ 2147483647 w 96"/>
                <a:gd name="T25" fmla="*/ 0 h 112"/>
                <a:gd name="T26" fmla="*/ 2147483647 w 96"/>
                <a:gd name="T27" fmla="*/ 2147483647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112"/>
                <a:gd name="T44" fmla="*/ 96 w 96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112">
                  <a:moveTo>
                    <a:pt x="40" y="24"/>
                  </a:moveTo>
                  <a:lnTo>
                    <a:pt x="40" y="48"/>
                  </a:lnTo>
                  <a:lnTo>
                    <a:pt x="16" y="64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16" y="112"/>
                  </a:lnTo>
                  <a:lnTo>
                    <a:pt x="48" y="88"/>
                  </a:lnTo>
                  <a:lnTo>
                    <a:pt x="72" y="56"/>
                  </a:lnTo>
                  <a:lnTo>
                    <a:pt x="80" y="40"/>
                  </a:lnTo>
                  <a:lnTo>
                    <a:pt x="96" y="24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0" name="Freeform 615"/>
            <p:cNvSpPr>
              <a:spLocks/>
            </p:cNvSpPr>
            <p:nvPr/>
          </p:nvSpPr>
          <p:spPr bwMode="auto">
            <a:xfrm>
              <a:off x="5422900" y="4125913"/>
              <a:ext cx="263525" cy="155575"/>
            </a:xfrm>
            <a:custGeom>
              <a:avLst/>
              <a:gdLst>
                <a:gd name="T0" fmla="*/ 2147483647 w 136"/>
                <a:gd name="T1" fmla="*/ 0 h 80"/>
                <a:gd name="T2" fmla="*/ 2147483647 w 136"/>
                <a:gd name="T3" fmla="*/ 2147483647 h 80"/>
                <a:gd name="T4" fmla="*/ 2147483647 w 136"/>
                <a:gd name="T5" fmla="*/ 2147483647 h 80"/>
                <a:gd name="T6" fmla="*/ 2147483647 w 136"/>
                <a:gd name="T7" fmla="*/ 2147483647 h 80"/>
                <a:gd name="T8" fmla="*/ 0 w 136"/>
                <a:gd name="T9" fmla="*/ 2147483647 h 80"/>
                <a:gd name="T10" fmla="*/ 2147483647 w 136"/>
                <a:gd name="T11" fmla="*/ 2147483647 h 80"/>
                <a:gd name="T12" fmla="*/ 2147483647 w 136"/>
                <a:gd name="T13" fmla="*/ 2147483647 h 80"/>
                <a:gd name="T14" fmla="*/ 2147483647 w 136"/>
                <a:gd name="T15" fmla="*/ 2147483647 h 80"/>
                <a:gd name="T16" fmla="*/ 2147483647 w 136"/>
                <a:gd name="T17" fmla="*/ 2147483647 h 80"/>
                <a:gd name="T18" fmla="*/ 2147483647 w 136"/>
                <a:gd name="T19" fmla="*/ 2147483647 h 80"/>
                <a:gd name="T20" fmla="*/ 2147483647 w 136"/>
                <a:gd name="T21" fmla="*/ 2147483647 h 80"/>
                <a:gd name="T22" fmla="*/ 2147483647 w 136"/>
                <a:gd name="T23" fmla="*/ 2147483647 h 80"/>
                <a:gd name="T24" fmla="*/ 2147483647 w 136"/>
                <a:gd name="T25" fmla="*/ 2147483647 h 80"/>
                <a:gd name="T26" fmla="*/ 2147483647 w 136"/>
                <a:gd name="T27" fmla="*/ 0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"/>
                <a:gd name="T43" fmla="*/ 0 h 80"/>
                <a:gd name="T44" fmla="*/ 136 w 136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" h="80">
                  <a:moveTo>
                    <a:pt x="120" y="0"/>
                  </a:moveTo>
                  <a:lnTo>
                    <a:pt x="72" y="1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24" y="80"/>
                  </a:lnTo>
                  <a:lnTo>
                    <a:pt x="48" y="72"/>
                  </a:lnTo>
                  <a:lnTo>
                    <a:pt x="64" y="72"/>
                  </a:lnTo>
                  <a:lnTo>
                    <a:pt x="80" y="56"/>
                  </a:lnTo>
                  <a:lnTo>
                    <a:pt x="104" y="48"/>
                  </a:lnTo>
                  <a:lnTo>
                    <a:pt x="136" y="40"/>
                  </a:lnTo>
                  <a:lnTo>
                    <a:pt x="128" y="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1" name="Freeform 616"/>
            <p:cNvSpPr>
              <a:spLocks/>
            </p:cNvSpPr>
            <p:nvPr/>
          </p:nvSpPr>
          <p:spPr bwMode="auto">
            <a:xfrm>
              <a:off x="5235575" y="3768725"/>
              <a:ext cx="498475" cy="419100"/>
            </a:xfrm>
            <a:custGeom>
              <a:avLst/>
              <a:gdLst>
                <a:gd name="T0" fmla="*/ 2147483647 w 256"/>
                <a:gd name="T1" fmla="*/ 2147483647 h 216"/>
                <a:gd name="T2" fmla="*/ 2147483647 w 256"/>
                <a:gd name="T3" fmla="*/ 2147483647 h 216"/>
                <a:gd name="T4" fmla="*/ 2147483647 w 256"/>
                <a:gd name="T5" fmla="*/ 2147483647 h 216"/>
                <a:gd name="T6" fmla="*/ 2147483647 w 256"/>
                <a:gd name="T7" fmla="*/ 2147483647 h 216"/>
                <a:gd name="T8" fmla="*/ 2147483647 w 256"/>
                <a:gd name="T9" fmla="*/ 2147483647 h 216"/>
                <a:gd name="T10" fmla="*/ 2147483647 w 256"/>
                <a:gd name="T11" fmla="*/ 2147483647 h 216"/>
                <a:gd name="T12" fmla="*/ 2147483647 w 256"/>
                <a:gd name="T13" fmla="*/ 2147483647 h 216"/>
                <a:gd name="T14" fmla="*/ 2147483647 w 256"/>
                <a:gd name="T15" fmla="*/ 2147483647 h 216"/>
                <a:gd name="T16" fmla="*/ 2147483647 w 256"/>
                <a:gd name="T17" fmla="*/ 2147483647 h 216"/>
                <a:gd name="T18" fmla="*/ 2147483647 w 256"/>
                <a:gd name="T19" fmla="*/ 2147483647 h 216"/>
                <a:gd name="T20" fmla="*/ 2147483647 w 256"/>
                <a:gd name="T21" fmla="*/ 2147483647 h 216"/>
                <a:gd name="T22" fmla="*/ 2147483647 w 256"/>
                <a:gd name="T23" fmla="*/ 2147483647 h 216"/>
                <a:gd name="T24" fmla="*/ 2147483647 w 256"/>
                <a:gd name="T25" fmla="*/ 0 h 216"/>
                <a:gd name="T26" fmla="*/ 2147483647 w 256"/>
                <a:gd name="T27" fmla="*/ 0 h 216"/>
                <a:gd name="T28" fmla="*/ 2147483647 w 256"/>
                <a:gd name="T29" fmla="*/ 0 h 216"/>
                <a:gd name="T30" fmla="*/ 2147483647 w 256"/>
                <a:gd name="T31" fmla="*/ 2147483647 h 216"/>
                <a:gd name="T32" fmla="*/ 2147483647 w 256"/>
                <a:gd name="T33" fmla="*/ 2147483647 h 216"/>
                <a:gd name="T34" fmla="*/ 2147483647 w 256"/>
                <a:gd name="T35" fmla="*/ 2147483647 h 216"/>
                <a:gd name="T36" fmla="*/ 2147483647 w 256"/>
                <a:gd name="T37" fmla="*/ 2147483647 h 216"/>
                <a:gd name="T38" fmla="*/ 2147483647 w 256"/>
                <a:gd name="T39" fmla="*/ 2147483647 h 216"/>
                <a:gd name="T40" fmla="*/ 0 w 256"/>
                <a:gd name="T41" fmla="*/ 2147483647 h 216"/>
                <a:gd name="T42" fmla="*/ 2147483647 w 256"/>
                <a:gd name="T43" fmla="*/ 2147483647 h 216"/>
                <a:gd name="T44" fmla="*/ 2147483647 w 256"/>
                <a:gd name="T45" fmla="*/ 2147483647 h 216"/>
                <a:gd name="T46" fmla="*/ 2147483647 w 256"/>
                <a:gd name="T47" fmla="*/ 2147483647 h 216"/>
                <a:gd name="T48" fmla="*/ 2147483647 w 256"/>
                <a:gd name="T49" fmla="*/ 2147483647 h 216"/>
                <a:gd name="T50" fmla="*/ 2147483647 w 256"/>
                <a:gd name="T51" fmla="*/ 2147483647 h 216"/>
                <a:gd name="T52" fmla="*/ 2147483647 w 256"/>
                <a:gd name="T53" fmla="*/ 2147483647 h 216"/>
                <a:gd name="T54" fmla="*/ 2147483647 w 256"/>
                <a:gd name="T55" fmla="*/ 2147483647 h 216"/>
                <a:gd name="T56" fmla="*/ 2147483647 w 256"/>
                <a:gd name="T57" fmla="*/ 2147483647 h 216"/>
                <a:gd name="T58" fmla="*/ 2147483647 w 256"/>
                <a:gd name="T59" fmla="*/ 2147483647 h 216"/>
                <a:gd name="T60" fmla="*/ 2147483647 w 256"/>
                <a:gd name="T61" fmla="*/ 2147483647 h 216"/>
                <a:gd name="T62" fmla="*/ 2147483647 w 256"/>
                <a:gd name="T63" fmla="*/ 2147483647 h 216"/>
                <a:gd name="T64" fmla="*/ 2147483647 w 256"/>
                <a:gd name="T65" fmla="*/ 2147483647 h 2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6"/>
                <a:gd name="T100" fmla="*/ 0 h 216"/>
                <a:gd name="T101" fmla="*/ 256 w 256"/>
                <a:gd name="T102" fmla="*/ 216 h 2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6" h="216">
                  <a:moveTo>
                    <a:pt x="256" y="136"/>
                  </a:moveTo>
                  <a:lnTo>
                    <a:pt x="224" y="128"/>
                  </a:lnTo>
                  <a:lnTo>
                    <a:pt x="208" y="112"/>
                  </a:lnTo>
                  <a:lnTo>
                    <a:pt x="216" y="96"/>
                  </a:lnTo>
                  <a:lnTo>
                    <a:pt x="208" y="96"/>
                  </a:lnTo>
                  <a:lnTo>
                    <a:pt x="192" y="88"/>
                  </a:lnTo>
                  <a:lnTo>
                    <a:pt x="184" y="64"/>
                  </a:lnTo>
                  <a:lnTo>
                    <a:pt x="168" y="48"/>
                  </a:lnTo>
                  <a:lnTo>
                    <a:pt x="160" y="48"/>
                  </a:lnTo>
                  <a:lnTo>
                    <a:pt x="144" y="40"/>
                  </a:lnTo>
                  <a:lnTo>
                    <a:pt x="112" y="32"/>
                  </a:lnTo>
                  <a:lnTo>
                    <a:pt x="104" y="24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56"/>
                  </a:lnTo>
                  <a:lnTo>
                    <a:pt x="40" y="112"/>
                  </a:lnTo>
                  <a:lnTo>
                    <a:pt x="56" y="128"/>
                  </a:lnTo>
                  <a:lnTo>
                    <a:pt x="64" y="152"/>
                  </a:lnTo>
                  <a:lnTo>
                    <a:pt x="72" y="184"/>
                  </a:lnTo>
                  <a:lnTo>
                    <a:pt x="96" y="208"/>
                  </a:lnTo>
                  <a:lnTo>
                    <a:pt x="96" y="216"/>
                  </a:lnTo>
                  <a:lnTo>
                    <a:pt x="112" y="208"/>
                  </a:lnTo>
                  <a:lnTo>
                    <a:pt x="152" y="208"/>
                  </a:lnTo>
                  <a:lnTo>
                    <a:pt x="168" y="200"/>
                  </a:lnTo>
                  <a:lnTo>
                    <a:pt x="216" y="184"/>
                  </a:lnTo>
                  <a:lnTo>
                    <a:pt x="256" y="13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2" name="Freeform 617"/>
            <p:cNvSpPr>
              <a:spLocks/>
            </p:cNvSpPr>
            <p:nvPr/>
          </p:nvSpPr>
          <p:spPr bwMode="auto">
            <a:xfrm>
              <a:off x="5656263" y="4032250"/>
              <a:ext cx="77787" cy="93663"/>
            </a:xfrm>
            <a:custGeom>
              <a:avLst/>
              <a:gdLst>
                <a:gd name="T0" fmla="*/ 0 w 40"/>
                <a:gd name="T1" fmla="*/ 2147483647 h 48"/>
                <a:gd name="T2" fmla="*/ 2147483647 w 40"/>
                <a:gd name="T3" fmla="*/ 2147483647 h 48"/>
                <a:gd name="T4" fmla="*/ 2147483647 w 40"/>
                <a:gd name="T5" fmla="*/ 2147483647 h 48"/>
                <a:gd name="T6" fmla="*/ 2147483647 w 40"/>
                <a:gd name="T7" fmla="*/ 0 h 48"/>
                <a:gd name="T8" fmla="*/ 0 w 40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8"/>
                <a:gd name="T17" fmla="*/ 40 w 4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8">
                  <a:moveTo>
                    <a:pt x="0" y="48"/>
                  </a:moveTo>
                  <a:lnTo>
                    <a:pt x="16" y="40"/>
                  </a:lnTo>
                  <a:lnTo>
                    <a:pt x="40" y="24"/>
                  </a:lnTo>
                  <a:lnTo>
                    <a:pt x="4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3" name="Freeform 618"/>
            <p:cNvSpPr>
              <a:spLocks/>
            </p:cNvSpPr>
            <p:nvPr/>
          </p:nvSpPr>
          <p:spPr bwMode="auto">
            <a:xfrm>
              <a:off x="5329238" y="3613150"/>
              <a:ext cx="249237" cy="247650"/>
            </a:xfrm>
            <a:custGeom>
              <a:avLst/>
              <a:gdLst>
                <a:gd name="T0" fmla="*/ 2147483647 w 128"/>
                <a:gd name="T1" fmla="*/ 2147483647 h 128"/>
                <a:gd name="T2" fmla="*/ 2147483647 w 128"/>
                <a:gd name="T3" fmla="*/ 2147483647 h 128"/>
                <a:gd name="T4" fmla="*/ 2147483647 w 128"/>
                <a:gd name="T5" fmla="*/ 2147483647 h 128"/>
                <a:gd name="T6" fmla="*/ 2147483647 w 128"/>
                <a:gd name="T7" fmla="*/ 2147483647 h 128"/>
                <a:gd name="T8" fmla="*/ 2147483647 w 128"/>
                <a:gd name="T9" fmla="*/ 0 h 128"/>
                <a:gd name="T10" fmla="*/ 2147483647 w 128"/>
                <a:gd name="T11" fmla="*/ 0 h 128"/>
                <a:gd name="T12" fmla="*/ 2147483647 w 128"/>
                <a:gd name="T13" fmla="*/ 0 h 128"/>
                <a:gd name="T14" fmla="*/ 2147483647 w 128"/>
                <a:gd name="T15" fmla="*/ 0 h 128"/>
                <a:gd name="T16" fmla="*/ 2147483647 w 128"/>
                <a:gd name="T17" fmla="*/ 2147483647 h 128"/>
                <a:gd name="T18" fmla="*/ 2147483647 w 128"/>
                <a:gd name="T19" fmla="*/ 2147483647 h 128"/>
                <a:gd name="T20" fmla="*/ 2147483647 w 128"/>
                <a:gd name="T21" fmla="*/ 2147483647 h 128"/>
                <a:gd name="T22" fmla="*/ 0 w 128"/>
                <a:gd name="T23" fmla="*/ 2147483647 h 128"/>
                <a:gd name="T24" fmla="*/ 0 w 128"/>
                <a:gd name="T25" fmla="*/ 2147483647 h 128"/>
                <a:gd name="T26" fmla="*/ 2147483647 w 128"/>
                <a:gd name="T27" fmla="*/ 2147483647 h 128"/>
                <a:gd name="T28" fmla="*/ 2147483647 w 128"/>
                <a:gd name="T29" fmla="*/ 2147483647 h 128"/>
                <a:gd name="T30" fmla="*/ 2147483647 w 128"/>
                <a:gd name="T31" fmla="*/ 2147483647 h 128"/>
                <a:gd name="T32" fmla="*/ 2147483647 w 128"/>
                <a:gd name="T33" fmla="*/ 2147483647 h 128"/>
                <a:gd name="T34" fmla="*/ 2147483647 w 128"/>
                <a:gd name="T35" fmla="*/ 2147483647 h 128"/>
                <a:gd name="T36" fmla="*/ 2147483647 w 128"/>
                <a:gd name="T37" fmla="*/ 2147483647 h 128"/>
                <a:gd name="T38" fmla="*/ 2147483647 w 128"/>
                <a:gd name="T39" fmla="*/ 2147483647 h 128"/>
                <a:gd name="T40" fmla="*/ 2147483647 w 128"/>
                <a:gd name="T41" fmla="*/ 2147483647 h 128"/>
                <a:gd name="T42" fmla="*/ 2147483647 w 128"/>
                <a:gd name="T43" fmla="*/ 2147483647 h 128"/>
                <a:gd name="T44" fmla="*/ 2147483647 w 128"/>
                <a:gd name="T45" fmla="*/ 2147483647 h 1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8"/>
                <a:gd name="T70" fmla="*/ 0 h 128"/>
                <a:gd name="T71" fmla="*/ 128 w 128"/>
                <a:gd name="T72" fmla="*/ 128 h 1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8" h="128">
                  <a:moveTo>
                    <a:pt x="112" y="80"/>
                  </a:moveTo>
                  <a:lnTo>
                    <a:pt x="88" y="56"/>
                  </a:lnTo>
                  <a:lnTo>
                    <a:pt x="88" y="40"/>
                  </a:lnTo>
                  <a:lnTo>
                    <a:pt x="88" y="24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24" y="48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16" y="80"/>
                  </a:lnTo>
                  <a:lnTo>
                    <a:pt x="56" y="104"/>
                  </a:lnTo>
                  <a:lnTo>
                    <a:pt x="64" y="112"/>
                  </a:lnTo>
                  <a:lnTo>
                    <a:pt x="96" y="120"/>
                  </a:lnTo>
                  <a:lnTo>
                    <a:pt x="112" y="128"/>
                  </a:lnTo>
                  <a:lnTo>
                    <a:pt x="120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20" y="96"/>
                  </a:lnTo>
                  <a:lnTo>
                    <a:pt x="112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4" name="Freeform 619"/>
            <p:cNvSpPr>
              <a:spLocks/>
            </p:cNvSpPr>
            <p:nvPr/>
          </p:nvSpPr>
          <p:spPr bwMode="auto">
            <a:xfrm>
              <a:off x="5640388" y="3954463"/>
              <a:ext cx="123825" cy="77787"/>
            </a:xfrm>
            <a:custGeom>
              <a:avLst/>
              <a:gdLst>
                <a:gd name="T0" fmla="*/ 2147483647 w 64"/>
                <a:gd name="T1" fmla="*/ 2147483647 h 40"/>
                <a:gd name="T2" fmla="*/ 2147483647 w 64"/>
                <a:gd name="T3" fmla="*/ 2147483647 h 40"/>
                <a:gd name="T4" fmla="*/ 2147483647 w 64"/>
                <a:gd name="T5" fmla="*/ 2147483647 h 40"/>
                <a:gd name="T6" fmla="*/ 2147483647 w 64"/>
                <a:gd name="T7" fmla="*/ 2147483647 h 40"/>
                <a:gd name="T8" fmla="*/ 2147483647 w 64"/>
                <a:gd name="T9" fmla="*/ 0 h 40"/>
                <a:gd name="T10" fmla="*/ 2147483647 w 64"/>
                <a:gd name="T11" fmla="*/ 2147483647 h 40"/>
                <a:gd name="T12" fmla="*/ 2147483647 w 64"/>
                <a:gd name="T13" fmla="*/ 0 h 40"/>
                <a:gd name="T14" fmla="*/ 0 w 64"/>
                <a:gd name="T15" fmla="*/ 2147483647 h 40"/>
                <a:gd name="T16" fmla="*/ 2147483647 w 64"/>
                <a:gd name="T17" fmla="*/ 2147483647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40"/>
                <a:gd name="T29" fmla="*/ 64 w 64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40">
                  <a:moveTo>
                    <a:pt x="16" y="32"/>
                  </a:moveTo>
                  <a:lnTo>
                    <a:pt x="48" y="40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5" name="Freeform 620"/>
            <p:cNvSpPr>
              <a:spLocks/>
            </p:cNvSpPr>
            <p:nvPr/>
          </p:nvSpPr>
          <p:spPr bwMode="auto">
            <a:xfrm>
              <a:off x="5329238" y="3613150"/>
              <a:ext cx="249237" cy="247650"/>
            </a:xfrm>
            <a:custGeom>
              <a:avLst/>
              <a:gdLst>
                <a:gd name="T0" fmla="*/ 2147483647 w 128"/>
                <a:gd name="T1" fmla="*/ 2147483647 h 128"/>
                <a:gd name="T2" fmla="*/ 2147483647 w 128"/>
                <a:gd name="T3" fmla="*/ 2147483647 h 128"/>
                <a:gd name="T4" fmla="*/ 2147483647 w 128"/>
                <a:gd name="T5" fmla="*/ 2147483647 h 128"/>
                <a:gd name="T6" fmla="*/ 2147483647 w 128"/>
                <a:gd name="T7" fmla="*/ 2147483647 h 128"/>
                <a:gd name="T8" fmla="*/ 2147483647 w 128"/>
                <a:gd name="T9" fmla="*/ 0 h 128"/>
                <a:gd name="T10" fmla="*/ 2147483647 w 128"/>
                <a:gd name="T11" fmla="*/ 0 h 128"/>
                <a:gd name="T12" fmla="*/ 2147483647 w 128"/>
                <a:gd name="T13" fmla="*/ 0 h 128"/>
                <a:gd name="T14" fmla="*/ 2147483647 w 128"/>
                <a:gd name="T15" fmla="*/ 0 h 128"/>
                <a:gd name="T16" fmla="*/ 2147483647 w 128"/>
                <a:gd name="T17" fmla="*/ 2147483647 h 128"/>
                <a:gd name="T18" fmla="*/ 2147483647 w 128"/>
                <a:gd name="T19" fmla="*/ 2147483647 h 128"/>
                <a:gd name="T20" fmla="*/ 2147483647 w 128"/>
                <a:gd name="T21" fmla="*/ 2147483647 h 128"/>
                <a:gd name="T22" fmla="*/ 0 w 128"/>
                <a:gd name="T23" fmla="*/ 2147483647 h 128"/>
                <a:gd name="T24" fmla="*/ 0 w 128"/>
                <a:gd name="T25" fmla="*/ 2147483647 h 128"/>
                <a:gd name="T26" fmla="*/ 2147483647 w 128"/>
                <a:gd name="T27" fmla="*/ 2147483647 h 128"/>
                <a:gd name="T28" fmla="*/ 2147483647 w 128"/>
                <a:gd name="T29" fmla="*/ 2147483647 h 128"/>
                <a:gd name="T30" fmla="*/ 2147483647 w 128"/>
                <a:gd name="T31" fmla="*/ 2147483647 h 128"/>
                <a:gd name="T32" fmla="*/ 2147483647 w 128"/>
                <a:gd name="T33" fmla="*/ 2147483647 h 128"/>
                <a:gd name="T34" fmla="*/ 2147483647 w 128"/>
                <a:gd name="T35" fmla="*/ 2147483647 h 128"/>
                <a:gd name="T36" fmla="*/ 2147483647 w 128"/>
                <a:gd name="T37" fmla="*/ 2147483647 h 128"/>
                <a:gd name="T38" fmla="*/ 2147483647 w 128"/>
                <a:gd name="T39" fmla="*/ 2147483647 h 128"/>
                <a:gd name="T40" fmla="*/ 2147483647 w 128"/>
                <a:gd name="T41" fmla="*/ 2147483647 h 128"/>
                <a:gd name="T42" fmla="*/ 2147483647 w 128"/>
                <a:gd name="T43" fmla="*/ 2147483647 h 128"/>
                <a:gd name="T44" fmla="*/ 2147483647 w 128"/>
                <a:gd name="T45" fmla="*/ 2147483647 h 1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8"/>
                <a:gd name="T70" fmla="*/ 0 h 128"/>
                <a:gd name="T71" fmla="*/ 128 w 128"/>
                <a:gd name="T72" fmla="*/ 128 h 1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8" h="128">
                  <a:moveTo>
                    <a:pt x="112" y="80"/>
                  </a:moveTo>
                  <a:lnTo>
                    <a:pt x="88" y="56"/>
                  </a:lnTo>
                  <a:lnTo>
                    <a:pt x="88" y="40"/>
                  </a:lnTo>
                  <a:lnTo>
                    <a:pt x="88" y="24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24" y="48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16" y="80"/>
                  </a:lnTo>
                  <a:lnTo>
                    <a:pt x="56" y="104"/>
                  </a:lnTo>
                  <a:lnTo>
                    <a:pt x="64" y="112"/>
                  </a:lnTo>
                  <a:lnTo>
                    <a:pt x="96" y="120"/>
                  </a:lnTo>
                  <a:lnTo>
                    <a:pt x="112" y="128"/>
                  </a:lnTo>
                  <a:lnTo>
                    <a:pt x="120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20" y="96"/>
                  </a:lnTo>
                  <a:lnTo>
                    <a:pt x="112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6" name="Freeform 621"/>
            <p:cNvSpPr>
              <a:spLocks/>
            </p:cNvSpPr>
            <p:nvPr/>
          </p:nvSpPr>
          <p:spPr bwMode="auto">
            <a:xfrm>
              <a:off x="5468938" y="3535363"/>
              <a:ext cx="466725" cy="434975"/>
            </a:xfrm>
            <a:custGeom>
              <a:avLst/>
              <a:gdLst>
                <a:gd name="T0" fmla="*/ 2147483647 w 240"/>
                <a:gd name="T1" fmla="*/ 2147483647 h 224"/>
                <a:gd name="T2" fmla="*/ 2147483647 w 240"/>
                <a:gd name="T3" fmla="*/ 2147483647 h 224"/>
                <a:gd name="T4" fmla="*/ 2147483647 w 240"/>
                <a:gd name="T5" fmla="*/ 2147483647 h 224"/>
                <a:gd name="T6" fmla="*/ 2147483647 w 240"/>
                <a:gd name="T7" fmla="*/ 2147483647 h 224"/>
                <a:gd name="T8" fmla="*/ 2147483647 w 240"/>
                <a:gd name="T9" fmla="*/ 2147483647 h 224"/>
                <a:gd name="T10" fmla="*/ 2147483647 w 240"/>
                <a:gd name="T11" fmla="*/ 2147483647 h 224"/>
                <a:gd name="T12" fmla="*/ 2147483647 w 240"/>
                <a:gd name="T13" fmla="*/ 2147483647 h 224"/>
                <a:gd name="T14" fmla="*/ 2147483647 w 240"/>
                <a:gd name="T15" fmla="*/ 2147483647 h 224"/>
                <a:gd name="T16" fmla="*/ 2147483647 w 240"/>
                <a:gd name="T17" fmla="*/ 2147483647 h 224"/>
                <a:gd name="T18" fmla="*/ 2147483647 w 240"/>
                <a:gd name="T19" fmla="*/ 2147483647 h 224"/>
                <a:gd name="T20" fmla="*/ 2147483647 w 240"/>
                <a:gd name="T21" fmla="*/ 2147483647 h 224"/>
                <a:gd name="T22" fmla="*/ 2147483647 w 240"/>
                <a:gd name="T23" fmla="*/ 2147483647 h 224"/>
                <a:gd name="T24" fmla="*/ 2147483647 w 240"/>
                <a:gd name="T25" fmla="*/ 2147483647 h 224"/>
                <a:gd name="T26" fmla="*/ 2147483647 w 240"/>
                <a:gd name="T27" fmla="*/ 2147483647 h 224"/>
                <a:gd name="T28" fmla="*/ 2147483647 w 240"/>
                <a:gd name="T29" fmla="*/ 2147483647 h 224"/>
                <a:gd name="T30" fmla="*/ 2147483647 w 240"/>
                <a:gd name="T31" fmla="*/ 2147483647 h 224"/>
                <a:gd name="T32" fmla="*/ 2147483647 w 240"/>
                <a:gd name="T33" fmla="*/ 2147483647 h 224"/>
                <a:gd name="T34" fmla="*/ 2147483647 w 240"/>
                <a:gd name="T35" fmla="*/ 2147483647 h 224"/>
                <a:gd name="T36" fmla="*/ 2147483647 w 240"/>
                <a:gd name="T37" fmla="*/ 2147483647 h 224"/>
                <a:gd name="T38" fmla="*/ 2147483647 w 240"/>
                <a:gd name="T39" fmla="*/ 0 h 224"/>
                <a:gd name="T40" fmla="*/ 2147483647 w 240"/>
                <a:gd name="T41" fmla="*/ 2147483647 h 224"/>
                <a:gd name="T42" fmla="*/ 2147483647 w 240"/>
                <a:gd name="T43" fmla="*/ 2147483647 h 224"/>
                <a:gd name="T44" fmla="*/ 0 w 240"/>
                <a:gd name="T45" fmla="*/ 0 h 224"/>
                <a:gd name="T46" fmla="*/ 0 w 240"/>
                <a:gd name="T47" fmla="*/ 2147483647 h 224"/>
                <a:gd name="T48" fmla="*/ 0 w 240"/>
                <a:gd name="T49" fmla="*/ 2147483647 h 224"/>
                <a:gd name="T50" fmla="*/ 2147483647 w 240"/>
                <a:gd name="T51" fmla="*/ 2147483647 h 224"/>
                <a:gd name="T52" fmla="*/ 2147483647 w 240"/>
                <a:gd name="T53" fmla="*/ 2147483647 h 224"/>
                <a:gd name="T54" fmla="*/ 2147483647 w 240"/>
                <a:gd name="T55" fmla="*/ 2147483647 h 224"/>
                <a:gd name="T56" fmla="*/ 2147483647 w 240"/>
                <a:gd name="T57" fmla="*/ 2147483647 h 224"/>
                <a:gd name="T58" fmla="*/ 2147483647 w 240"/>
                <a:gd name="T59" fmla="*/ 2147483647 h 224"/>
                <a:gd name="T60" fmla="*/ 2147483647 w 240"/>
                <a:gd name="T61" fmla="*/ 2147483647 h 224"/>
                <a:gd name="T62" fmla="*/ 2147483647 w 240"/>
                <a:gd name="T63" fmla="*/ 2147483647 h 224"/>
                <a:gd name="T64" fmla="*/ 2147483647 w 240"/>
                <a:gd name="T65" fmla="*/ 2147483647 h 224"/>
                <a:gd name="T66" fmla="*/ 2147483647 w 240"/>
                <a:gd name="T67" fmla="*/ 2147483647 h 224"/>
                <a:gd name="T68" fmla="*/ 2147483647 w 240"/>
                <a:gd name="T69" fmla="*/ 2147483647 h 224"/>
                <a:gd name="T70" fmla="*/ 2147483647 w 240"/>
                <a:gd name="T71" fmla="*/ 2147483647 h 224"/>
                <a:gd name="T72" fmla="*/ 2147483647 w 240"/>
                <a:gd name="T73" fmla="*/ 2147483647 h 224"/>
                <a:gd name="T74" fmla="*/ 2147483647 w 240"/>
                <a:gd name="T75" fmla="*/ 2147483647 h 224"/>
                <a:gd name="T76" fmla="*/ 2147483647 w 240"/>
                <a:gd name="T77" fmla="*/ 2147483647 h 224"/>
                <a:gd name="T78" fmla="*/ 2147483647 w 240"/>
                <a:gd name="T79" fmla="*/ 2147483647 h 224"/>
                <a:gd name="T80" fmla="*/ 2147483647 w 240"/>
                <a:gd name="T81" fmla="*/ 2147483647 h 224"/>
                <a:gd name="T82" fmla="*/ 2147483647 w 240"/>
                <a:gd name="T83" fmla="*/ 2147483647 h 224"/>
                <a:gd name="T84" fmla="*/ 2147483647 w 240"/>
                <a:gd name="T85" fmla="*/ 2147483647 h 224"/>
                <a:gd name="T86" fmla="*/ 2147483647 w 240"/>
                <a:gd name="T87" fmla="*/ 2147483647 h 224"/>
                <a:gd name="T88" fmla="*/ 2147483647 w 240"/>
                <a:gd name="T89" fmla="*/ 2147483647 h 224"/>
                <a:gd name="T90" fmla="*/ 2147483647 w 240"/>
                <a:gd name="T91" fmla="*/ 2147483647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0"/>
                <a:gd name="T139" fmla="*/ 0 h 224"/>
                <a:gd name="T140" fmla="*/ 240 w 240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0" h="224">
                  <a:moveTo>
                    <a:pt x="208" y="152"/>
                  </a:moveTo>
                  <a:lnTo>
                    <a:pt x="216" y="128"/>
                  </a:lnTo>
                  <a:lnTo>
                    <a:pt x="200" y="120"/>
                  </a:lnTo>
                  <a:lnTo>
                    <a:pt x="200" y="104"/>
                  </a:lnTo>
                  <a:lnTo>
                    <a:pt x="208" y="88"/>
                  </a:lnTo>
                  <a:lnTo>
                    <a:pt x="208" y="48"/>
                  </a:lnTo>
                  <a:lnTo>
                    <a:pt x="192" y="48"/>
                  </a:lnTo>
                  <a:lnTo>
                    <a:pt x="176" y="32"/>
                  </a:lnTo>
                  <a:lnTo>
                    <a:pt x="160" y="24"/>
                  </a:lnTo>
                  <a:lnTo>
                    <a:pt x="144" y="24"/>
                  </a:lnTo>
                  <a:lnTo>
                    <a:pt x="120" y="32"/>
                  </a:lnTo>
                  <a:lnTo>
                    <a:pt x="120" y="40"/>
                  </a:lnTo>
                  <a:lnTo>
                    <a:pt x="104" y="48"/>
                  </a:lnTo>
                  <a:lnTo>
                    <a:pt x="88" y="48"/>
                  </a:lnTo>
                  <a:lnTo>
                    <a:pt x="72" y="40"/>
                  </a:lnTo>
                  <a:lnTo>
                    <a:pt x="56" y="40"/>
                  </a:lnTo>
                  <a:lnTo>
                    <a:pt x="56" y="24"/>
                  </a:lnTo>
                  <a:lnTo>
                    <a:pt x="48" y="16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24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16" y="64"/>
                  </a:lnTo>
                  <a:lnTo>
                    <a:pt x="16" y="80"/>
                  </a:lnTo>
                  <a:lnTo>
                    <a:pt x="16" y="96"/>
                  </a:lnTo>
                  <a:lnTo>
                    <a:pt x="40" y="120"/>
                  </a:lnTo>
                  <a:lnTo>
                    <a:pt x="48" y="136"/>
                  </a:lnTo>
                  <a:lnTo>
                    <a:pt x="56" y="152"/>
                  </a:lnTo>
                  <a:lnTo>
                    <a:pt x="56" y="144"/>
                  </a:lnTo>
                  <a:lnTo>
                    <a:pt x="72" y="160"/>
                  </a:lnTo>
                  <a:lnTo>
                    <a:pt x="88" y="176"/>
                  </a:lnTo>
                  <a:lnTo>
                    <a:pt x="112" y="192"/>
                  </a:lnTo>
                  <a:lnTo>
                    <a:pt x="136" y="200"/>
                  </a:lnTo>
                  <a:lnTo>
                    <a:pt x="152" y="192"/>
                  </a:lnTo>
                  <a:lnTo>
                    <a:pt x="168" y="208"/>
                  </a:lnTo>
                  <a:lnTo>
                    <a:pt x="208" y="224"/>
                  </a:lnTo>
                  <a:lnTo>
                    <a:pt x="216" y="224"/>
                  </a:lnTo>
                  <a:lnTo>
                    <a:pt x="216" y="208"/>
                  </a:lnTo>
                  <a:lnTo>
                    <a:pt x="240" y="200"/>
                  </a:lnTo>
                  <a:lnTo>
                    <a:pt x="232" y="184"/>
                  </a:lnTo>
                  <a:lnTo>
                    <a:pt x="232" y="176"/>
                  </a:lnTo>
                  <a:lnTo>
                    <a:pt x="216" y="160"/>
                  </a:lnTo>
                  <a:lnTo>
                    <a:pt x="208" y="152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7" name="Freeform 622"/>
            <p:cNvSpPr>
              <a:spLocks/>
            </p:cNvSpPr>
            <p:nvPr/>
          </p:nvSpPr>
          <p:spPr bwMode="auto">
            <a:xfrm>
              <a:off x="5873750" y="3629025"/>
              <a:ext cx="403225" cy="371475"/>
            </a:xfrm>
            <a:custGeom>
              <a:avLst/>
              <a:gdLst>
                <a:gd name="T0" fmla="*/ 2147483647 w 208"/>
                <a:gd name="T1" fmla="*/ 2147483647 h 192"/>
                <a:gd name="T2" fmla="*/ 2147483647 w 208"/>
                <a:gd name="T3" fmla="*/ 2147483647 h 192"/>
                <a:gd name="T4" fmla="*/ 2147483647 w 208"/>
                <a:gd name="T5" fmla="*/ 2147483647 h 192"/>
                <a:gd name="T6" fmla="*/ 2147483647 w 208"/>
                <a:gd name="T7" fmla="*/ 2147483647 h 192"/>
                <a:gd name="T8" fmla="*/ 2147483647 w 208"/>
                <a:gd name="T9" fmla="*/ 2147483647 h 192"/>
                <a:gd name="T10" fmla="*/ 2147483647 w 208"/>
                <a:gd name="T11" fmla="*/ 2147483647 h 192"/>
                <a:gd name="T12" fmla="*/ 2147483647 w 208"/>
                <a:gd name="T13" fmla="*/ 2147483647 h 192"/>
                <a:gd name="T14" fmla="*/ 2147483647 w 208"/>
                <a:gd name="T15" fmla="*/ 2147483647 h 192"/>
                <a:gd name="T16" fmla="*/ 2147483647 w 208"/>
                <a:gd name="T17" fmla="*/ 2147483647 h 192"/>
                <a:gd name="T18" fmla="*/ 2147483647 w 208"/>
                <a:gd name="T19" fmla="*/ 2147483647 h 192"/>
                <a:gd name="T20" fmla="*/ 2147483647 w 208"/>
                <a:gd name="T21" fmla="*/ 2147483647 h 192"/>
                <a:gd name="T22" fmla="*/ 2147483647 w 208"/>
                <a:gd name="T23" fmla="*/ 2147483647 h 192"/>
                <a:gd name="T24" fmla="*/ 2147483647 w 208"/>
                <a:gd name="T25" fmla="*/ 0 h 192"/>
                <a:gd name="T26" fmla="*/ 2147483647 w 208"/>
                <a:gd name="T27" fmla="*/ 0 h 192"/>
                <a:gd name="T28" fmla="*/ 2147483647 w 208"/>
                <a:gd name="T29" fmla="*/ 0 h 192"/>
                <a:gd name="T30" fmla="*/ 2147483647 w 208"/>
                <a:gd name="T31" fmla="*/ 2147483647 h 192"/>
                <a:gd name="T32" fmla="*/ 2147483647 w 208"/>
                <a:gd name="T33" fmla="*/ 2147483647 h 192"/>
                <a:gd name="T34" fmla="*/ 2147483647 w 208"/>
                <a:gd name="T35" fmla="*/ 2147483647 h 192"/>
                <a:gd name="T36" fmla="*/ 2147483647 w 208"/>
                <a:gd name="T37" fmla="*/ 2147483647 h 192"/>
                <a:gd name="T38" fmla="*/ 2147483647 w 208"/>
                <a:gd name="T39" fmla="*/ 2147483647 h 192"/>
                <a:gd name="T40" fmla="*/ 2147483647 w 208"/>
                <a:gd name="T41" fmla="*/ 2147483647 h 192"/>
                <a:gd name="T42" fmla="*/ 2147483647 w 208"/>
                <a:gd name="T43" fmla="*/ 2147483647 h 192"/>
                <a:gd name="T44" fmla="*/ 2147483647 w 208"/>
                <a:gd name="T45" fmla="*/ 2147483647 h 192"/>
                <a:gd name="T46" fmla="*/ 2147483647 w 208"/>
                <a:gd name="T47" fmla="*/ 2147483647 h 192"/>
                <a:gd name="T48" fmla="*/ 2147483647 w 208"/>
                <a:gd name="T49" fmla="*/ 2147483647 h 192"/>
                <a:gd name="T50" fmla="*/ 2147483647 w 208"/>
                <a:gd name="T51" fmla="*/ 2147483647 h 192"/>
                <a:gd name="T52" fmla="*/ 0 w 208"/>
                <a:gd name="T53" fmla="*/ 2147483647 h 192"/>
                <a:gd name="T54" fmla="*/ 2147483647 w 208"/>
                <a:gd name="T55" fmla="*/ 2147483647 h 192"/>
                <a:gd name="T56" fmla="*/ 2147483647 w 208"/>
                <a:gd name="T57" fmla="*/ 2147483647 h 192"/>
                <a:gd name="T58" fmla="*/ 2147483647 w 208"/>
                <a:gd name="T59" fmla="*/ 2147483647 h 192"/>
                <a:gd name="T60" fmla="*/ 2147483647 w 208"/>
                <a:gd name="T61" fmla="*/ 2147483647 h 192"/>
                <a:gd name="T62" fmla="*/ 2147483647 w 208"/>
                <a:gd name="T63" fmla="*/ 2147483647 h 192"/>
                <a:gd name="T64" fmla="*/ 2147483647 w 208"/>
                <a:gd name="T65" fmla="*/ 2147483647 h 192"/>
                <a:gd name="T66" fmla="*/ 2147483647 w 208"/>
                <a:gd name="T67" fmla="*/ 2147483647 h 192"/>
                <a:gd name="T68" fmla="*/ 2147483647 w 208"/>
                <a:gd name="T69" fmla="*/ 2147483647 h 192"/>
                <a:gd name="T70" fmla="*/ 2147483647 w 208"/>
                <a:gd name="T71" fmla="*/ 2147483647 h 192"/>
                <a:gd name="T72" fmla="*/ 2147483647 w 208"/>
                <a:gd name="T73" fmla="*/ 2147483647 h 192"/>
                <a:gd name="T74" fmla="*/ 2147483647 w 208"/>
                <a:gd name="T75" fmla="*/ 2147483647 h 19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8"/>
                <a:gd name="T115" fmla="*/ 0 h 192"/>
                <a:gd name="T116" fmla="*/ 208 w 208"/>
                <a:gd name="T117" fmla="*/ 192 h 19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8" h="192">
                  <a:moveTo>
                    <a:pt x="112" y="184"/>
                  </a:moveTo>
                  <a:lnTo>
                    <a:pt x="128" y="176"/>
                  </a:lnTo>
                  <a:lnTo>
                    <a:pt x="120" y="160"/>
                  </a:lnTo>
                  <a:lnTo>
                    <a:pt x="112" y="144"/>
                  </a:lnTo>
                  <a:lnTo>
                    <a:pt x="120" y="136"/>
                  </a:lnTo>
                  <a:lnTo>
                    <a:pt x="136" y="136"/>
                  </a:lnTo>
                  <a:lnTo>
                    <a:pt x="160" y="96"/>
                  </a:lnTo>
                  <a:lnTo>
                    <a:pt x="168" y="80"/>
                  </a:lnTo>
                  <a:lnTo>
                    <a:pt x="176" y="64"/>
                  </a:lnTo>
                  <a:lnTo>
                    <a:pt x="168" y="56"/>
                  </a:lnTo>
                  <a:lnTo>
                    <a:pt x="168" y="32"/>
                  </a:lnTo>
                  <a:lnTo>
                    <a:pt x="208" y="24"/>
                  </a:lnTo>
                  <a:lnTo>
                    <a:pt x="192" y="0"/>
                  </a:lnTo>
                  <a:lnTo>
                    <a:pt x="176" y="0"/>
                  </a:lnTo>
                  <a:lnTo>
                    <a:pt x="152" y="0"/>
                  </a:lnTo>
                  <a:lnTo>
                    <a:pt x="128" y="8"/>
                  </a:lnTo>
                  <a:lnTo>
                    <a:pt x="128" y="24"/>
                  </a:lnTo>
                  <a:lnTo>
                    <a:pt x="120" y="40"/>
                  </a:lnTo>
                  <a:lnTo>
                    <a:pt x="112" y="48"/>
                  </a:lnTo>
                  <a:lnTo>
                    <a:pt x="112" y="56"/>
                  </a:lnTo>
                  <a:lnTo>
                    <a:pt x="104" y="72"/>
                  </a:lnTo>
                  <a:lnTo>
                    <a:pt x="80" y="80"/>
                  </a:lnTo>
                  <a:lnTo>
                    <a:pt x="72" y="88"/>
                  </a:lnTo>
                  <a:lnTo>
                    <a:pt x="56" y="112"/>
                  </a:lnTo>
                  <a:lnTo>
                    <a:pt x="32" y="112"/>
                  </a:lnTo>
                  <a:lnTo>
                    <a:pt x="16" y="104"/>
                  </a:lnTo>
                  <a:lnTo>
                    <a:pt x="0" y="104"/>
                  </a:lnTo>
                  <a:lnTo>
                    <a:pt x="8" y="112"/>
                  </a:lnTo>
                  <a:lnTo>
                    <a:pt x="24" y="128"/>
                  </a:lnTo>
                  <a:lnTo>
                    <a:pt x="24" y="136"/>
                  </a:lnTo>
                  <a:lnTo>
                    <a:pt x="32" y="152"/>
                  </a:lnTo>
                  <a:lnTo>
                    <a:pt x="8" y="160"/>
                  </a:lnTo>
                  <a:lnTo>
                    <a:pt x="8" y="176"/>
                  </a:lnTo>
                  <a:lnTo>
                    <a:pt x="32" y="168"/>
                  </a:lnTo>
                  <a:lnTo>
                    <a:pt x="72" y="168"/>
                  </a:lnTo>
                  <a:lnTo>
                    <a:pt x="88" y="192"/>
                  </a:lnTo>
                  <a:lnTo>
                    <a:pt x="96" y="192"/>
                  </a:lnTo>
                  <a:lnTo>
                    <a:pt x="112" y="184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8" name="Freeform 623"/>
            <p:cNvSpPr>
              <a:spLocks/>
            </p:cNvSpPr>
            <p:nvPr/>
          </p:nvSpPr>
          <p:spPr bwMode="auto">
            <a:xfrm>
              <a:off x="6045200" y="3659188"/>
              <a:ext cx="714375" cy="746125"/>
            </a:xfrm>
            <a:custGeom>
              <a:avLst/>
              <a:gdLst>
                <a:gd name="T0" fmla="*/ 2147483647 w 368"/>
                <a:gd name="T1" fmla="*/ 2147483647 h 384"/>
                <a:gd name="T2" fmla="*/ 2147483647 w 368"/>
                <a:gd name="T3" fmla="*/ 2147483647 h 384"/>
                <a:gd name="T4" fmla="*/ 2147483647 w 368"/>
                <a:gd name="T5" fmla="*/ 2147483647 h 384"/>
                <a:gd name="T6" fmla="*/ 2147483647 w 368"/>
                <a:gd name="T7" fmla="*/ 2147483647 h 384"/>
                <a:gd name="T8" fmla="*/ 2147483647 w 368"/>
                <a:gd name="T9" fmla="*/ 2147483647 h 384"/>
                <a:gd name="T10" fmla="*/ 2147483647 w 368"/>
                <a:gd name="T11" fmla="*/ 2147483647 h 384"/>
                <a:gd name="T12" fmla="*/ 2147483647 w 368"/>
                <a:gd name="T13" fmla="*/ 2147483647 h 384"/>
                <a:gd name="T14" fmla="*/ 2147483647 w 368"/>
                <a:gd name="T15" fmla="*/ 2147483647 h 384"/>
                <a:gd name="T16" fmla="*/ 2147483647 w 368"/>
                <a:gd name="T17" fmla="*/ 2147483647 h 384"/>
                <a:gd name="T18" fmla="*/ 2147483647 w 368"/>
                <a:gd name="T19" fmla="*/ 2147483647 h 384"/>
                <a:gd name="T20" fmla="*/ 2147483647 w 368"/>
                <a:gd name="T21" fmla="*/ 2147483647 h 384"/>
                <a:gd name="T22" fmla="*/ 2147483647 w 368"/>
                <a:gd name="T23" fmla="*/ 2147483647 h 384"/>
                <a:gd name="T24" fmla="*/ 2147483647 w 368"/>
                <a:gd name="T25" fmla="*/ 0 h 384"/>
                <a:gd name="T26" fmla="*/ 2147483647 w 368"/>
                <a:gd name="T27" fmla="*/ 2147483647 h 384"/>
                <a:gd name="T28" fmla="*/ 2147483647 w 368"/>
                <a:gd name="T29" fmla="*/ 2147483647 h 384"/>
                <a:gd name="T30" fmla="*/ 2147483647 w 368"/>
                <a:gd name="T31" fmla="*/ 2147483647 h 384"/>
                <a:gd name="T32" fmla="*/ 2147483647 w 368"/>
                <a:gd name="T33" fmla="*/ 2147483647 h 384"/>
                <a:gd name="T34" fmla="*/ 2147483647 w 368"/>
                <a:gd name="T35" fmla="*/ 2147483647 h 384"/>
                <a:gd name="T36" fmla="*/ 2147483647 w 368"/>
                <a:gd name="T37" fmla="*/ 2147483647 h 384"/>
                <a:gd name="T38" fmla="*/ 2147483647 w 368"/>
                <a:gd name="T39" fmla="*/ 2147483647 h 384"/>
                <a:gd name="T40" fmla="*/ 2147483647 w 368"/>
                <a:gd name="T41" fmla="*/ 2147483647 h 384"/>
                <a:gd name="T42" fmla="*/ 2147483647 w 368"/>
                <a:gd name="T43" fmla="*/ 2147483647 h 384"/>
                <a:gd name="T44" fmla="*/ 2147483647 w 368"/>
                <a:gd name="T45" fmla="*/ 2147483647 h 384"/>
                <a:gd name="T46" fmla="*/ 2147483647 w 368"/>
                <a:gd name="T47" fmla="*/ 2147483647 h 384"/>
                <a:gd name="T48" fmla="*/ 2147483647 w 368"/>
                <a:gd name="T49" fmla="*/ 2147483647 h 384"/>
                <a:gd name="T50" fmla="*/ 2147483647 w 368"/>
                <a:gd name="T51" fmla="*/ 2147483647 h 384"/>
                <a:gd name="T52" fmla="*/ 2147483647 w 368"/>
                <a:gd name="T53" fmla="*/ 2147483647 h 384"/>
                <a:gd name="T54" fmla="*/ 2147483647 w 368"/>
                <a:gd name="T55" fmla="*/ 2147483647 h 384"/>
                <a:gd name="T56" fmla="*/ 2147483647 w 368"/>
                <a:gd name="T57" fmla="*/ 2147483647 h 384"/>
                <a:gd name="T58" fmla="*/ 2147483647 w 368"/>
                <a:gd name="T59" fmla="*/ 2147483647 h 384"/>
                <a:gd name="T60" fmla="*/ 2147483647 w 368"/>
                <a:gd name="T61" fmla="*/ 2147483647 h 384"/>
                <a:gd name="T62" fmla="*/ 2147483647 w 368"/>
                <a:gd name="T63" fmla="*/ 2147483647 h 384"/>
                <a:gd name="T64" fmla="*/ 2147483647 w 368"/>
                <a:gd name="T65" fmla="*/ 2147483647 h 384"/>
                <a:gd name="T66" fmla="*/ 2147483647 w 368"/>
                <a:gd name="T67" fmla="*/ 2147483647 h 384"/>
                <a:gd name="T68" fmla="*/ 2147483647 w 368"/>
                <a:gd name="T69" fmla="*/ 2147483647 h 384"/>
                <a:gd name="T70" fmla="*/ 2147483647 w 368"/>
                <a:gd name="T71" fmla="*/ 2147483647 h 3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8"/>
                <a:gd name="T109" fmla="*/ 0 h 384"/>
                <a:gd name="T110" fmla="*/ 368 w 368"/>
                <a:gd name="T111" fmla="*/ 384 h 3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8" h="384">
                  <a:moveTo>
                    <a:pt x="328" y="168"/>
                  </a:moveTo>
                  <a:lnTo>
                    <a:pt x="344" y="160"/>
                  </a:lnTo>
                  <a:lnTo>
                    <a:pt x="352" y="136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52" y="104"/>
                  </a:lnTo>
                  <a:lnTo>
                    <a:pt x="336" y="104"/>
                  </a:lnTo>
                  <a:lnTo>
                    <a:pt x="320" y="112"/>
                  </a:lnTo>
                  <a:lnTo>
                    <a:pt x="304" y="128"/>
                  </a:lnTo>
                  <a:lnTo>
                    <a:pt x="288" y="128"/>
                  </a:lnTo>
                  <a:lnTo>
                    <a:pt x="272" y="128"/>
                  </a:lnTo>
                  <a:lnTo>
                    <a:pt x="264" y="120"/>
                  </a:lnTo>
                  <a:lnTo>
                    <a:pt x="256" y="120"/>
                  </a:lnTo>
                  <a:lnTo>
                    <a:pt x="248" y="136"/>
                  </a:lnTo>
                  <a:lnTo>
                    <a:pt x="240" y="136"/>
                  </a:lnTo>
                  <a:lnTo>
                    <a:pt x="224" y="128"/>
                  </a:lnTo>
                  <a:lnTo>
                    <a:pt x="192" y="128"/>
                  </a:lnTo>
                  <a:lnTo>
                    <a:pt x="152" y="104"/>
                  </a:lnTo>
                  <a:lnTo>
                    <a:pt x="168" y="80"/>
                  </a:lnTo>
                  <a:lnTo>
                    <a:pt x="144" y="72"/>
                  </a:lnTo>
                  <a:lnTo>
                    <a:pt x="136" y="56"/>
                  </a:lnTo>
                  <a:lnTo>
                    <a:pt x="144" y="48"/>
                  </a:lnTo>
                  <a:lnTo>
                    <a:pt x="144" y="32"/>
                  </a:lnTo>
                  <a:lnTo>
                    <a:pt x="160" y="8"/>
                  </a:lnTo>
                  <a:lnTo>
                    <a:pt x="152" y="0"/>
                  </a:lnTo>
                  <a:lnTo>
                    <a:pt x="128" y="0"/>
                  </a:lnTo>
                  <a:lnTo>
                    <a:pt x="112" y="0"/>
                  </a:lnTo>
                  <a:lnTo>
                    <a:pt x="120" y="8"/>
                  </a:lnTo>
                  <a:lnTo>
                    <a:pt x="80" y="16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80"/>
                  </a:lnTo>
                  <a:lnTo>
                    <a:pt x="48" y="120"/>
                  </a:lnTo>
                  <a:lnTo>
                    <a:pt x="32" y="120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24" y="168"/>
                  </a:lnTo>
                  <a:lnTo>
                    <a:pt x="8" y="176"/>
                  </a:lnTo>
                  <a:lnTo>
                    <a:pt x="0" y="176"/>
                  </a:lnTo>
                  <a:lnTo>
                    <a:pt x="16" y="200"/>
                  </a:lnTo>
                  <a:lnTo>
                    <a:pt x="32" y="216"/>
                  </a:lnTo>
                  <a:lnTo>
                    <a:pt x="56" y="200"/>
                  </a:lnTo>
                  <a:lnTo>
                    <a:pt x="64" y="272"/>
                  </a:lnTo>
                  <a:lnTo>
                    <a:pt x="72" y="304"/>
                  </a:lnTo>
                  <a:lnTo>
                    <a:pt x="96" y="344"/>
                  </a:lnTo>
                  <a:lnTo>
                    <a:pt x="104" y="360"/>
                  </a:lnTo>
                  <a:lnTo>
                    <a:pt x="120" y="384"/>
                  </a:lnTo>
                  <a:lnTo>
                    <a:pt x="128" y="368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04"/>
                  </a:lnTo>
                  <a:lnTo>
                    <a:pt x="160" y="280"/>
                  </a:lnTo>
                  <a:lnTo>
                    <a:pt x="184" y="256"/>
                  </a:lnTo>
                  <a:lnTo>
                    <a:pt x="216" y="240"/>
                  </a:lnTo>
                  <a:lnTo>
                    <a:pt x="232" y="224"/>
                  </a:lnTo>
                  <a:lnTo>
                    <a:pt x="240" y="200"/>
                  </a:lnTo>
                  <a:lnTo>
                    <a:pt x="264" y="200"/>
                  </a:lnTo>
                  <a:lnTo>
                    <a:pt x="256" y="168"/>
                  </a:lnTo>
                  <a:lnTo>
                    <a:pt x="248" y="160"/>
                  </a:lnTo>
                  <a:lnTo>
                    <a:pt x="256" y="152"/>
                  </a:lnTo>
                  <a:lnTo>
                    <a:pt x="256" y="144"/>
                  </a:lnTo>
                  <a:lnTo>
                    <a:pt x="272" y="144"/>
                  </a:lnTo>
                  <a:lnTo>
                    <a:pt x="280" y="152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296" y="176"/>
                  </a:lnTo>
                  <a:lnTo>
                    <a:pt x="312" y="176"/>
                  </a:lnTo>
                  <a:lnTo>
                    <a:pt x="304" y="192"/>
                  </a:lnTo>
                  <a:lnTo>
                    <a:pt x="312" y="208"/>
                  </a:lnTo>
                  <a:lnTo>
                    <a:pt x="320" y="192"/>
                  </a:lnTo>
                  <a:lnTo>
                    <a:pt x="328" y="16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9" name="Freeform 624"/>
            <p:cNvSpPr>
              <a:spLocks/>
            </p:cNvSpPr>
            <p:nvPr/>
          </p:nvSpPr>
          <p:spPr bwMode="auto">
            <a:xfrm>
              <a:off x="5857875" y="3581400"/>
              <a:ext cx="357188" cy="265113"/>
            </a:xfrm>
            <a:custGeom>
              <a:avLst/>
              <a:gdLst>
                <a:gd name="T0" fmla="*/ 2147483647 w 184"/>
                <a:gd name="T1" fmla="*/ 2147483647 h 136"/>
                <a:gd name="T2" fmla="*/ 2147483647 w 184"/>
                <a:gd name="T3" fmla="*/ 2147483647 h 136"/>
                <a:gd name="T4" fmla="*/ 2147483647 w 184"/>
                <a:gd name="T5" fmla="*/ 2147483647 h 136"/>
                <a:gd name="T6" fmla="*/ 2147483647 w 184"/>
                <a:gd name="T7" fmla="*/ 0 h 136"/>
                <a:gd name="T8" fmla="*/ 2147483647 w 184"/>
                <a:gd name="T9" fmla="*/ 2147483647 h 136"/>
                <a:gd name="T10" fmla="*/ 2147483647 w 184"/>
                <a:gd name="T11" fmla="*/ 2147483647 h 136"/>
                <a:gd name="T12" fmla="*/ 2147483647 w 184"/>
                <a:gd name="T13" fmla="*/ 2147483647 h 136"/>
                <a:gd name="T14" fmla="*/ 2147483647 w 184"/>
                <a:gd name="T15" fmla="*/ 2147483647 h 136"/>
                <a:gd name="T16" fmla="*/ 2147483647 w 184"/>
                <a:gd name="T17" fmla="*/ 2147483647 h 136"/>
                <a:gd name="T18" fmla="*/ 2147483647 w 184"/>
                <a:gd name="T19" fmla="*/ 2147483647 h 136"/>
                <a:gd name="T20" fmla="*/ 2147483647 w 184"/>
                <a:gd name="T21" fmla="*/ 2147483647 h 136"/>
                <a:gd name="T22" fmla="*/ 2147483647 w 184"/>
                <a:gd name="T23" fmla="*/ 2147483647 h 136"/>
                <a:gd name="T24" fmla="*/ 2147483647 w 184"/>
                <a:gd name="T25" fmla="*/ 2147483647 h 136"/>
                <a:gd name="T26" fmla="*/ 2147483647 w 184"/>
                <a:gd name="T27" fmla="*/ 2147483647 h 136"/>
                <a:gd name="T28" fmla="*/ 2147483647 w 184"/>
                <a:gd name="T29" fmla="*/ 2147483647 h 136"/>
                <a:gd name="T30" fmla="*/ 2147483647 w 184"/>
                <a:gd name="T31" fmla="*/ 2147483647 h 136"/>
                <a:gd name="T32" fmla="*/ 0 w 184"/>
                <a:gd name="T33" fmla="*/ 2147483647 h 136"/>
                <a:gd name="T34" fmla="*/ 0 w 184"/>
                <a:gd name="T35" fmla="*/ 2147483647 h 136"/>
                <a:gd name="T36" fmla="*/ 2147483647 w 184"/>
                <a:gd name="T37" fmla="*/ 2147483647 h 136"/>
                <a:gd name="T38" fmla="*/ 2147483647 w 184"/>
                <a:gd name="T39" fmla="*/ 2147483647 h 136"/>
                <a:gd name="T40" fmla="*/ 2147483647 w 184"/>
                <a:gd name="T41" fmla="*/ 2147483647 h 136"/>
                <a:gd name="T42" fmla="*/ 2147483647 w 184"/>
                <a:gd name="T43" fmla="*/ 2147483647 h 136"/>
                <a:gd name="T44" fmla="*/ 2147483647 w 184"/>
                <a:gd name="T45" fmla="*/ 2147483647 h 136"/>
                <a:gd name="T46" fmla="*/ 2147483647 w 184"/>
                <a:gd name="T47" fmla="*/ 2147483647 h 136"/>
                <a:gd name="T48" fmla="*/ 2147483647 w 184"/>
                <a:gd name="T49" fmla="*/ 2147483647 h 136"/>
                <a:gd name="T50" fmla="*/ 2147483647 w 184"/>
                <a:gd name="T51" fmla="*/ 2147483647 h 136"/>
                <a:gd name="T52" fmla="*/ 2147483647 w 184"/>
                <a:gd name="T53" fmla="*/ 2147483647 h 136"/>
                <a:gd name="T54" fmla="*/ 2147483647 w 184"/>
                <a:gd name="T55" fmla="*/ 2147483647 h 136"/>
                <a:gd name="T56" fmla="*/ 2147483647 w 184"/>
                <a:gd name="T57" fmla="*/ 2147483647 h 136"/>
                <a:gd name="T58" fmla="*/ 2147483647 w 184"/>
                <a:gd name="T59" fmla="*/ 2147483647 h 136"/>
                <a:gd name="T60" fmla="*/ 2147483647 w 184"/>
                <a:gd name="T61" fmla="*/ 2147483647 h 136"/>
                <a:gd name="T62" fmla="*/ 2147483647 w 184"/>
                <a:gd name="T63" fmla="*/ 2147483647 h 136"/>
                <a:gd name="T64" fmla="*/ 2147483647 w 184"/>
                <a:gd name="T65" fmla="*/ 2147483647 h 136"/>
                <a:gd name="T66" fmla="*/ 2147483647 w 184"/>
                <a:gd name="T67" fmla="*/ 2147483647 h 136"/>
                <a:gd name="T68" fmla="*/ 2147483647 w 184"/>
                <a:gd name="T69" fmla="*/ 2147483647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4"/>
                <a:gd name="T106" fmla="*/ 0 h 136"/>
                <a:gd name="T107" fmla="*/ 184 w 184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4" h="136">
                  <a:moveTo>
                    <a:pt x="168" y="8"/>
                  </a:moveTo>
                  <a:lnTo>
                    <a:pt x="152" y="16"/>
                  </a:lnTo>
                  <a:lnTo>
                    <a:pt x="144" y="16"/>
                  </a:lnTo>
                  <a:lnTo>
                    <a:pt x="136" y="0"/>
                  </a:lnTo>
                  <a:lnTo>
                    <a:pt x="120" y="8"/>
                  </a:lnTo>
                  <a:lnTo>
                    <a:pt x="112" y="16"/>
                  </a:lnTo>
                  <a:lnTo>
                    <a:pt x="96" y="24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64" y="8"/>
                  </a:lnTo>
                  <a:lnTo>
                    <a:pt x="56" y="32"/>
                  </a:lnTo>
                  <a:lnTo>
                    <a:pt x="40" y="40"/>
                  </a:lnTo>
                  <a:lnTo>
                    <a:pt x="32" y="48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8" y="64"/>
                  </a:lnTo>
                  <a:lnTo>
                    <a:pt x="0" y="80"/>
                  </a:lnTo>
                  <a:lnTo>
                    <a:pt x="0" y="96"/>
                  </a:lnTo>
                  <a:lnTo>
                    <a:pt x="16" y="104"/>
                  </a:lnTo>
                  <a:lnTo>
                    <a:pt x="8" y="128"/>
                  </a:lnTo>
                  <a:lnTo>
                    <a:pt x="24" y="128"/>
                  </a:lnTo>
                  <a:lnTo>
                    <a:pt x="40" y="136"/>
                  </a:lnTo>
                  <a:lnTo>
                    <a:pt x="64" y="136"/>
                  </a:lnTo>
                  <a:lnTo>
                    <a:pt x="80" y="112"/>
                  </a:lnTo>
                  <a:lnTo>
                    <a:pt x="88" y="104"/>
                  </a:lnTo>
                  <a:lnTo>
                    <a:pt x="112" y="96"/>
                  </a:lnTo>
                  <a:lnTo>
                    <a:pt x="120" y="80"/>
                  </a:lnTo>
                  <a:lnTo>
                    <a:pt x="120" y="72"/>
                  </a:lnTo>
                  <a:lnTo>
                    <a:pt x="128" y="64"/>
                  </a:lnTo>
                  <a:lnTo>
                    <a:pt x="136" y="48"/>
                  </a:lnTo>
                  <a:lnTo>
                    <a:pt x="136" y="32"/>
                  </a:lnTo>
                  <a:lnTo>
                    <a:pt x="160" y="24"/>
                  </a:lnTo>
                  <a:lnTo>
                    <a:pt x="184" y="24"/>
                  </a:lnTo>
                  <a:lnTo>
                    <a:pt x="176" y="8"/>
                  </a:lnTo>
                  <a:lnTo>
                    <a:pt x="16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0" name="Freeform 625"/>
            <p:cNvSpPr>
              <a:spLocks/>
            </p:cNvSpPr>
            <p:nvPr/>
          </p:nvSpPr>
          <p:spPr bwMode="auto">
            <a:xfrm>
              <a:off x="6650038" y="3876675"/>
              <a:ext cx="295275" cy="684213"/>
            </a:xfrm>
            <a:custGeom>
              <a:avLst/>
              <a:gdLst>
                <a:gd name="T0" fmla="*/ 2147483647 w 152"/>
                <a:gd name="T1" fmla="*/ 2147483647 h 352"/>
                <a:gd name="T2" fmla="*/ 2147483647 w 152"/>
                <a:gd name="T3" fmla="*/ 2147483647 h 352"/>
                <a:gd name="T4" fmla="*/ 2147483647 w 152"/>
                <a:gd name="T5" fmla="*/ 2147483647 h 352"/>
                <a:gd name="T6" fmla="*/ 2147483647 w 152"/>
                <a:gd name="T7" fmla="*/ 2147483647 h 352"/>
                <a:gd name="T8" fmla="*/ 2147483647 w 152"/>
                <a:gd name="T9" fmla="*/ 2147483647 h 352"/>
                <a:gd name="T10" fmla="*/ 2147483647 w 152"/>
                <a:gd name="T11" fmla="*/ 2147483647 h 352"/>
                <a:gd name="T12" fmla="*/ 2147483647 w 152"/>
                <a:gd name="T13" fmla="*/ 2147483647 h 352"/>
                <a:gd name="T14" fmla="*/ 2147483647 w 152"/>
                <a:gd name="T15" fmla="*/ 2147483647 h 352"/>
                <a:gd name="T16" fmla="*/ 2147483647 w 152"/>
                <a:gd name="T17" fmla="*/ 2147483647 h 352"/>
                <a:gd name="T18" fmla="*/ 2147483647 w 152"/>
                <a:gd name="T19" fmla="*/ 0 h 352"/>
                <a:gd name="T20" fmla="*/ 2147483647 w 152"/>
                <a:gd name="T21" fmla="*/ 0 h 352"/>
                <a:gd name="T22" fmla="*/ 2147483647 w 152"/>
                <a:gd name="T23" fmla="*/ 2147483647 h 352"/>
                <a:gd name="T24" fmla="*/ 2147483647 w 152"/>
                <a:gd name="T25" fmla="*/ 2147483647 h 352"/>
                <a:gd name="T26" fmla="*/ 2147483647 w 152"/>
                <a:gd name="T27" fmla="*/ 2147483647 h 352"/>
                <a:gd name="T28" fmla="*/ 2147483647 w 152"/>
                <a:gd name="T29" fmla="*/ 2147483647 h 352"/>
                <a:gd name="T30" fmla="*/ 2147483647 w 152"/>
                <a:gd name="T31" fmla="*/ 2147483647 h 352"/>
                <a:gd name="T32" fmla="*/ 0 w 152"/>
                <a:gd name="T33" fmla="*/ 2147483647 h 352"/>
                <a:gd name="T34" fmla="*/ 2147483647 w 152"/>
                <a:gd name="T35" fmla="*/ 2147483647 h 352"/>
                <a:gd name="T36" fmla="*/ 2147483647 w 152"/>
                <a:gd name="T37" fmla="*/ 2147483647 h 352"/>
                <a:gd name="T38" fmla="*/ 2147483647 w 152"/>
                <a:gd name="T39" fmla="*/ 2147483647 h 352"/>
                <a:gd name="T40" fmla="*/ 2147483647 w 152"/>
                <a:gd name="T41" fmla="*/ 2147483647 h 352"/>
                <a:gd name="T42" fmla="*/ 2147483647 w 152"/>
                <a:gd name="T43" fmla="*/ 2147483647 h 352"/>
                <a:gd name="T44" fmla="*/ 2147483647 w 152"/>
                <a:gd name="T45" fmla="*/ 2147483647 h 352"/>
                <a:gd name="T46" fmla="*/ 2147483647 w 152"/>
                <a:gd name="T47" fmla="*/ 2147483647 h 352"/>
                <a:gd name="T48" fmla="*/ 2147483647 w 152"/>
                <a:gd name="T49" fmla="*/ 2147483647 h 352"/>
                <a:gd name="T50" fmla="*/ 2147483647 w 152"/>
                <a:gd name="T51" fmla="*/ 2147483647 h 352"/>
                <a:gd name="T52" fmla="*/ 2147483647 w 152"/>
                <a:gd name="T53" fmla="*/ 2147483647 h 352"/>
                <a:gd name="T54" fmla="*/ 2147483647 w 152"/>
                <a:gd name="T55" fmla="*/ 2147483647 h 352"/>
                <a:gd name="T56" fmla="*/ 2147483647 w 152"/>
                <a:gd name="T57" fmla="*/ 2147483647 h 352"/>
                <a:gd name="T58" fmla="*/ 2147483647 w 152"/>
                <a:gd name="T59" fmla="*/ 2147483647 h 352"/>
                <a:gd name="T60" fmla="*/ 2147483647 w 152"/>
                <a:gd name="T61" fmla="*/ 2147483647 h 352"/>
                <a:gd name="T62" fmla="*/ 2147483647 w 152"/>
                <a:gd name="T63" fmla="*/ 2147483647 h 352"/>
                <a:gd name="T64" fmla="*/ 2147483647 w 152"/>
                <a:gd name="T65" fmla="*/ 2147483647 h 352"/>
                <a:gd name="T66" fmla="*/ 2147483647 w 152"/>
                <a:gd name="T67" fmla="*/ 2147483647 h 352"/>
                <a:gd name="T68" fmla="*/ 2147483647 w 152"/>
                <a:gd name="T69" fmla="*/ 2147483647 h 352"/>
                <a:gd name="T70" fmla="*/ 2147483647 w 152"/>
                <a:gd name="T71" fmla="*/ 2147483647 h 352"/>
                <a:gd name="T72" fmla="*/ 2147483647 w 152"/>
                <a:gd name="T73" fmla="*/ 2147483647 h 352"/>
                <a:gd name="T74" fmla="*/ 2147483647 w 152"/>
                <a:gd name="T75" fmla="*/ 2147483647 h 352"/>
                <a:gd name="T76" fmla="*/ 2147483647 w 152"/>
                <a:gd name="T77" fmla="*/ 2147483647 h 352"/>
                <a:gd name="T78" fmla="*/ 2147483647 w 152"/>
                <a:gd name="T79" fmla="*/ 2147483647 h 352"/>
                <a:gd name="T80" fmla="*/ 2147483647 w 152"/>
                <a:gd name="T81" fmla="*/ 2147483647 h 352"/>
                <a:gd name="T82" fmla="*/ 2147483647 w 152"/>
                <a:gd name="T83" fmla="*/ 2147483647 h 352"/>
                <a:gd name="T84" fmla="*/ 2147483647 w 152"/>
                <a:gd name="T85" fmla="*/ 2147483647 h 352"/>
                <a:gd name="T86" fmla="*/ 2147483647 w 152"/>
                <a:gd name="T87" fmla="*/ 2147483647 h 352"/>
                <a:gd name="T88" fmla="*/ 2147483647 w 152"/>
                <a:gd name="T89" fmla="*/ 2147483647 h 352"/>
                <a:gd name="T90" fmla="*/ 2147483647 w 152"/>
                <a:gd name="T91" fmla="*/ 2147483647 h 3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2"/>
                <a:gd name="T139" fmla="*/ 0 h 352"/>
                <a:gd name="T140" fmla="*/ 152 w 152"/>
                <a:gd name="T141" fmla="*/ 352 h 3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2" h="352">
                  <a:moveTo>
                    <a:pt x="96" y="104"/>
                  </a:moveTo>
                  <a:lnTo>
                    <a:pt x="112" y="88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80" y="64"/>
                  </a:lnTo>
                  <a:lnTo>
                    <a:pt x="72" y="56"/>
                  </a:lnTo>
                  <a:lnTo>
                    <a:pt x="72" y="48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8"/>
                  </a:lnTo>
                  <a:lnTo>
                    <a:pt x="40" y="24"/>
                  </a:lnTo>
                  <a:lnTo>
                    <a:pt x="32" y="48"/>
                  </a:lnTo>
                  <a:lnTo>
                    <a:pt x="16" y="56"/>
                  </a:lnTo>
                  <a:lnTo>
                    <a:pt x="8" y="80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24" y="160"/>
                  </a:lnTo>
                  <a:lnTo>
                    <a:pt x="40" y="168"/>
                  </a:lnTo>
                  <a:lnTo>
                    <a:pt x="56" y="160"/>
                  </a:lnTo>
                  <a:lnTo>
                    <a:pt x="64" y="168"/>
                  </a:lnTo>
                  <a:lnTo>
                    <a:pt x="72" y="192"/>
                  </a:lnTo>
                  <a:lnTo>
                    <a:pt x="72" y="224"/>
                  </a:lnTo>
                  <a:lnTo>
                    <a:pt x="72" y="264"/>
                  </a:lnTo>
                  <a:lnTo>
                    <a:pt x="88" y="280"/>
                  </a:lnTo>
                  <a:lnTo>
                    <a:pt x="96" y="296"/>
                  </a:lnTo>
                  <a:lnTo>
                    <a:pt x="104" y="312"/>
                  </a:lnTo>
                  <a:lnTo>
                    <a:pt x="120" y="328"/>
                  </a:lnTo>
                  <a:lnTo>
                    <a:pt x="144" y="352"/>
                  </a:lnTo>
                  <a:lnTo>
                    <a:pt x="152" y="344"/>
                  </a:lnTo>
                  <a:lnTo>
                    <a:pt x="144" y="320"/>
                  </a:lnTo>
                  <a:lnTo>
                    <a:pt x="136" y="304"/>
                  </a:lnTo>
                  <a:lnTo>
                    <a:pt x="120" y="288"/>
                  </a:lnTo>
                  <a:lnTo>
                    <a:pt x="104" y="280"/>
                  </a:lnTo>
                  <a:lnTo>
                    <a:pt x="96" y="272"/>
                  </a:lnTo>
                  <a:lnTo>
                    <a:pt x="88" y="240"/>
                  </a:lnTo>
                  <a:lnTo>
                    <a:pt x="88" y="224"/>
                  </a:lnTo>
                  <a:lnTo>
                    <a:pt x="96" y="216"/>
                  </a:lnTo>
                  <a:lnTo>
                    <a:pt x="80" y="192"/>
                  </a:lnTo>
                  <a:lnTo>
                    <a:pt x="80" y="176"/>
                  </a:lnTo>
                  <a:lnTo>
                    <a:pt x="80" y="168"/>
                  </a:lnTo>
                  <a:lnTo>
                    <a:pt x="80" y="152"/>
                  </a:lnTo>
                  <a:lnTo>
                    <a:pt x="72" y="128"/>
                  </a:lnTo>
                  <a:lnTo>
                    <a:pt x="88" y="112"/>
                  </a:lnTo>
                  <a:lnTo>
                    <a:pt x="96" y="10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1" name="Freeform 626"/>
            <p:cNvSpPr>
              <a:spLocks/>
            </p:cNvSpPr>
            <p:nvPr/>
          </p:nvSpPr>
          <p:spPr bwMode="auto">
            <a:xfrm>
              <a:off x="6045200" y="3659188"/>
              <a:ext cx="714375" cy="746125"/>
            </a:xfrm>
            <a:custGeom>
              <a:avLst/>
              <a:gdLst>
                <a:gd name="T0" fmla="*/ 2147483647 w 368"/>
                <a:gd name="T1" fmla="*/ 2147483647 h 384"/>
                <a:gd name="T2" fmla="*/ 2147483647 w 368"/>
                <a:gd name="T3" fmla="*/ 2147483647 h 384"/>
                <a:gd name="T4" fmla="*/ 2147483647 w 368"/>
                <a:gd name="T5" fmla="*/ 2147483647 h 384"/>
                <a:gd name="T6" fmla="*/ 2147483647 w 368"/>
                <a:gd name="T7" fmla="*/ 2147483647 h 384"/>
                <a:gd name="T8" fmla="*/ 2147483647 w 368"/>
                <a:gd name="T9" fmla="*/ 2147483647 h 384"/>
                <a:gd name="T10" fmla="*/ 2147483647 w 368"/>
                <a:gd name="T11" fmla="*/ 2147483647 h 384"/>
                <a:gd name="T12" fmla="*/ 2147483647 w 368"/>
                <a:gd name="T13" fmla="*/ 2147483647 h 384"/>
                <a:gd name="T14" fmla="*/ 2147483647 w 368"/>
                <a:gd name="T15" fmla="*/ 2147483647 h 384"/>
                <a:gd name="T16" fmla="*/ 2147483647 w 368"/>
                <a:gd name="T17" fmla="*/ 2147483647 h 384"/>
                <a:gd name="T18" fmla="*/ 2147483647 w 368"/>
                <a:gd name="T19" fmla="*/ 2147483647 h 384"/>
                <a:gd name="T20" fmla="*/ 2147483647 w 368"/>
                <a:gd name="T21" fmla="*/ 2147483647 h 384"/>
                <a:gd name="T22" fmla="*/ 2147483647 w 368"/>
                <a:gd name="T23" fmla="*/ 2147483647 h 384"/>
                <a:gd name="T24" fmla="*/ 2147483647 w 368"/>
                <a:gd name="T25" fmla="*/ 0 h 384"/>
                <a:gd name="T26" fmla="*/ 2147483647 w 368"/>
                <a:gd name="T27" fmla="*/ 0 h 384"/>
                <a:gd name="T28" fmla="*/ 2147483647 w 368"/>
                <a:gd name="T29" fmla="*/ 2147483647 h 384"/>
                <a:gd name="T30" fmla="*/ 2147483647 w 368"/>
                <a:gd name="T31" fmla="*/ 2147483647 h 384"/>
                <a:gd name="T32" fmla="*/ 2147483647 w 368"/>
                <a:gd name="T33" fmla="*/ 2147483647 h 384"/>
                <a:gd name="T34" fmla="*/ 2147483647 w 368"/>
                <a:gd name="T35" fmla="*/ 2147483647 h 384"/>
                <a:gd name="T36" fmla="*/ 2147483647 w 368"/>
                <a:gd name="T37" fmla="*/ 2147483647 h 384"/>
                <a:gd name="T38" fmla="*/ 2147483647 w 368"/>
                <a:gd name="T39" fmla="*/ 2147483647 h 384"/>
                <a:gd name="T40" fmla="*/ 2147483647 w 368"/>
                <a:gd name="T41" fmla="*/ 2147483647 h 384"/>
                <a:gd name="T42" fmla="*/ 0 w 368"/>
                <a:gd name="T43" fmla="*/ 2147483647 h 384"/>
                <a:gd name="T44" fmla="*/ 2147483647 w 368"/>
                <a:gd name="T45" fmla="*/ 2147483647 h 384"/>
                <a:gd name="T46" fmla="*/ 2147483647 w 368"/>
                <a:gd name="T47" fmla="*/ 2147483647 h 384"/>
                <a:gd name="T48" fmla="*/ 2147483647 w 368"/>
                <a:gd name="T49" fmla="*/ 2147483647 h 384"/>
                <a:gd name="T50" fmla="*/ 2147483647 w 368"/>
                <a:gd name="T51" fmla="*/ 2147483647 h 384"/>
                <a:gd name="T52" fmla="*/ 2147483647 w 368"/>
                <a:gd name="T53" fmla="*/ 2147483647 h 384"/>
                <a:gd name="T54" fmla="*/ 2147483647 w 368"/>
                <a:gd name="T55" fmla="*/ 2147483647 h 384"/>
                <a:gd name="T56" fmla="*/ 2147483647 w 368"/>
                <a:gd name="T57" fmla="*/ 2147483647 h 384"/>
                <a:gd name="T58" fmla="*/ 2147483647 w 368"/>
                <a:gd name="T59" fmla="*/ 2147483647 h 384"/>
                <a:gd name="T60" fmla="*/ 2147483647 w 368"/>
                <a:gd name="T61" fmla="*/ 2147483647 h 384"/>
                <a:gd name="T62" fmla="*/ 2147483647 w 368"/>
                <a:gd name="T63" fmla="*/ 2147483647 h 384"/>
                <a:gd name="T64" fmla="*/ 2147483647 w 368"/>
                <a:gd name="T65" fmla="*/ 2147483647 h 384"/>
                <a:gd name="T66" fmla="*/ 2147483647 w 368"/>
                <a:gd name="T67" fmla="*/ 2147483647 h 384"/>
                <a:gd name="T68" fmla="*/ 2147483647 w 368"/>
                <a:gd name="T69" fmla="*/ 2147483647 h 384"/>
                <a:gd name="T70" fmla="*/ 2147483647 w 368"/>
                <a:gd name="T71" fmla="*/ 2147483647 h 384"/>
                <a:gd name="T72" fmla="*/ 2147483647 w 368"/>
                <a:gd name="T73" fmla="*/ 2147483647 h 384"/>
                <a:gd name="T74" fmla="*/ 2147483647 w 368"/>
                <a:gd name="T75" fmla="*/ 2147483647 h 3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68"/>
                <a:gd name="T115" fmla="*/ 0 h 384"/>
                <a:gd name="T116" fmla="*/ 368 w 368"/>
                <a:gd name="T117" fmla="*/ 384 h 38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68" h="384">
                  <a:moveTo>
                    <a:pt x="328" y="168"/>
                  </a:moveTo>
                  <a:lnTo>
                    <a:pt x="344" y="160"/>
                  </a:lnTo>
                  <a:lnTo>
                    <a:pt x="352" y="136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52" y="104"/>
                  </a:lnTo>
                  <a:lnTo>
                    <a:pt x="336" y="104"/>
                  </a:lnTo>
                  <a:lnTo>
                    <a:pt x="320" y="112"/>
                  </a:lnTo>
                  <a:lnTo>
                    <a:pt x="304" y="128"/>
                  </a:lnTo>
                  <a:lnTo>
                    <a:pt x="288" y="128"/>
                  </a:lnTo>
                  <a:lnTo>
                    <a:pt x="272" y="128"/>
                  </a:lnTo>
                  <a:lnTo>
                    <a:pt x="264" y="120"/>
                  </a:lnTo>
                  <a:lnTo>
                    <a:pt x="256" y="120"/>
                  </a:lnTo>
                  <a:lnTo>
                    <a:pt x="248" y="136"/>
                  </a:lnTo>
                  <a:lnTo>
                    <a:pt x="240" y="136"/>
                  </a:lnTo>
                  <a:lnTo>
                    <a:pt x="224" y="128"/>
                  </a:lnTo>
                  <a:lnTo>
                    <a:pt x="192" y="128"/>
                  </a:lnTo>
                  <a:lnTo>
                    <a:pt x="152" y="104"/>
                  </a:lnTo>
                  <a:lnTo>
                    <a:pt x="168" y="80"/>
                  </a:lnTo>
                  <a:lnTo>
                    <a:pt x="144" y="72"/>
                  </a:lnTo>
                  <a:lnTo>
                    <a:pt x="136" y="56"/>
                  </a:lnTo>
                  <a:lnTo>
                    <a:pt x="144" y="48"/>
                  </a:lnTo>
                  <a:lnTo>
                    <a:pt x="144" y="32"/>
                  </a:lnTo>
                  <a:lnTo>
                    <a:pt x="160" y="8"/>
                  </a:lnTo>
                  <a:lnTo>
                    <a:pt x="152" y="0"/>
                  </a:lnTo>
                  <a:lnTo>
                    <a:pt x="128" y="0"/>
                  </a:lnTo>
                  <a:lnTo>
                    <a:pt x="112" y="0"/>
                  </a:lnTo>
                  <a:lnTo>
                    <a:pt x="120" y="8"/>
                  </a:lnTo>
                  <a:lnTo>
                    <a:pt x="80" y="16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80"/>
                  </a:lnTo>
                  <a:lnTo>
                    <a:pt x="48" y="120"/>
                  </a:lnTo>
                  <a:lnTo>
                    <a:pt x="32" y="120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24" y="168"/>
                  </a:lnTo>
                  <a:lnTo>
                    <a:pt x="8" y="176"/>
                  </a:lnTo>
                  <a:lnTo>
                    <a:pt x="0" y="176"/>
                  </a:lnTo>
                  <a:lnTo>
                    <a:pt x="16" y="200"/>
                  </a:lnTo>
                  <a:lnTo>
                    <a:pt x="32" y="216"/>
                  </a:lnTo>
                  <a:lnTo>
                    <a:pt x="56" y="200"/>
                  </a:lnTo>
                  <a:lnTo>
                    <a:pt x="64" y="272"/>
                  </a:lnTo>
                  <a:lnTo>
                    <a:pt x="72" y="304"/>
                  </a:lnTo>
                  <a:lnTo>
                    <a:pt x="96" y="344"/>
                  </a:lnTo>
                  <a:lnTo>
                    <a:pt x="104" y="360"/>
                  </a:lnTo>
                  <a:lnTo>
                    <a:pt x="120" y="384"/>
                  </a:lnTo>
                  <a:lnTo>
                    <a:pt x="128" y="368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04"/>
                  </a:lnTo>
                  <a:lnTo>
                    <a:pt x="160" y="280"/>
                  </a:lnTo>
                  <a:lnTo>
                    <a:pt x="184" y="256"/>
                  </a:lnTo>
                  <a:lnTo>
                    <a:pt x="216" y="240"/>
                  </a:lnTo>
                  <a:lnTo>
                    <a:pt x="232" y="224"/>
                  </a:lnTo>
                  <a:lnTo>
                    <a:pt x="240" y="200"/>
                  </a:lnTo>
                  <a:lnTo>
                    <a:pt x="264" y="200"/>
                  </a:lnTo>
                  <a:lnTo>
                    <a:pt x="256" y="168"/>
                  </a:lnTo>
                  <a:lnTo>
                    <a:pt x="248" y="160"/>
                  </a:lnTo>
                  <a:lnTo>
                    <a:pt x="256" y="152"/>
                  </a:lnTo>
                  <a:lnTo>
                    <a:pt x="256" y="144"/>
                  </a:lnTo>
                  <a:lnTo>
                    <a:pt x="272" y="144"/>
                  </a:lnTo>
                  <a:lnTo>
                    <a:pt x="280" y="152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296" y="176"/>
                  </a:lnTo>
                  <a:lnTo>
                    <a:pt x="312" y="176"/>
                  </a:lnTo>
                  <a:lnTo>
                    <a:pt x="304" y="192"/>
                  </a:lnTo>
                  <a:lnTo>
                    <a:pt x="312" y="208"/>
                  </a:lnTo>
                  <a:lnTo>
                    <a:pt x="320" y="192"/>
                  </a:lnTo>
                  <a:lnTo>
                    <a:pt x="328" y="16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2" name="Freeform 627"/>
            <p:cNvSpPr>
              <a:spLocks/>
            </p:cNvSpPr>
            <p:nvPr/>
          </p:nvSpPr>
          <p:spPr bwMode="auto">
            <a:xfrm>
              <a:off x="6650038" y="3876675"/>
              <a:ext cx="295275" cy="684213"/>
            </a:xfrm>
            <a:custGeom>
              <a:avLst/>
              <a:gdLst>
                <a:gd name="T0" fmla="*/ 2147483647 w 152"/>
                <a:gd name="T1" fmla="*/ 2147483647 h 352"/>
                <a:gd name="T2" fmla="*/ 2147483647 w 152"/>
                <a:gd name="T3" fmla="*/ 2147483647 h 352"/>
                <a:gd name="T4" fmla="*/ 2147483647 w 152"/>
                <a:gd name="T5" fmla="*/ 2147483647 h 352"/>
                <a:gd name="T6" fmla="*/ 2147483647 w 152"/>
                <a:gd name="T7" fmla="*/ 2147483647 h 352"/>
                <a:gd name="T8" fmla="*/ 2147483647 w 152"/>
                <a:gd name="T9" fmla="*/ 2147483647 h 352"/>
                <a:gd name="T10" fmla="*/ 2147483647 w 152"/>
                <a:gd name="T11" fmla="*/ 0 h 352"/>
                <a:gd name="T12" fmla="*/ 2147483647 w 152"/>
                <a:gd name="T13" fmla="*/ 2147483647 h 352"/>
                <a:gd name="T14" fmla="*/ 2147483647 w 152"/>
                <a:gd name="T15" fmla="*/ 2147483647 h 352"/>
                <a:gd name="T16" fmla="*/ 0 w 152"/>
                <a:gd name="T17" fmla="*/ 2147483647 h 352"/>
                <a:gd name="T18" fmla="*/ 2147483647 w 152"/>
                <a:gd name="T19" fmla="*/ 2147483647 h 352"/>
                <a:gd name="T20" fmla="*/ 2147483647 w 152"/>
                <a:gd name="T21" fmla="*/ 2147483647 h 352"/>
                <a:gd name="T22" fmla="*/ 2147483647 w 152"/>
                <a:gd name="T23" fmla="*/ 2147483647 h 352"/>
                <a:gd name="T24" fmla="*/ 2147483647 w 152"/>
                <a:gd name="T25" fmla="*/ 2147483647 h 352"/>
                <a:gd name="T26" fmla="*/ 2147483647 w 152"/>
                <a:gd name="T27" fmla="*/ 2147483647 h 352"/>
                <a:gd name="T28" fmla="*/ 2147483647 w 152"/>
                <a:gd name="T29" fmla="*/ 2147483647 h 352"/>
                <a:gd name="T30" fmla="*/ 2147483647 w 152"/>
                <a:gd name="T31" fmla="*/ 2147483647 h 352"/>
                <a:gd name="T32" fmla="*/ 2147483647 w 152"/>
                <a:gd name="T33" fmla="*/ 2147483647 h 352"/>
                <a:gd name="T34" fmla="*/ 2147483647 w 152"/>
                <a:gd name="T35" fmla="*/ 2147483647 h 352"/>
                <a:gd name="T36" fmla="*/ 2147483647 w 152"/>
                <a:gd name="T37" fmla="*/ 2147483647 h 352"/>
                <a:gd name="T38" fmla="*/ 2147483647 w 152"/>
                <a:gd name="T39" fmla="*/ 2147483647 h 352"/>
                <a:gd name="T40" fmla="*/ 2147483647 w 152"/>
                <a:gd name="T41" fmla="*/ 2147483647 h 352"/>
                <a:gd name="T42" fmla="*/ 2147483647 w 152"/>
                <a:gd name="T43" fmla="*/ 2147483647 h 352"/>
                <a:gd name="T44" fmla="*/ 2147483647 w 152"/>
                <a:gd name="T45" fmla="*/ 2147483647 h 352"/>
                <a:gd name="T46" fmla="*/ 2147483647 w 152"/>
                <a:gd name="T47" fmla="*/ 2147483647 h 352"/>
                <a:gd name="T48" fmla="*/ 2147483647 w 152"/>
                <a:gd name="T49" fmla="*/ 2147483647 h 352"/>
                <a:gd name="T50" fmla="*/ 2147483647 w 152"/>
                <a:gd name="T51" fmla="*/ 2147483647 h 352"/>
                <a:gd name="T52" fmla="*/ 2147483647 w 152"/>
                <a:gd name="T53" fmla="*/ 2147483647 h 352"/>
                <a:gd name="T54" fmla="*/ 2147483647 w 152"/>
                <a:gd name="T55" fmla="*/ 2147483647 h 352"/>
                <a:gd name="T56" fmla="*/ 2147483647 w 152"/>
                <a:gd name="T57" fmla="*/ 0 h 352"/>
                <a:gd name="T58" fmla="*/ 2147483647 w 152"/>
                <a:gd name="T59" fmla="*/ 2147483647 h 352"/>
                <a:gd name="T60" fmla="*/ 2147483647 w 152"/>
                <a:gd name="T61" fmla="*/ 2147483647 h 352"/>
                <a:gd name="T62" fmla="*/ 0 w 152"/>
                <a:gd name="T63" fmla="*/ 2147483647 h 352"/>
                <a:gd name="T64" fmla="*/ 2147483647 w 152"/>
                <a:gd name="T65" fmla="*/ 2147483647 h 352"/>
                <a:gd name="T66" fmla="*/ 2147483647 w 152"/>
                <a:gd name="T67" fmla="*/ 2147483647 h 352"/>
                <a:gd name="T68" fmla="*/ 2147483647 w 152"/>
                <a:gd name="T69" fmla="*/ 2147483647 h 352"/>
                <a:gd name="T70" fmla="*/ 2147483647 w 152"/>
                <a:gd name="T71" fmla="*/ 2147483647 h 352"/>
                <a:gd name="T72" fmla="*/ 2147483647 w 152"/>
                <a:gd name="T73" fmla="*/ 2147483647 h 352"/>
                <a:gd name="T74" fmla="*/ 2147483647 w 152"/>
                <a:gd name="T75" fmla="*/ 2147483647 h 352"/>
                <a:gd name="T76" fmla="*/ 2147483647 w 152"/>
                <a:gd name="T77" fmla="*/ 2147483647 h 352"/>
                <a:gd name="T78" fmla="*/ 2147483647 w 152"/>
                <a:gd name="T79" fmla="*/ 2147483647 h 352"/>
                <a:gd name="T80" fmla="*/ 2147483647 w 152"/>
                <a:gd name="T81" fmla="*/ 2147483647 h 352"/>
                <a:gd name="T82" fmla="*/ 2147483647 w 152"/>
                <a:gd name="T83" fmla="*/ 2147483647 h 352"/>
                <a:gd name="T84" fmla="*/ 2147483647 w 152"/>
                <a:gd name="T85" fmla="*/ 2147483647 h 352"/>
                <a:gd name="T86" fmla="*/ 2147483647 w 152"/>
                <a:gd name="T87" fmla="*/ 2147483647 h 352"/>
                <a:gd name="T88" fmla="*/ 2147483647 w 152"/>
                <a:gd name="T89" fmla="*/ 2147483647 h 352"/>
                <a:gd name="T90" fmla="*/ 2147483647 w 152"/>
                <a:gd name="T91" fmla="*/ 2147483647 h 3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2"/>
                <a:gd name="T139" fmla="*/ 0 h 352"/>
                <a:gd name="T140" fmla="*/ 152 w 152"/>
                <a:gd name="T141" fmla="*/ 352 h 3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2" h="352">
                  <a:moveTo>
                    <a:pt x="96" y="104"/>
                  </a:moveTo>
                  <a:lnTo>
                    <a:pt x="96" y="104"/>
                  </a:lnTo>
                  <a:lnTo>
                    <a:pt x="112" y="88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80" y="64"/>
                  </a:lnTo>
                  <a:lnTo>
                    <a:pt x="72" y="56"/>
                  </a:lnTo>
                  <a:lnTo>
                    <a:pt x="72" y="48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8"/>
                  </a:lnTo>
                  <a:lnTo>
                    <a:pt x="40" y="24"/>
                  </a:lnTo>
                  <a:lnTo>
                    <a:pt x="32" y="48"/>
                  </a:lnTo>
                  <a:lnTo>
                    <a:pt x="16" y="56"/>
                  </a:lnTo>
                  <a:lnTo>
                    <a:pt x="8" y="80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24" y="160"/>
                  </a:lnTo>
                  <a:lnTo>
                    <a:pt x="40" y="168"/>
                  </a:lnTo>
                  <a:lnTo>
                    <a:pt x="56" y="160"/>
                  </a:lnTo>
                  <a:lnTo>
                    <a:pt x="64" y="168"/>
                  </a:lnTo>
                  <a:lnTo>
                    <a:pt x="72" y="192"/>
                  </a:lnTo>
                  <a:lnTo>
                    <a:pt x="72" y="224"/>
                  </a:lnTo>
                  <a:lnTo>
                    <a:pt x="72" y="264"/>
                  </a:lnTo>
                  <a:lnTo>
                    <a:pt x="88" y="280"/>
                  </a:lnTo>
                  <a:lnTo>
                    <a:pt x="96" y="296"/>
                  </a:lnTo>
                  <a:lnTo>
                    <a:pt x="104" y="312"/>
                  </a:lnTo>
                  <a:lnTo>
                    <a:pt x="120" y="328"/>
                  </a:lnTo>
                  <a:lnTo>
                    <a:pt x="144" y="352"/>
                  </a:lnTo>
                  <a:lnTo>
                    <a:pt x="152" y="344"/>
                  </a:lnTo>
                  <a:lnTo>
                    <a:pt x="144" y="320"/>
                  </a:lnTo>
                  <a:lnTo>
                    <a:pt x="136" y="304"/>
                  </a:lnTo>
                  <a:lnTo>
                    <a:pt x="120" y="288"/>
                  </a:lnTo>
                  <a:lnTo>
                    <a:pt x="104" y="280"/>
                  </a:lnTo>
                  <a:lnTo>
                    <a:pt x="96" y="272"/>
                  </a:lnTo>
                  <a:lnTo>
                    <a:pt x="88" y="240"/>
                  </a:lnTo>
                  <a:lnTo>
                    <a:pt x="88" y="224"/>
                  </a:lnTo>
                  <a:lnTo>
                    <a:pt x="96" y="216"/>
                  </a:lnTo>
                  <a:lnTo>
                    <a:pt x="80" y="192"/>
                  </a:lnTo>
                  <a:lnTo>
                    <a:pt x="80" y="176"/>
                  </a:lnTo>
                  <a:lnTo>
                    <a:pt x="80" y="168"/>
                  </a:lnTo>
                  <a:lnTo>
                    <a:pt x="80" y="152"/>
                  </a:lnTo>
                  <a:lnTo>
                    <a:pt x="72" y="128"/>
                  </a:lnTo>
                  <a:lnTo>
                    <a:pt x="88" y="112"/>
                  </a:lnTo>
                  <a:lnTo>
                    <a:pt x="96" y="104"/>
                  </a:lnTo>
                  <a:lnTo>
                    <a:pt x="112" y="88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80" y="64"/>
                  </a:lnTo>
                  <a:lnTo>
                    <a:pt x="72" y="56"/>
                  </a:lnTo>
                  <a:lnTo>
                    <a:pt x="72" y="48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8"/>
                  </a:lnTo>
                  <a:lnTo>
                    <a:pt x="40" y="24"/>
                  </a:lnTo>
                  <a:lnTo>
                    <a:pt x="32" y="48"/>
                  </a:lnTo>
                  <a:lnTo>
                    <a:pt x="16" y="56"/>
                  </a:lnTo>
                  <a:lnTo>
                    <a:pt x="8" y="80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24" y="160"/>
                  </a:lnTo>
                  <a:lnTo>
                    <a:pt x="40" y="168"/>
                  </a:lnTo>
                  <a:lnTo>
                    <a:pt x="56" y="160"/>
                  </a:lnTo>
                  <a:lnTo>
                    <a:pt x="64" y="168"/>
                  </a:lnTo>
                  <a:lnTo>
                    <a:pt x="72" y="192"/>
                  </a:lnTo>
                  <a:lnTo>
                    <a:pt x="72" y="224"/>
                  </a:lnTo>
                  <a:lnTo>
                    <a:pt x="72" y="264"/>
                  </a:lnTo>
                  <a:lnTo>
                    <a:pt x="88" y="280"/>
                  </a:lnTo>
                  <a:lnTo>
                    <a:pt x="96" y="296"/>
                  </a:lnTo>
                  <a:lnTo>
                    <a:pt x="104" y="312"/>
                  </a:lnTo>
                  <a:lnTo>
                    <a:pt x="120" y="328"/>
                  </a:lnTo>
                  <a:lnTo>
                    <a:pt x="144" y="352"/>
                  </a:lnTo>
                  <a:lnTo>
                    <a:pt x="152" y="344"/>
                  </a:lnTo>
                  <a:lnTo>
                    <a:pt x="144" y="320"/>
                  </a:lnTo>
                  <a:lnTo>
                    <a:pt x="136" y="304"/>
                  </a:lnTo>
                  <a:lnTo>
                    <a:pt x="120" y="288"/>
                  </a:lnTo>
                  <a:lnTo>
                    <a:pt x="104" y="280"/>
                  </a:lnTo>
                  <a:lnTo>
                    <a:pt x="96" y="272"/>
                  </a:lnTo>
                  <a:lnTo>
                    <a:pt x="88" y="240"/>
                  </a:lnTo>
                  <a:lnTo>
                    <a:pt x="88" y="224"/>
                  </a:lnTo>
                  <a:lnTo>
                    <a:pt x="96" y="216"/>
                  </a:lnTo>
                  <a:lnTo>
                    <a:pt x="80" y="192"/>
                  </a:lnTo>
                  <a:lnTo>
                    <a:pt x="80" y="176"/>
                  </a:lnTo>
                  <a:lnTo>
                    <a:pt x="80" y="168"/>
                  </a:lnTo>
                  <a:lnTo>
                    <a:pt x="80" y="152"/>
                  </a:lnTo>
                  <a:lnTo>
                    <a:pt x="72" y="128"/>
                  </a:lnTo>
                  <a:lnTo>
                    <a:pt x="88" y="112"/>
                  </a:lnTo>
                  <a:lnTo>
                    <a:pt x="96" y="10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3" name="Freeform 628"/>
            <p:cNvSpPr>
              <a:spLocks/>
            </p:cNvSpPr>
            <p:nvPr/>
          </p:nvSpPr>
          <p:spPr bwMode="auto">
            <a:xfrm>
              <a:off x="6789738" y="4078288"/>
              <a:ext cx="187325" cy="217487"/>
            </a:xfrm>
            <a:custGeom>
              <a:avLst/>
              <a:gdLst>
                <a:gd name="T0" fmla="*/ 2147483647 w 96"/>
                <a:gd name="T1" fmla="*/ 2147483647 h 112"/>
                <a:gd name="T2" fmla="*/ 2147483647 w 96"/>
                <a:gd name="T3" fmla="*/ 2147483647 h 112"/>
                <a:gd name="T4" fmla="*/ 2147483647 w 96"/>
                <a:gd name="T5" fmla="*/ 2147483647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2147483647 w 96"/>
                <a:gd name="T15" fmla="*/ 0 h 112"/>
                <a:gd name="T16" fmla="*/ 2147483647 w 96"/>
                <a:gd name="T17" fmla="*/ 2147483647 h 112"/>
                <a:gd name="T18" fmla="*/ 0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2147483647 w 96"/>
                <a:gd name="T37" fmla="*/ 2147483647 h 112"/>
                <a:gd name="T38" fmla="*/ 2147483647 w 96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112"/>
                <a:gd name="T62" fmla="*/ 96 w 96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112">
                  <a:moveTo>
                    <a:pt x="64" y="88"/>
                  </a:moveTo>
                  <a:lnTo>
                    <a:pt x="88" y="80"/>
                  </a:lnTo>
                  <a:lnTo>
                    <a:pt x="96" y="72"/>
                  </a:lnTo>
                  <a:lnTo>
                    <a:pt x="72" y="40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72"/>
                  </a:lnTo>
                  <a:lnTo>
                    <a:pt x="8" y="88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48" y="104"/>
                  </a:lnTo>
                  <a:lnTo>
                    <a:pt x="56" y="112"/>
                  </a:lnTo>
                  <a:lnTo>
                    <a:pt x="56" y="96"/>
                  </a:lnTo>
                  <a:lnTo>
                    <a:pt x="64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4" name="Freeform 629"/>
            <p:cNvSpPr>
              <a:spLocks/>
            </p:cNvSpPr>
            <p:nvPr/>
          </p:nvSpPr>
          <p:spPr bwMode="auto">
            <a:xfrm>
              <a:off x="6526213" y="3938588"/>
              <a:ext cx="123825" cy="109537"/>
            </a:xfrm>
            <a:custGeom>
              <a:avLst/>
              <a:gdLst>
                <a:gd name="T0" fmla="*/ 2147483647 w 64"/>
                <a:gd name="T1" fmla="*/ 2147483647 h 56"/>
                <a:gd name="T2" fmla="*/ 2147483647 w 64"/>
                <a:gd name="T3" fmla="*/ 2147483647 h 56"/>
                <a:gd name="T4" fmla="*/ 2147483647 w 64"/>
                <a:gd name="T5" fmla="*/ 2147483647 h 56"/>
                <a:gd name="T6" fmla="*/ 2147483647 w 64"/>
                <a:gd name="T7" fmla="*/ 2147483647 h 56"/>
                <a:gd name="T8" fmla="*/ 2147483647 w 64"/>
                <a:gd name="T9" fmla="*/ 0 h 56"/>
                <a:gd name="T10" fmla="*/ 2147483647 w 64"/>
                <a:gd name="T11" fmla="*/ 0 h 56"/>
                <a:gd name="T12" fmla="*/ 2147483647 w 64"/>
                <a:gd name="T13" fmla="*/ 2147483647 h 56"/>
                <a:gd name="T14" fmla="*/ 0 w 64"/>
                <a:gd name="T15" fmla="*/ 2147483647 h 56"/>
                <a:gd name="T16" fmla="*/ 2147483647 w 64"/>
                <a:gd name="T17" fmla="*/ 2147483647 h 56"/>
                <a:gd name="T18" fmla="*/ 2147483647 w 64"/>
                <a:gd name="T19" fmla="*/ 2147483647 h 56"/>
                <a:gd name="T20" fmla="*/ 2147483647 w 64"/>
                <a:gd name="T21" fmla="*/ 2147483647 h 56"/>
                <a:gd name="T22" fmla="*/ 2147483647 w 64"/>
                <a:gd name="T23" fmla="*/ 2147483647 h 56"/>
                <a:gd name="T24" fmla="*/ 2147483647 w 64"/>
                <a:gd name="T25" fmla="*/ 2147483647 h 56"/>
                <a:gd name="T26" fmla="*/ 2147483647 w 64"/>
                <a:gd name="T27" fmla="*/ 2147483647 h 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56"/>
                <a:gd name="T44" fmla="*/ 64 w 64"/>
                <a:gd name="T45" fmla="*/ 56 h 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56">
                  <a:moveTo>
                    <a:pt x="48" y="32"/>
                  </a:moveTo>
                  <a:lnTo>
                    <a:pt x="56" y="24"/>
                  </a:lnTo>
                  <a:lnTo>
                    <a:pt x="56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56"/>
                  </a:lnTo>
                  <a:lnTo>
                    <a:pt x="40" y="48"/>
                  </a:lnTo>
                  <a:lnTo>
                    <a:pt x="56" y="48"/>
                  </a:lnTo>
                  <a:lnTo>
                    <a:pt x="64" y="32"/>
                  </a:lnTo>
                  <a:lnTo>
                    <a:pt x="48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5" name="Freeform 630"/>
            <p:cNvSpPr>
              <a:spLocks/>
            </p:cNvSpPr>
            <p:nvPr/>
          </p:nvSpPr>
          <p:spPr bwMode="auto">
            <a:xfrm>
              <a:off x="6789738" y="4078288"/>
              <a:ext cx="187325" cy="217487"/>
            </a:xfrm>
            <a:custGeom>
              <a:avLst/>
              <a:gdLst>
                <a:gd name="T0" fmla="*/ 2147483647 w 96"/>
                <a:gd name="T1" fmla="*/ 2147483647 h 112"/>
                <a:gd name="T2" fmla="*/ 2147483647 w 96"/>
                <a:gd name="T3" fmla="*/ 2147483647 h 112"/>
                <a:gd name="T4" fmla="*/ 2147483647 w 96"/>
                <a:gd name="T5" fmla="*/ 2147483647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2147483647 w 96"/>
                <a:gd name="T15" fmla="*/ 0 h 112"/>
                <a:gd name="T16" fmla="*/ 2147483647 w 96"/>
                <a:gd name="T17" fmla="*/ 2147483647 h 112"/>
                <a:gd name="T18" fmla="*/ 0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2147483647 w 96"/>
                <a:gd name="T37" fmla="*/ 2147483647 h 112"/>
                <a:gd name="T38" fmla="*/ 2147483647 w 96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112"/>
                <a:gd name="T62" fmla="*/ 96 w 96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112">
                  <a:moveTo>
                    <a:pt x="64" y="88"/>
                  </a:moveTo>
                  <a:lnTo>
                    <a:pt x="88" y="80"/>
                  </a:lnTo>
                  <a:lnTo>
                    <a:pt x="96" y="72"/>
                  </a:lnTo>
                  <a:lnTo>
                    <a:pt x="72" y="40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0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72"/>
                  </a:lnTo>
                  <a:lnTo>
                    <a:pt x="8" y="88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48" y="104"/>
                  </a:lnTo>
                  <a:lnTo>
                    <a:pt x="56" y="112"/>
                  </a:lnTo>
                  <a:lnTo>
                    <a:pt x="56" y="96"/>
                  </a:lnTo>
                  <a:lnTo>
                    <a:pt x="64" y="88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6" name="Freeform 631"/>
            <p:cNvSpPr>
              <a:spLocks/>
            </p:cNvSpPr>
            <p:nvPr/>
          </p:nvSpPr>
          <p:spPr bwMode="auto">
            <a:xfrm>
              <a:off x="6526213" y="3938588"/>
              <a:ext cx="123825" cy="109537"/>
            </a:xfrm>
            <a:custGeom>
              <a:avLst/>
              <a:gdLst>
                <a:gd name="T0" fmla="*/ 2147483647 w 64"/>
                <a:gd name="T1" fmla="*/ 2147483647 h 56"/>
                <a:gd name="T2" fmla="*/ 2147483647 w 64"/>
                <a:gd name="T3" fmla="*/ 2147483647 h 56"/>
                <a:gd name="T4" fmla="*/ 2147483647 w 64"/>
                <a:gd name="T5" fmla="*/ 2147483647 h 56"/>
                <a:gd name="T6" fmla="*/ 2147483647 w 64"/>
                <a:gd name="T7" fmla="*/ 2147483647 h 56"/>
                <a:gd name="T8" fmla="*/ 2147483647 w 64"/>
                <a:gd name="T9" fmla="*/ 0 h 56"/>
                <a:gd name="T10" fmla="*/ 2147483647 w 64"/>
                <a:gd name="T11" fmla="*/ 0 h 56"/>
                <a:gd name="T12" fmla="*/ 2147483647 w 64"/>
                <a:gd name="T13" fmla="*/ 2147483647 h 56"/>
                <a:gd name="T14" fmla="*/ 0 w 64"/>
                <a:gd name="T15" fmla="*/ 2147483647 h 56"/>
                <a:gd name="T16" fmla="*/ 2147483647 w 64"/>
                <a:gd name="T17" fmla="*/ 2147483647 h 56"/>
                <a:gd name="T18" fmla="*/ 2147483647 w 64"/>
                <a:gd name="T19" fmla="*/ 2147483647 h 56"/>
                <a:gd name="T20" fmla="*/ 2147483647 w 64"/>
                <a:gd name="T21" fmla="*/ 2147483647 h 56"/>
                <a:gd name="T22" fmla="*/ 2147483647 w 64"/>
                <a:gd name="T23" fmla="*/ 2147483647 h 56"/>
                <a:gd name="T24" fmla="*/ 2147483647 w 64"/>
                <a:gd name="T25" fmla="*/ 2147483647 h 56"/>
                <a:gd name="T26" fmla="*/ 2147483647 w 64"/>
                <a:gd name="T27" fmla="*/ 2147483647 h 56"/>
                <a:gd name="T28" fmla="*/ 2147483647 w 64"/>
                <a:gd name="T29" fmla="*/ 2147483647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"/>
                <a:gd name="T46" fmla="*/ 0 h 56"/>
                <a:gd name="T47" fmla="*/ 64 w 64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" h="56">
                  <a:moveTo>
                    <a:pt x="48" y="32"/>
                  </a:moveTo>
                  <a:lnTo>
                    <a:pt x="56" y="24"/>
                  </a:lnTo>
                  <a:lnTo>
                    <a:pt x="56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56"/>
                  </a:lnTo>
                  <a:lnTo>
                    <a:pt x="40" y="48"/>
                  </a:lnTo>
                  <a:lnTo>
                    <a:pt x="56" y="48"/>
                  </a:lnTo>
                  <a:lnTo>
                    <a:pt x="64" y="32"/>
                  </a:lnTo>
                  <a:lnTo>
                    <a:pt x="48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7" name="Freeform 632"/>
            <p:cNvSpPr>
              <a:spLocks/>
            </p:cNvSpPr>
            <p:nvPr/>
          </p:nvSpPr>
          <p:spPr bwMode="auto">
            <a:xfrm>
              <a:off x="4878388" y="2913063"/>
              <a:ext cx="155575" cy="109537"/>
            </a:xfrm>
            <a:custGeom>
              <a:avLst/>
              <a:gdLst>
                <a:gd name="T0" fmla="*/ 2147483647 w 80"/>
                <a:gd name="T1" fmla="*/ 2147483647 h 56"/>
                <a:gd name="T2" fmla="*/ 2147483647 w 80"/>
                <a:gd name="T3" fmla="*/ 2147483647 h 56"/>
                <a:gd name="T4" fmla="*/ 2147483647 w 80"/>
                <a:gd name="T5" fmla="*/ 0 h 56"/>
                <a:gd name="T6" fmla="*/ 2147483647 w 80"/>
                <a:gd name="T7" fmla="*/ 2147483647 h 56"/>
                <a:gd name="T8" fmla="*/ 2147483647 w 80"/>
                <a:gd name="T9" fmla="*/ 0 h 56"/>
                <a:gd name="T10" fmla="*/ 2147483647 w 80"/>
                <a:gd name="T11" fmla="*/ 0 h 56"/>
                <a:gd name="T12" fmla="*/ 2147483647 w 80"/>
                <a:gd name="T13" fmla="*/ 2147483647 h 56"/>
                <a:gd name="T14" fmla="*/ 2147483647 w 80"/>
                <a:gd name="T15" fmla="*/ 2147483647 h 56"/>
                <a:gd name="T16" fmla="*/ 0 w 80"/>
                <a:gd name="T17" fmla="*/ 2147483647 h 56"/>
                <a:gd name="T18" fmla="*/ 2147483647 w 80"/>
                <a:gd name="T19" fmla="*/ 2147483647 h 56"/>
                <a:gd name="T20" fmla="*/ 2147483647 w 80"/>
                <a:gd name="T21" fmla="*/ 2147483647 h 56"/>
                <a:gd name="T22" fmla="*/ 2147483647 w 80"/>
                <a:gd name="T23" fmla="*/ 2147483647 h 56"/>
                <a:gd name="T24" fmla="*/ 2147483647 w 80"/>
                <a:gd name="T25" fmla="*/ 2147483647 h 56"/>
                <a:gd name="T26" fmla="*/ 2147483647 w 80"/>
                <a:gd name="T27" fmla="*/ 2147483647 h 56"/>
                <a:gd name="T28" fmla="*/ 2147483647 w 80"/>
                <a:gd name="T29" fmla="*/ 2147483647 h 56"/>
                <a:gd name="T30" fmla="*/ 2147483647 w 80"/>
                <a:gd name="T31" fmla="*/ 2147483647 h 56"/>
                <a:gd name="T32" fmla="*/ 2147483647 w 80"/>
                <a:gd name="T33" fmla="*/ 2147483647 h 56"/>
                <a:gd name="T34" fmla="*/ 2147483647 w 80"/>
                <a:gd name="T35" fmla="*/ 2147483647 h 56"/>
                <a:gd name="T36" fmla="*/ 2147483647 w 80"/>
                <a:gd name="T37" fmla="*/ 2147483647 h 56"/>
                <a:gd name="T38" fmla="*/ 2147483647 w 80"/>
                <a:gd name="T39" fmla="*/ 2147483647 h 56"/>
                <a:gd name="T40" fmla="*/ 2147483647 w 80"/>
                <a:gd name="T41" fmla="*/ 2147483647 h 56"/>
                <a:gd name="T42" fmla="*/ 2147483647 w 80"/>
                <a:gd name="T43" fmla="*/ 2147483647 h 5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0"/>
                <a:gd name="T67" fmla="*/ 0 h 56"/>
                <a:gd name="T68" fmla="*/ 80 w 80"/>
                <a:gd name="T69" fmla="*/ 56 h 5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0" h="56">
                  <a:moveTo>
                    <a:pt x="80" y="16"/>
                  </a:moveTo>
                  <a:lnTo>
                    <a:pt x="72" y="8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40" y="56"/>
                  </a:lnTo>
                  <a:lnTo>
                    <a:pt x="48" y="56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64" y="40"/>
                  </a:lnTo>
                  <a:lnTo>
                    <a:pt x="72" y="32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8" name="Freeform 633"/>
            <p:cNvSpPr>
              <a:spLocks/>
            </p:cNvSpPr>
            <p:nvPr/>
          </p:nvSpPr>
          <p:spPr bwMode="auto">
            <a:xfrm>
              <a:off x="4956175" y="2773363"/>
              <a:ext cx="109538" cy="93662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0 h 48"/>
                <a:gd name="T10" fmla="*/ 2147483647 w 56"/>
                <a:gd name="T11" fmla="*/ 0 h 48"/>
                <a:gd name="T12" fmla="*/ 2147483647 w 56"/>
                <a:gd name="T13" fmla="*/ 0 h 48"/>
                <a:gd name="T14" fmla="*/ 0 w 56"/>
                <a:gd name="T15" fmla="*/ 2147483647 h 48"/>
                <a:gd name="T16" fmla="*/ 0 w 56"/>
                <a:gd name="T17" fmla="*/ 2147483647 h 48"/>
                <a:gd name="T18" fmla="*/ 0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48"/>
                <a:gd name="T44" fmla="*/ 56 w 56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48">
                  <a:moveTo>
                    <a:pt x="32" y="40"/>
                  </a:moveTo>
                  <a:lnTo>
                    <a:pt x="48" y="48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9" name="Freeform 634"/>
            <p:cNvSpPr>
              <a:spLocks/>
            </p:cNvSpPr>
            <p:nvPr/>
          </p:nvSpPr>
          <p:spPr bwMode="auto">
            <a:xfrm>
              <a:off x="4940300" y="2928938"/>
              <a:ext cx="233363" cy="201612"/>
            </a:xfrm>
            <a:custGeom>
              <a:avLst/>
              <a:gdLst>
                <a:gd name="T0" fmla="*/ 2147483647 w 120"/>
                <a:gd name="T1" fmla="*/ 2147483647 h 104"/>
                <a:gd name="T2" fmla="*/ 2147483647 w 120"/>
                <a:gd name="T3" fmla="*/ 2147483647 h 104"/>
                <a:gd name="T4" fmla="*/ 2147483647 w 120"/>
                <a:gd name="T5" fmla="*/ 2147483647 h 104"/>
                <a:gd name="T6" fmla="*/ 2147483647 w 120"/>
                <a:gd name="T7" fmla="*/ 2147483647 h 104"/>
                <a:gd name="T8" fmla="*/ 2147483647 w 120"/>
                <a:gd name="T9" fmla="*/ 0 h 104"/>
                <a:gd name="T10" fmla="*/ 2147483647 w 120"/>
                <a:gd name="T11" fmla="*/ 2147483647 h 104"/>
                <a:gd name="T12" fmla="*/ 2147483647 w 120"/>
                <a:gd name="T13" fmla="*/ 2147483647 h 104"/>
                <a:gd name="T14" fmla="*/ 2147483647 w 120"/>
                <a:gd name="T15" fmla="*/ 2147483647 h 104"/>
                <a:gd name="T16" fmla="*/ 2147483647 w 120"/>
                <a:gd name="T17" fmla="*/ 2147483647 h 104"/>
                <a:gd name="T18" fmla="*/ 2147483647 w 120"/>
                <a:gd name="T19" fmla="*/ 2147483647 h 104"/>
                <a:gd name="T20" fmla="*/ 2147483647 w 120"/>
                <a:gd name="T21" fmla="*/ 2147483647 h 104"/>
                <a:gd name="T22" fmla="*/ 2147483647 w 120"/>
                <a:gd name="T23" fmla="*/ 2147483647 h 104"/>
                <a:gd name="T24" fmla="*/ 2147483647 w 120"/>
                <a:gd name="T25" fmla="*/ 2147483647 h 104"/>
                <a:gd name="T26" fmla="*/ 2147483647 w 120"/>
                <a:gd name="T27" fmla="*/ 2147483647 h 104"/>
                <a:gd name="T28" fmla="*/ 2147483647 w 120"/>
                <a:gd name="T29" fmla="*/ 2147483647 h 104"/>
                <a:gd name="T30" fmla="*/ 0 w 120"/>
                <a:gd name="T31" fmla="*/ 2147483647 h 104"/>
                <a:gd name="T32" fmla="*/ 2147483647 w 120"/>
                <a:gd name="T33" fmla="*/ 2147483647 h 104"/>
                <a:gd name="T34" fmla="*/ 2147483647 w 120"/>
                <a:gd name="T35" fmla="*/ 2147483647 h 104"/>
                <a:gd name="T36" fmla="*/ 2147483647 w 120"/>
                <a:gd name="T37" fmla="*/ 2147483647 h 104"/>
                <a:gd name="T38" fmla="*/ 2147483647 w 120"/>
                <a:gd name="T39" fmla="*/ 2147483647 h 104"/>
                <a:gd name="T40" fmla="*/ 2147483647 w 120"/>
                <a:gd name="T41" fmla="*/ 2147483647 h 104"/>
                <a:gd name="T42" fmla="*/ 2147483647 w 120"/>
                <a:gd name="T43" fmla="*/ 2147483647 h 104"/>
                <a:gd name="T44" fmla="*/ 2147483647 w 120"/>
                <a:gd name="T45" fmla="*/ 2147483647 h 104"/>
                <a:gd name="T46" fmla="*/ 2147483647 w 120"/>
                <a:gd name="T47" fmla="*/ 2147483647 h 104"/>
                <a:gd name="T48" fmla="*/ 2147483647 w 120"/>
                <a:gd name="T49" fmla="*/ 2147483647 h 104"/>
                <a:gd name="T50" fmla="*/ 2147483647 w 120"/>
                <a:gd name="T51" fmla="*/ 2147483647 h 104"/>
                <a:gd name="T52" fmla="*/ 2147483647 w 120"/>
                <a:gd name="T53" fmla="*/ 2147483647 h 104"/>
                <a:gd name="T54" fmla="*/ 2147483647 w 120"/>
                <a:gd name="T55" fmla="*/ 2147483647 h 10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0"/>
                <a:gd name="T85" fmla="*/ 0 h 104"/>
                <a:gd name="T86" fmla="*/ 120 w 120"/>
                <a:gd name="T87" fmla="*/ 104 h 10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0" h="104">
                  <a:moveTo>
                    <a:pt x="120" y="56"/>
                  </a:moveTo>
                  <a:lnTo>
                    <a:pt x="112" y="40"/>
                  </a:lnTo>
                  <a:lnTo>
                    <a:pt x="96" y="8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24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8" y="72"/>
                  </a:lnTo>
                  <a:lnTo>
                    <a:pt x="0" y="80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16" y="96"/>
                  </a:lnTo>
                  <a:lnTo>
                    <a:pt x="32" y="96"/>
                  </a:lnTo>
                  <a:lnTo>
                    <a:pt x="56" y="104"/>
                  </a:lnTo>
                  <a:lnTo>
                    <a:pt x="80" y="104"/>
                  </a:lnTo>
                  <a:lnTo>
                    <a:pt x="96" y="104"/>
                  </a:lnTo>
                  <a:lnTo>
                    <a:pt x="104" y="80"/>
                  </a:lnTo>
                  <a:lnTo>
                    <a:pt x="112" y="80"/>
                  </a:lnTo>
                  <a:lnTo>
                    <a:pt x="104" y="64"/>
                  </a:lnTo>
                  <a:lnTo>
                    <a:pt x="120" y="64"/>
                  </a:lnTo>
                  <a:lnTo>
                    <a:pt x="120" y="56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0" name="Freeform 635"/>
            <p:cNvSpPr>
              <a:spLocks/>
            </p:cNvSpPr>
            <p:nvPr/>
          </p:nvSpPr>
          <p:spPr bwMode="auto">
            <a:xfrm>
              <a:off x="4894263" y="2835275"/>
              <a:ext cx="187325" cy="109538"/>
            </a:xfrm>
            <a:custGeom>
              <a:avLst/>
              <a:gdLst>
                <a:gd name="T0" fmla="*/ 2147483647 w 96"/>
                <a:gd name="T1" fmla="*/ 2147483647 h 56"/>
                <a:gd name="T2" fmla="*/ 2147483647 w 96"/>
                <a:gd name="T3" fmla="*/ 2147483647 h 56"/>
                <a:gd name="T4" fmla="*/ 2147483647 w 96"/>
                <a:gd name="T5" fmla="*/ 2147483647 h 56"/>
                <a:gd name="T6" fmla="*/ 2147483647 w 96"/>
                <a:gd name="T7" fmla="*/ 2147483647 h 56"/>
                <a:gd name="T8" fmla="*/ 2147483647 w 96"/>
                <a:gd name="T9" fmla="*/ 2147483647 h 56"/>
                <a:gd name="T10" fmla="*/ 2147483647 w 96"/>
                <a:gd name="T11" fmla="*/ 2147483647 h 56"/>
                <a:gd name="T12" fmla="*/ 2147483647 w 96"/>
                <a:gd name="T13" fmla="*/ 2147483647 h 56"/>
                <a:gd name="T14" fmla="*/ 2147483647 w 96"/>
                <a:gd name="T15" fmla="*/ 2147483647 h 56"/>
                <a:gd name="T16" fmla="*/ 2147483647 w 96"/>
                <a:gd name="T17" fmla="*/ 2147483647 h 56"/>
                <a:gd name="T18" fmla="*/ 2147483647 w 96"/>
                <a:gd name="T19" fmla="*/ 2147483647 h 56"/>
                <a:gd name="T20" fmla="*/ 2147483647 w 96"/>
                <a:gd name="T21" fmla="*/ 2147483647 h 56"/>
                <a:gd name="T22" fmla="*/ 2147483647 w 96"/>
                <a:gd name="T23" fmla="*/ 0 h 56"/>
                <a:gd name="T24" fmla="*/ 2147483647 w 96"/>
                <a:gd name="T25" fmla="*/ 2147483647 h 56"/>
                <a:gd name="T26" fmla="*/ 2147483647 w 96"/>
                <a:gd name="T27" fmla="*/ 2147483647 h 56"/>
                <a:gd name="T28" fmla="*/ 2147483647 w 96"/>
                <a:gd name="T29" fmla="*/ 2147483647 h 56"/>
                <a:gd name="T30" fmla="*/ 2147483647 w 96"/>
                <a:gd name="T31" fmla="*/ 2147483647 h 56"/>
                <a:gd name="T32" fmla="*/ 0 w 96"/>
                <a:gd name="T33" fmla="*/ 2147483647 h 56"/>
                <a:gd name="T34" fmla="*/ 0 w 96"/>
                <a:gd name="T35" fmla="*/ 2147483647 h 56"/>
                <a:gd name="T36" fmla="*/ 2147483647 w 96"/>
                <a:gd name="T37" fmla="*/ 2147483647 h 56"/>
                <a:gd name="T38" fmla="*/ 2147483647 w 96"/>
                <a:gd name="T39" fmla="*/ 2147483647 h 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56"/>
                <a:gd name="T62" fmla="*/ 96 w 96"/>
                <a:gd name="T63" fmla="*/ 56 h 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56">
                  <a:moveTo>
                    <a:pt x="32" y="40"/>
                  </a:moveTo>
                  <a:lnTo>
                    <a:pt x="48" y="48"/>
                  </a:lnTo>
                  <a:lnTo>
                    <a:pt x="56" y="40"/>
                  </a:lnTo>
                  <a:lnTo>
                    <a:pt x="64" y="48"/>
                  </a:lnTo>
                  <a:lnTo>
                    <a:pt x="72" y="56"/>
                  </a:lnTo>
                  <a:lnTo>
                    <a:pt x="80" y="56"/>
                  </a:lnTo>
                  <a:lnTo>
                    <a:pt x="96" y="48"/>
                  </a:lnTo>
                  <a:lnTo>
                    <a:pt x="88" y="40"/>
                  </a:lnTo>
                  <a:lnTo>
                    <a:pt x="80" y="24"/>
                  </a:lnTo>
                  <a:lnTo>
                    <a:pt x="80" y="16"/>
                  </a:lnTo>
                  <a:lnTo>
                    <a:pt x="64" y="8"/>
                  </a:lnTo>
                  <a:lnTo>
                    <a:pt x="56" y="0"/>
                  </a:lnTo>
                  <a:lnTo>
                    <a:pt x="40" y="8"/>
                  </a:lnTo>
                  <a:lnTo>
                    <a:pt x="32" y="2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16" y="4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1" name="Freeform 636"/>
            <p:cNvSpPr>
              <a:spLocks/>
            </p:cNvSpPr>
            <p:nvPr/>
          </p:nvSpPr>
          <p:spPr bwMode="auto">
            <a:xfrm>
              <a:off x="3990975" y="4281488"/>
              <a:ext cx="187325" cy="139700"/>
            </a:xfrm>
            <a:custGeom>
              <a:avLst/>
              <a:gdLst>
                <a:gd name="T0" fmla="*/ 2147483647 w 96"/>
                <a:gd name="T1" fmla="*/ 2147483647 h 72"/>
                <a:gd name="T2" fmla="*/ 2147483647 w 96"/>
                <a:gd name="T3" fmla="*/ 2147483647 h 72"/>
                <a:gd name="T4" fmla="*/ 2147483647 w 96"/>
                <a:gd name="T5" fmla="*/ 2147483647 h 72"/>
                <a:gd name="T6" fmla="*/ 2147483647 w 96"/>
                <a:gd name="T7" fmla="*/ 2147483647 h 72"/>
                <a:gd name="T8" fmla="*/ 2147483647 w 96"/>
                <a:gd name="T9" fmla="*/ 2147483647 h 72"/>
                <a:gd name="T10" fmla="*/ 2147483647 w 96"/>
                <a:gd name="T11" fmla="*/ 2147483647 h 72"/>
                <a:gd name="T12" fmla="*/ 2147483647 w 96"/>
                <a:gd name="T13" fmla="*/ 2147483647 h 72"/>
                <a:gd name="T14" fmla="*/ 2147483647 w 96"/>
                <a:gd name="T15" fmla="*/ 2147483647 h 72"/>
                <a:gd name="T16" fmla="*/ 2147483647 w 96"/>
                <a:gd name="T17" fmla="*/ 2147483647 h 72"/>
                <a:gd name="T18" fmla="*/ 2147483647 w 96"/>
                <a:gd name="T19" fmla="*/ 2147483647 h 72"/>
                <a:gd name="T20" fmla="*/ 2147483647 w 96"/>
                <a:gd name="T21" fmla="*/ 2147483647 h 72"/>
                <a:gd name="T22" fmla="*/ 2147483647 w 96"/>
                <a:gd name="T23" fmla="*/ 2147483647 h 72"/>
                <a:gd name="T24" fmla="*/ 2147483647 w 96"/>
                <a:gd name="T25" fmla="*/ 2147483647 h 72"/>
                <a:gd name="T26" fmla="*/ 2147483647 w 96"/>
                <a:gd name="T27" fmla="*/ 0 h 72"/>
                <a:gd name="T28" fmla="*/ 2147483647 w 96"/>
                <a:gd name="T29" fmla="*/ 0 h 72"/>
                <a:gd name="T30" fmla="*/ 2147483647 w 96"/>
                <a:gd name="T31" fmla="*/ 2147483647 h 72"/>
                <a:gd name="T32" fmla="*/ 2147483647 w 96"/>
                <a:gd name="T33" fmla="*/ 2147483647 h 72"/>
                <a:gd name="T34" fmla="*/ 2147483647 w 96"/>
                <a:gd name="T35" fmla="*/ 2147483647 h 72"/>
                <a:gd name="T36" fmla="*/ 0 w 96"/>
                <a:gd name="T37" fmla="*/ 2147483647 h 72"/>
                <a:gd name="T38" fmla="*/ 2147483647 w 96"/>
                <a:gd name="T39" fmla="*/ 2147483647 h 72"/>
                <a:gd name="T40" fmla="*/ 2147483647 w 96"/>
                <a:gd name="T41" fmla="*/ 2147483647 h 72"/>
                <a:gd name="T42" fmla="*/ 2147483647 w 96"/>
                <a:gd name="T43" fmla="*/ 2147483647 h 72"/>
                <a:gd name="T44" fmla="*/ 2147483647 w 96"/>
                <a:gd name="T45" fmla="*/ 2147483647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72"/>
                <a:gd name="T71" fmla="*/ 96 w 96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72">
                  <a:moveTo>
                    <a:pt x="40" y="40"/>
                  </a:moveTo>
                  <a:lnTo>
                    <a:pt x="56" y="40"/>
                  </a:lnTo>
                  <a:lnTo>
                    <a:pt x="64" y="56"/>
                  </a:lnTo>
                  <a:lnTo>
                    <a:pt x="72" y="64"/>
                  </a:lnTo>
                  <a:lnTo>
                    <a:pt x="80" y="72"/>
                  </a:lnTo>
                  <a:lnTo>
                    <a:pt x="88" y="72"/>
                  </a:lnTo>
                  <a:lnTo>
                    <a:pt x="96" y="64"/>
                  </a:lnTo>
                  <a:lnTo>
                    <a:pt x="96" y="48"/>
                  </a:lnTo>
                  <a:lnTo>
                    <a:pt x="96" y="32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64" y="8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2" name="Freeform 637"/>
            <p:cNvSpPr>
              <a:spLocks/>
            </p:cNvSpPr>
            <p:nvPr/>
          </p:nvSpPr>
          <p:spPr bwMode="auto">
            <a:xfrm>
              <a:off x="3944938" y="4187825"/>
              <a:ext cx="155575" cy="107950"/>
            </a:xfrm>
            <a:custGeom>
              <a:avLst/>
              <a:gdLst>
                <a:gd name="T0" fmla="*/ 2147483647 w 80"/>
                <a:gd name="T1" fmla="*/ 2147483647 h 56"/>
                <a:gd name="T2" fmla="*/ 2147483647 w 80"/>
                <a:gd name="T3" fmla="*/ 2147483647 h 56"/>
                <a:gd name="T4" fmla="*/ 2147483647 w 80"/>
                <a:gd name="T5" fmla="*/ 2147483647 h 56"/>
                <a:gd name="T6" fmla="*/ 2147483647 w 80"/>
                <a:gd name="T7" fmla="*/ 2147483647 h 56"/>
                <a:gd name="T8" fmla="*/ 2147483647 w 80"/>
                <a:gd name="T9" fmla="*/ 2147483647 h 56"/>
                <a:gd name="T10" fmla="*/ 2147483647 w 80"/>
                <a:gd name="T11" fmla="*/ 2147483647 h 56"/>
                <a:gd name="T12" fmla="*/ 2147483647 w 80"/>
                <a:gd name="T13" fmla="*/ 2147483647 h 56"/>
                <a:gd name="T14" fmla="*/ 2147483647 w 80"/>
                <a:gd name="T15" fmla="*/ 2147483647 h 56"/>
                <a:gd name="T16" fmla="*/ 2147483647 w 80"/>
                <a:gd name="T17" fmla="*/ 2147483647 h 56"/>
                <a:gd name="T18" fmla="*/ 2147483647 w 80"/>
                <a:gd name="T19" fmla="*/ 0 h 56"/>
                <a:gd name="T20" fmla="*/ 2147483647 w 80"/>
                <a:gd name="T21" fmla="*/ 0 h 56"/>
                <a:gd name="T22" fmla="*/ 2147483647 w 80"/>
                <a:gd name="T23" fmla="*/ 0 h 56"/>
                <a:gd name="T24" fmla="*/ 0 w 80"/>
                <a:gd name="T25" fmla="*/ 2147483647 h 56"/>
                <a:gd name="T26" fmla="*/ 2147483647 w 80"/>
                <a:gd name="T27" fmla="*/ 2147483647 h 56"/>
                <a:gd name="T28" fmla="*/ 2147483647 w 80"/>
                <a:gd name="T29" fmla="*/ 2147483647 h 56"/>
                <a:gd name="T30" fmla="*/ 2147483647 w 80"/>
                <a:gd name="T31" fmla="*/ 2147483647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56"/>
                <a:gd name="T50" fmla="*/ 80 w 80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56">
                  <a:moveTo>
                    <a:pt x="40" y="48"/>
                  </a:moveTo>
                  <a:lnTo>
                    <a:pt x="48" y="48"/>
                  </a:lnTo>
                  <a:lnTo>
                    <a:pt x="56" y="48"/>
                  </a:lnTo>
                  <a:lnTo>
                    <a:pt x="72" y="56"/>
                  </a:lnTo>
                  <a:lnTo>
                    <a:pt x="80" y="56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24"/>
                  </a:lnTo>
                  <a:lnTo>
                    <a:pt x="8" y="56"/>
                  </a:lnTo>
                  <a:lnTo>
                    <a:pt x="16" y="56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3" name="Freeform 638"/>
            <p:cNvSpPr>
              <a:spLocks/>
            </p:cNvSpPr>
            <p:nvPr/>
          </p:nvSpPr>
          <p:spPr bwMode="auto">
            <a:xfrm>
              <a:off x="4956175" y="2773363"/>
              <a:ext cx="109538" cy="93662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0 h 48"/>
                <a:gd name="T10" fmla="*/ 2147483647 w 56"/>
                <a:gd name="T11" fmla="*/ 0 h 48"/>
                <a:gd name="T12" fmla="*/ 2147483647 w 56"/>
                <a:gd name="T13" fmla="*/ 0 h 48"/>
                <a:gd name="T14" fmla="*/ 2147483647 w 56"/>
                <a:gd name="T15" fmla="*/ 0 h 48"/>
                <a:gd name="T16" fmla="*/ 0 w 56"/>
                <a:gd name="T17" fmla="*/ 2147483647 h 48"/>
                <a:gd name="T18" fmla="*/ 0 w 56"/>
                <a:gd name="T19" fmla="*/ 2147483647 h 48"/>
                <a:gd name="T20" fmla="*/ 0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2147483647 w 56"/>
                <a:gd name="T29" fmla="*/ 2147483647 h 48"/>
                <a:gd name="T30" fmla="*/ 2147483647 w 56"/>
                <a:gd name="T31" fmla="*/ 2147483647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"/>
                <a:gd name="T49" fmla="*/ 0 h 48"/>
                <a:gd name="T50" fmla="*/ 56 w 56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" h="48">
                  <a:moveTo>
                    <a:pt x="32" y="40"/>
                  </a:moveTo>
                  <a:lnTo>
                    <a:pt x="48" y="48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4" name="Freeform 639"/>
            <p:cNvSpPr>
              <a:spLocks/>
            </p:cNvSpPr>
            <p:nvPr/>
          </p:nvSpPr>
          <p:spPr bwMode="auto">
            <a:xfrm>
              <a:off x="3944938" y="4187825"/>
              <a:ext cx="155575" cy="107950"/>
            </a:xfrm>
            <a:custGeom>
              <a:avLst/>
              <a:gdLst>
                <a:gd name="T0" fmla="*/ 2147483647 w 80"/>
                <a:gd name="T1" fmla="*/ 2147483647 h 56"/>
                <a:gd name="T2" fmla="*/ 2147483647 w 80"/>
                <a:gd name="T3" fmla="*/ 2147483647 h 56"/>
                <a:gd name="T4" fmla="*/ 2147483647 w 80"/>
                <a:gd name="T5" fmla="*/ 2147483647 h 56"/>
                <a:gd name="T6" fmla="*/ 2147483647 w 80"/>
                <a:gd name="T7" fmla="*/ 2147483647 h 56"/>
                <a:gd name="T8" fmla="*/ 2147483647 w 80"/>
                <a:gd name="T9" fmla="*/ 2147483647 h 56"/>
                <a:gd name="T10" fmla="*/ 2147483647 w 80"/>
                <a:gd name="T11" fmla="*/ 2147483647 h 56"/>
                <a:gd name="T12" fmla="*/ 2147483647 w 80"/>
                <a:gd name="T13" fmla="*/ 2147483647 h 56"/>
                <a:gd name="T14" fmla="*/ 2147483647 w 80"/>
                <a:gd name="T15" fmla="*/ 2147483647 h 56"/>
                <a:gd name="T16" fmla="*/ 2147483647 w 80"/>
                <a:gd name="T17" fmla="*/ 2147483647 h 56"/>
                <a:gd name="T18" fmla="*/ 2147483647 w 80"/>
                <a:gd name="T19" fmla="*/ 2147483647 h 56"/>
                <a:gd name="T20" fmla="*/ 2147483647 w 80"/>
                <a:gd name="T21" fmla="*/ 2147483647 h 56"/>
                <a:gd name="T22" fmla="*/ 2147483647 w 80"/>
                <a:gd name="T23" fmla="*/ 0 h 56"/>
                <a:gd name="T24" fmla="*/ 2147483647 w 80"/>
                <a:gd name="T25" fmla="*/ 0 h 56"/>
                <a:gd name="T26" fmla="*/ 2147483647 w 80"/>
                <a:gd name="T27" fmla="*/ 0 h 56"/>
                <a:gd name="T28" fmla="*/ 0 w 80"/>
                <a:gd name="T29" fmla="*/ 2147483647 h 56"/>
                <a:gd name="T30" fmla="*/ 2147483647 w 80"/>
                <a:gd name="T31" fmla="*/ 2147483647 h 56"/>
                <a:gd name="T32" fmla="*/ 2147483647 w 80"/>
                <a:gd name="T33" fmla="*/ 2147483647 h 56"/>
                <a:gd name="T34" fmla="*/ 2147483647 w 80"/>
                <a:gd name="T35" fmla="*/ 2147483647 h 56"/>
                <a:gd name="T36" fmla="*/ 2147483647 w 80"/>
                <a:gd name="T37" fmla="*/ 2147483647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0"/>
                <a:gd name="T58" fmla="*/ 0 h 56"/>
                <a:gd name="T59" fmla="*/ 80 w 80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0" h="56">
                  <a:moveTo>
                    <a:pt x="40" y="48"/>
                  </a:moveTo>
                  <a:lnTo>
                    <a:pt x="48" y="48"/>
                  </a:lnTo>
                  <a:lnTo>
                    <a:pt x="56" y="48"/>
                  </a:lnTo>
                  <a:lnTo>
                    <a:pt x="72" y="56"/>
                  </a:lnTo>
                  <a:lnTo>
                    <a:pt x="80" y="56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8" y="0"/>
                  </a:lnTo>
                  <a:lnTo>
                    <a:pt x="0" y="24"/>
                  </a:lnTo>
                  <a:lnTo>
                    <a:pt x="8" y="56"/>
                  </a:lnTo>
                  <a:lnTo>
                    <a:pt x="16" y="56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5" name="Freeform 640"/>
            <p:cNvSpPr>
              <a:spLocks/>
            </p:cNvSpPr>
            <p:nvPr/>
          </p:nvSpPr>
          <p:spPr bwMode="auto">
            <a:xfrm>
              <a:off x="3960813" y="3908425"/>
              <a:ext cx="295275" cy="325438"/>
            </a:xfrm>
            <a:custGeom>
              <a:avLst/>
              <a:gdLst>
                <a:gd name="T0" fmla="*/ 2147483647 w 152"/>
                <a:gd name="T1" fmla="*/ 2147483647 h 168"/>
                <a:gd name="T2" fmla="*/ 2147483647 w 152"/>
                <a:gd name="T3" fmla="*/ 2147483647 h 168"/>
                <a:gd name="T4" fmla="*/ 2147483647 w 152"/>
                <a:gd name="T5" fmla="*/ 2147483647 h 168"/>
                <a:gd name="T6" fmla="*/ 2147483647 w 152"/>
                <a:gd name="T7" fmla="*/ 2147483647 h 168"/>
                <a:gd name="T8" fmla="*/ 2147483647 w 152"/>
                <a:gd name="T9" fmla="*/ 2147483647 h 168"/>
                <a:gd name="T10" fmla="*/ 2147483647 w 152"/>
                <a:gd name="T11" fmla="*/ 2147483647 h 168"/>
                <a:gd name="T12" fmla="*/ 2147483647 w 152"/>
                <a:gd name="T13" fmla="*/ 2147483647 h 168"/>
                <a:gd name="T14" fmla="*/ 2147483647 w 152"/>
                <a:gd name="T15" fmla="*/ 2147483647 h 168"/>
                <a:gd name="T16" fmla="*/ 2147483647 w 152"/>
                <a:gd name="T17" fmla="*/ 2147483647 h 168"/>
                <a:gd name="T18" fmla="*/ 2147483647 w 152"/>
                <a:gd name="T19" fmla="*/ 2147483647 h 168"/>
                <a:gd name="T20" fmla="*/ 2147483647 w 152"/>
                <a:gd name="T21" fmla="*/ 2147483647 h 168"/>
                <a:gd name="T22" fmla="*/ 2147483647 w 152"/>
                <a:gd name="T23" fmla="*/ 0 h 168"/>
                <a:gd name="T24" fmla="*/ 2147483647 w 152"/>
                <a:gd name="T25" fmla="*/ 2147483647 h 168"/>
                <a:gd name="T26" fmla="*/ 2147483647 w 152"/>
                <a:gd name="T27" fmla="*/ 2147483647 h 168"/>
                <a:gd name="T28" fmla="*/ 2147483647 w 152"/>
                <a:gd name="T29" fmla="*/ 2147483647 h 168"/>
                <a:gd name="T30" fmla="*/ 2147483647 w 152"/>
                <a:gd name="T31" fmla="*/ 2147483647 h 168"/>
                <a:gd name="T32" fmla="*/ 2147483647 w 152"/>
                <a:gd name="T33" fmla="*/ 2147483647 h 168"/>
                <a:gd name="T34" fmla="*/ 0 w 152"/>
                <a:gd name="T35" fmla="*/ 2147483647 h 168"/>
                <a:gd name="T36" fmla="*/ 2147483647 w 152"/>
                <a:gd name="T37" fmla="*/ 2147483647 h 168"/>
                <a:gd name="T38" fmla="*/ 2147483647 w 152"/>
                <a:gd name="T39" fmla="*/ 2147483647 h 168"/>
                <a:gd name="T40" fmla="*/ 0 w 152"/>
                <a:gd name="T41" fmla="*/ 2147483647 h 168"/>
                <a:gd name="T42" fmla="*/ 2147483647 w 152"/>
                <a:gd name="T43" fmla="*/ 2147483647 h 168"/>
                <a:gd name="T44" fmla="*/ 2147483647 w 152"/>
                <a:gd name="T45" fmla="*/ 2147483647 h 1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68"/>
                <a:gd name="T71" fmla="*/ 152 w 152"/>
                <a:gd name="T72" fmla="*/ 168 h 1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68">
                  <a:moveTo>
                    <a:pt x="24" y="144"/>
                  </a:moveTo>
                  <a:lnTo>
                    <a:pt x="40" y="152"/>
                  </a:lnTo>
                  <a:lnTo>
                    <a:pt x="48" y="160"/>
                  </a:lnTo>
                  <a:lnTo>
                    <a:pt x="56" y="168"/>
                  </a:lnTo>
                  <a:lnTo>
                    <a:pt x="72" y="152"/>
                  </a:lnTo>
                  <a:lnTo>
                    <a:pt x="80" y="160"/>
                  </a:lnTo>
                  <a:lnTo>
                    <a:pt x="136" y="160"/>
                  </a:lnTo>
                  <a:lnTo>
                    <a:pt x="152" y="152"/>
                  </a:lnTo>
                  <a:lnTo>
                    <a:pt x="144" y="144"/>
                  </a:lnTo>
                  <a:lnTo>
                    <a:pt x="128" y="32"/>
                  </a:lnTo>
                  <a:lnTo>
                    <a:pt x="144" y="32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64" y="16"/>
                  </a:lnTo>
                  <a:lnTo>
                    <a:pt x="64" y="48"/>
                  </a:lnTo>
                  <a:lnTo>
                    <a:pt x="56" y="56"/>
                  </a:lnTo>
                  <a:lnTo>
                    <a:pt x="48" y="80"/>
                  </a:lnTo>
                  <a:lnTo>
                    <a:pt x="0" y="80"/>
                  </a:lnTo>
                  <a:lnTo>
                    <a:pt x="8" y="104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16" y="144"/>
                  </a:lnTo>
                  <a:lnTo>
                    <a:pt x="24" y="1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6" name="Freeform 641"/>
            <p:cNvSpPr>
              <a:spLocks/>
            </p:cNvSpPr>
            <p:nvPr/>
          </p:nvSpPr>
          <p:spPr bwMode="auto">
            <a:xfrm>
              <a:off x="4972050" y="3783013"/>
              <a:ext cx="279400" cy="265112"/>
            </a:xfrm>
            <a:custGeom>
              <a:avLst/>
              <a:gdLst>
                <a:gd name="T0" fmla="*/ 0 w 144"/>
                <a:gd name="T1" fmla="*/ 2147483647 h 136"/>
                <a:gd name="T2" fmla="*/ 2147483647 w 144"/>
                <a:gd name="T3" fmla="*/ 2147483647 h 136"/>
                <a:gd name="T4" fmla="*/ 2147483647 w 144"/>
                <a:gd name="T5" fmla="*/ 2147483647 h 136"/>
                <a:gd name="T6" fmla="*/ 2147483647 w 144"/>
                <a:gd name="T7" fmla="*/ 2147483647 h 136"/>
                <a:gd name="T8" fmla="*/ 2147483647 w 144"/>
                <a:gd name="T9" fmla="*/ 2147483647 h 136"/>
                <a:gd name="T10" fmla="*/ 2147483647 w 144"/>
                <a:gd name="T11" fmla="*/ 2147483647 h 136"/>
                <a:gd name="T12" fmla="*/ 2147483647 w 144"/>
                <a:gd name="T13" fmla="*/ 2147483647 h 136"/>
                <a:gd name="T14" fmla="*/ 2147483647 w 144"/>
                <a:gd name="T15" fmla="*/ 2147483647 h 136"/>
                <a:gd name="T16" fmla="*/ 2147483647 w 144"/>
                <a:gd name="T17" fmla="*/ 2147483647 h 136"/>
                <a:gd name="T18" fmla="*/ 2147483647 w 144"/>
                <a:gd name="T19" fmla="*/ 2147483647 h 136"/>
                <a:gd name="T20" fmla="*/ 2147483647 w 144"/>
                <a:gd name="T21" fmla="*/ 2147483647 h 136"/>
                <a:gd name="T22" fmla="*/ 2147483647 w 144"/>
                <a:gd name="T23" fmla="*/ 2147483647 h 136"/>
                <a:gd name="T24" fmla="*/ 2147483647 w 144"/>
                <a:gd name="T25" fmla="*/ 2147483647 h 136"/>
                <a:gd name="T26" fmla="*/ 2147483647 w 144"/>
                <a:gd name="T27" fmla="*/ 0 h 136"/>
                <a:gd name="T28" fmla="*/ 2147483647 w 144"/>
                <a:gd name="T29" fmla="*/ 2147483647 h 136"/>
                <a:gd name="T30" fmla="*/ 2147483647 w 144"/>
                <a:gd name="T31" fmla="*/ 2147483647 h 136"/>
                <a:gd name="T32" fmla="*/ 2147483647 w 144"/>
                <a:gd name="T33" fmla="*/ 0 h 136"/>
                <a:gd name="T34" fmla="*/ 2147483647 w 144"/>
                <a:gd name="T35" fmla="*/ 2147483647 h 136"/>
                <a:gd name="T36" fmla="*/ 2147483647 w 144"/>
                <a:gd name="T37" fmla="*/ 0 h 136"/>
                <a:gd name="T38" fmla="*/ 2147483647 w 144"/>
                <a:gd name="T39" fmla="*/ 0 h 136"/>
                <a:gd name="T40" fmla="*/ 2147483647 w 144"/>
                <a:gd name="T41" fmla="*/ 2147483647 h 136"/>
                <a:gd name="T42" fmla="*/ 0 w 144"/>
                <a:gd name="T43" fmla="*/ 2147483647 h 1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4"/>
                <a:gd name="T67" fmla="*/ 0 h 136"/>
                <a:gd name="T68" fmla="*/ 144 w 144"/>
                <a:gd name="T69" fmla="*/ 136 h 1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4" h="136">
                  <a:moveTo>
                    <a:pt x="0" y="16"/>
                  </a:moveTo>
                  <a:lnTo>
                    <a:pt x="8" y="32"/>
                  </a:lnTo>
                  <a:lnTo>
                    <a:pt x="8" y="40"/>
                  </a:lnTo>
                  <a:lnTo>
                    <a:pt x="8" y="136"/>
                  </a:lnTo>
                  <a:lnTo>
                    <a:pt x="16" y="136"/>
                  </a:lnTo>
                  <a:lnTo>
                    <a:pt x="120" y="136"/>
                  </a:lnTo>
                  <a:lnTo>
                    <a:pt x="136" y="128"/>
                  </a:lnTo>
                  <a:lnTo>
                    <a:pt x="144" y="120"/>
                  </a:lnTo>
                  <a:lnTo>
                    <a:pt x="136" y="88"/>
                  </a:lnTo>
                  <a:lnTo>
                    <a:pt x="120" y="56"/>
                  </a:lnTo>
                  <a:lnTo>
                    <a:pt x="96" y="32"/>
                  </a:lnTo>
                  <a:lnTo>
                    <a:pt x="128" y="48"/>
                  </a:lnTo>
                  <a:lnTo>
                    <a:pt x="136" y="32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88" y="8"/>
                  </a:lnTo>
                  <a:lnTo>
                    <a:pt x="80" y="0"/>
                  </a:lnTo>
                  <a:lnTo>
                    <a:pt x="48" y="8"/>
                  </a:lnTo>
                  <a:lnTo>
                    <a:pt x="24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7" name="Freeform 642"/>
            <p:cNvSpPr>
              <a:spLocks/>
            </p:cNvSpPr>
            <p:nvPr/>
          </p:nvSpPr>
          <p:spPr bwMode="auto">
            <a:xfrm>
              <a:off x="4598988" y="3736975"/>
              <a:ext cx="404812" cy="388938"/>
            </a:xfrm>
            <a:custGeom>
              <a:avLst/>
              <a:gdLst>
                <a:gd name="T0" fmla="*/ 2147483647 w 208"/>
                <a:gd name="T1" fmla="*/ 2147483647 h 200"/>
                <a:gd name="T2" fmla="*/ 2147483647 w 208"/>
                <a:gd name="T3" fmla="*/ 2147483647 h 200"/>
                <a:gd name="T4" fmla="*/ 2147483647 w 208"/>
                <a:gd name="T5" fmla="*/ 2147483647 h 200"/>
                <a:gd name="T6" fmla="*/ 0 w 208"/>
                <a:gd name="T7" fmla="*/ 2147483647 h 200"/>
                <a:gd name="T8" fmla="*/ 0 w 208"/>
                <a:gd name="T9" fmla="*/ 2147483647 h 200"/>
                <a:gd name="T10" fmla="*/ 2147483647 w 208"/>
                <a:gd name="T11" fmla="*/ 2147483647 h 200"/>
                <a:gd name="T12" fmla="*/ 2147483647 w 208"/>
                <a:gd name="T13" fmla="*/ 2147483647 h 200"/>
                <a:gd name="T14" fmla="*/ 2147483647 w 208"/>
                <a:gd name="T15" fmla="*/ 2147483647 h 200"/>
                <a:gd name="T16" fmla="*/ 2147483647 w 208"/>
                <a:gd name="T17" fmla="*/ 2147483647 h 200"/>
                <a:gd name="T18" fmla="*/ 2147483647 w 208"/>
                <a:gd name="T19" fmla="*/ 2147483647 h 200"/>
                <a:gd name="T20" fmla="*/ 2147483647 w 208"/>
                <a:gd name="T21" fmla="*/ 2147483647 h 200"/>
                <a:gd name="T22" fmla="*/ 2147483647 w 208"/>
                <a:gd name="T23" fmla="*/ 2147483647 h 200"/>
                <a:gd name="T24" fmla="*/ 2147483647 w 208"/>
                <a:gd name="T25" fmla="*/ 2147483647 h 200"/>
                <a:gd name="T26" fmla="*/ 2147483647 w 208"/>
                <a:gd name="T27" fmla="*/ 2147483647 h 200"/>
                <a:gd name="T28" fmla="*/ 2147483647 w 208"/>
                <a:gd name="T29" fmla="*/ 2147483647 h 200"/>
                <a:gd name="T30" fmla="*/ 2147483647 w 208"/>
                <a:gd name="T31" fmla="*/ 2147483647 h 200"/>
                <a:gd name="T32" fmla="*/ 2147483647 w 208"/>
                <a:gd name="T33" fmla="*/ 2147483647 h 200"/>
                <a:gd name="T34" fmla="*/ 2147483647 w 208"/>
                <a:gd name="T35" fmla="*/ 2147483647 h 200"/>
                <a:gd name="T36" fmla="*/ 2147483647 w 208"/>
                <a:gd name="T37" fmla="*/ 2147483647 h 200"/>
                <a:gd name="T38" fmla="*/ 2147483647 w 208"/>
                <a:gd name="T39" fmla="*/ 2147483647 h 200"/>
                <a:gd name="T40" fmla="*/ 2147483647 w 208"/>
                <a:gd name="T41" fmla="*/ 2147483647 h 200"/>
                <a:gd name="T42" fmla="*/ 2147483647 w 208"/>
                <a:gd name="T43" fmla="*/ 2147483647 h 200"/>
                <a:gd name="T44" fmla="*/ 2147483647 w 208"/>
                <a:gd name="T45" fmla="*/ 2147483647 h 200"/>
                <a:gd name="T46" fmla="*/ 2147483647 w 208"/>
                <a:gd name="T47" fmla="*/ 2147483647 h 200"/>
                <a:gd name="T48" fmla="*/ 2147483647 w 208"/>
                <a:gd name="T49" fmla="*/ 2147483647 h 200"/>
                <a:gd name="T50" fmla="*/ 2147483647 w 208"/>
                <a:gd name="T51" fmla="*/ 2147483647 h 200"/>
                <a:gd name="T52" fmla="*/ 2147483647 w 208"/>
                <a:gd name="T53" fmla="*/ 2147483647 h 200"/>
                <a:gd name="T54" fmla="*/ 2147483647 w 208"/>
                <a:gd name="T55" fmla="*/ 2147483647 h 200"/>
                <a:gd name="T56" fmla="*/ 2147483647 w 208"/>
                <a:gd name="T57" fmla="*/ 2147483647 h 200"/>
                <a:gd name="T58" fmla="*/ 2147483647 w 208"/>
                <a:gd name="T59" fmla="*/ 2147483647 h 200"/>
                <a:gd name="T60" fmla="*/ 2147483647 w 208"/>
                <a:gd name="T61" fmla="*/ 2147483647 h 200"/>
                <a:gd name="T62" fmla="*/ 2147483647 w 208"/>
                <a:gd name="T63" fmla="*/ 0 h 200"/>
                <a:gd name="T64" fmla="*/ 2147483647 w 208"/>
                <a:gd name="T65" fmla="*/ 2147483647 h 200"/>
                <a:gd name="T66" fmla="*/ 2147483647 w 208"/>
                <a:gd name="T67" fmla="*/ 2147483647 h 2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8"/>
                <a:gd name="T103" fmla="*/ 0 h 200"/>
                <a:gd name="T104" fmla="*/ 208 w 208"/>
                <a:gd name="T105" fmla="*/ 200 h 2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8" h="200">
                  <a:moveTo>
                    <a:pt x="16" y="24"/>
                  </a:move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0" y="112"/>
                  </a:lnTo>
                  <a:lnTo>
                    <a:pt x="24" y="136"/>
                  </a:lnTo>
                  <a:lnTo>
                    <a:pt x="32" y="136"/>
                  </a:lnTo>
                  <a:lnTo>
                    <a:pt x="64" y="144"/>
                  </a:lnTo>
                  <a:lnTo>
                    <a:pt x="72" y="152"/>
                  </a:lnTo>
                  <a:lnTo>
                    <a:pt x="88" y="144"/>
                  </a:lnTo>
                  <a:lnTo>
                    <a:pt x="184" y="192"/>
                  </a:lnTo>
                  <a:lnTo>
                    <a:pt x="192" y="200"/>
                  </a:lnTo>
                  <a:lnTo>
                    <a:pt x="192" y="184"/>
                  </a:lnTo>
                  <a:lnTo>
                    <a:pt x="200" y="184"/>
                  </a:lnTo>
                  <a:lnTo>
                    <a:pt x="208" y="160"/>
                  </a:lnTo>
                  <a:lnTo>
                    <a:pt x="200" y="160"/>
                  </a:lnTo>
                  <a:lnTo>
                    <a:pt x="200" y="64"/>
                  </a:lnTo>
                  <a:lnTo>
                    <a:pt x="200" y="56"/>
                  </a:lnTo>
                  <a:lnTo>
                    <a:pt x="192" y="40"/>
                  </a:lnTo>
                  <a:lnTo>
                    <a:pt x="200" y="32"/>
                  </a:lnTo>
                  <a:lnTo>
                    <a:pt x="200" y="24"/>
                  </a:lnTo>
                  <a:lnTo>
                    <a:pt x="192" y="16"/>
                  </a:lnTo>
                  <a:lnTo>
                    <a:pt x="176" y="8"/>
                  </a:lnTo>
                  <a:lnTo>
                    <a:pt x="160" y="8"/>
                  </a:lnTo>
                  <a:lnTo>
                    <a:pt x="136" y="16"/>
                  </a:lnTo>
                  <a:lnTo>
                    <a:pt x="136" y="32"/>
                  </a:lnTo>
                  <a:lnTo>
                    <a:pt x="112" y="40"/>
                  </a:lnTo>
                  <a:lnTo>
                    <a:pt x="96" y="24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8" name="Freeform 643"/>
            <p:cNvSpPr>
              <a:spLocks/>
            </p:cNvSpPr>
            <p:nvPr/>
          </p:nvSpPr>
          <p:spPr bwMode="auto">
            <a:xfrm>
              <a:off x="4552950" y="3613150"/>
              <a:ext cx="107950" cy="201613"/>
            </a:xfrm>
            <a:custGeom>
              <a:avLst/>
              <a:gdLst>
                <a:gd name="T0" fmla="*/ 2147483647 w 56"/>
                <a:gd name="T1" fmla="*/ 2147483647 h 104"/>
                <a:gd name="T2" fmla="*/ 2147483647 w 56"/>
                <a:gd name="T3" fmla="*/ 2147483647 h 104"/>
                <a:gd name="T4" fmla="*/ 2147483647 w 56"/>
                <a:gd name="T5" fmla="*/ 2147483647 h 104"/>
                <a:gd name="T6" fmla="*/ 0 w 56"/>
                <a:gd name="T7" fmla="*/ 2147483647 h 104"/>
                <a:gd name="T8" fmla="*/ 0 w 56"/>
                <a:gd name="T9" fmla="*/ 2147483647 h 104"/>
                <a:gd name="T10" fmla="*/ 2147483647 w 56"/>
                <a:gd name="T11" fmla="*/ 2147483647 h 104"/>
                <a:gd name="T12" fmla="*/ 2147483647 w 56"/>
                <a:gd name="T13" fmla="*/ 2147483647 h 104"/>
                <a:gd name="T14" fmla="*/ 2147483647 w 56"/>
                <a:gd name="T15" fmla="*/ 2147483647 h 104"/>
                <a:gd name="T16" fmla="*/ 2147483647 w 56"/>
                <a:gd name="T17" fmla="*/ 2147483647 h 104"/>
                <a:gd name="T18" fmla="*/ 2147483647 w 56"/>
                <a:gd name="T19" fmla="*/ 2147483647 h 104"/>
                <a:gd name="T20" fmla="*/ 2147483647 w 56"/>
                <a:gd name="T21" fmla="*/ 2147483647 h 104"/>
                <a:gd name="T22" fmla="*/ 2147483647 w 56"/>
                <a:gd name="T23" fmla="*/ 2147483647 h 104"/>
                <a:gd name="T24" fmla="*/ 2147483647 w 56"/>
                <a:gd name="T25" fmla="*/ 2147483647 h 104"/>
                <a:gd name="T26" fmla="*/ 2147483647 w 56"/>
                <a:gd name="T27" fmla="*/ 2147483647 h 104"/>
                <a:gd name="T28" fmla="*/ 2147483647 w 56"/>
                <a:gd name="T29" fmla="*/ 2147483647 h 104"/>
                <a:gd name="T30" fmla="*/ 2147483647 w 56"/>
                <a:gd name="T31" fmla="*/ 2147483647 h 104"/>
                <a:gd name="T32" fmla="*/ 2147483647 w 56"/>
                <a:gd name="T33" fmla="*/ 2147483647 h 104"/>
                <a:gd name="T34" fmla="*/ 2147483647 w 56"/>
                <a:gd name="T35" fmla="*/ 2147483647 h 104"/>
                <a:gd name="T36" fmla="*/ 2147483647 w 56"/>
                <a:gd name="T37" fmla="*/ 0 h 104"/>
                <a:gd name="T38" fmla="*/ 2147483647 w 56"/>
                <a:gd name="T39" fmla="*/ 0 h 104"/>
                <a:gd name="T40" fmla="*/ 2147483647 w 56"/>
                <a:gd name="T41" fmla="*/ 2147483647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04"/>
                <a:gd name="T65" fmla="*/ 56 w 56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04">
                  <a:moveTo>
                    <a:pt x="16" y="8"/>
                  </a:moveTo>
                  <a:lnTo>
                    <a:pt x="16" y="24"/>
                  </a:lnTo>
                  <a:lnTo>
                    <a:pt x="16" y="40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8" y="72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24" y="96"/>
                  </a:lnTo>
                  <a:lnTo>
                    <a:pt x="32" y="104"/>
                  </a:lnTo>
                  <a:lnTo>
                    <a:pt x="32" y="96"/>
                  </a:lnTo>
                  <a:lnTo>
                    <a:pt x="40" y="88"/>
                  </a:lnTo>
                  <a:lnTo>
                    <a:pt x="56" y="72"/>
                  </a:lnTo>
                  <a:lnTo>
                    <a:pt x="56" y="64"/>
                  </a:lnTo>
                  <a:lnTo>
                    <a:pt x="40" y="56"/>
                  </a:lnTo>
                  <a:lnTo>
                    <a:pt x="32" y="48"/>
                  </a:lnTo>
                  <a:lnTo>
                    <a:pt x="48" y="24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9" name="Freeform 644"/>
            <p:cNvSpPr>
              <a:spLocks/>
            </p:cNvSpPr>
            <p:nvPr/>
          </p:nvSpPr>
          <p:spPr bwMode="auto">
            <a:xfrm>
              <a:off x="4052888" y="3659188"/>
              <a:ext cx="295275" cy="233362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2147483647 h 120"/>
                <a:gd name="T12" fmla="*/ 2147483647 w 152"/>
                <a:gd name="T13" fmla="*/ 2147483647 h 120"/>
                <a:gd name="T14" fmla="*/ 2147483647 w 152"/>
                <a:gd name="T15" fmla="*/ 2147483647 h 120"/>
                <a:gd name="T16" fmla="*/ 2147483647 w 152"/>
                <a:gd name="T17" fmla="*/ 2147483647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2147483647 w 152"/>
                <a:gd name="T23" fmla="*/ 2147483647 h 120"/>
                <a:gd name="T24" fmla="*/ 2147483647 w 152"/>
                <a:gd name="T25" fmla="*/ 2147483647 h 120"/>
                <a:gd name="T26" fmla="*/ 2147483647 w 152"/>
                <a:gd name="T27" fmla="*/ 0 h 120"/>
                <a:gd name="T28" fmla="*/ 2147483647 w 152"/>
                <a:gd name="T29" fmla="*/ 2147483647 h 120"/>
                <a:gd name="T30" fmla="*/ 2147483647 w 152"/>
                <a:gd name="T31" fmla="*/ 2147483647 h 120"/>
                <a:gd name="T32" fmla="*/ 2147483647 w 152"/>
                <a:gd name="T33" fmla="*/ 2147483647 h 120"/>
                <a:gd name="T34" fmla="*/ 2147483647 w 152"/>
                <a:gd name="T35" fmla="*/ 2147483647 h 120"/>
                <a:gd name="T36" fmla="*/ 2147483647 w 152"/>
                <a:gd name="T37" fmla="*/ 2147483647 h 120"/>
                <a:gd name="T38" fmla="*/ 0 w 152"/>
                <a:gd name="T39" fmla="*/ 2147483647 h 120"/>
                <a:gd name="T40" fmla="*/ 2147483647 w 152"/>
                <a:gd name="T41" fmla="*/ 2147483647 h 120"/>
                <a:gd name="T42" fmla="*/ 2147483647 w 152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2"/>
                <a:gd name="T67" fmla="*/ 0 h 120"/>
                <a:gd name="T68" fmla="*/ 152 w 152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2" h="120">
                  <a:moveTo>
                    <a:pt x="56" y="104"/>
                  </a:moveTo>
                  <a:lnTo>
                    <a:pt x="72" y="96"/>
                  </a:lnTo>
                  <a:lnTo>
                    <a:pt x="96" y="80"/>
                  </a:lnTo>
                  <a:lnTo>
                    <a:pt x="120" y="72"/>
                  </a:lnTo>
                  <a:lnTo>
                    <a:pt x="120" y="64"/>
                  </a:lnTo>
                  <a:lnTo>
                    <a:pt x="128" y="56"/>
                  </a:lnTo>
                  <a:lnTo>
                    <a:pt x="144" y="56"/>
                  </a:lnTo>
                  <a:lnTo>
                    <a:pt x="152" y="48"/>
                  </a:lnTo>
                  <a:lnTo>
                    <a:pt x="144" y="32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0" y="24"/>
                  </a:lnTo>
                  <a:lnTo>
                    <a:pt x="64" y="40"/>
                  </a:lnTo>
                  <a:lnTo>
                    <a:pt x="48" y="64"/>
                  </a:lnTo>
                  <a:lnTo>
                    <a:pt x="40" y="96"/>
                  </a:lnTo>
                  <a:lnTo>
                    <a:pt x="8" y="112"/>
                  </a:lnTo>
                  <a:lnTo>
                    <a:pt x="0" y="120"/>
                  </a:lnTo>
                  <a:lnTo>
                    <a:pt x="56" y="120"/>
                  </a:lnTo>
                  <a:lnTo>
                    <a:pt x="56" y="10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0" name="Freeform 645"/>
            <p:cNvSpPr>
              <a:spLocks/>
            </p:cNvSpPr>
            <p:nvPr/>
          </p:nvSpPr>
          <p:spPr bwMode="auto">
            <a:xfrm>
              <a:off x="4552950" y="3613150"/>
              <a:ext cx="107950" cy="201613"/>
            </a:xfrm>
            <a:custGeom>
              <a:avLst/>
              <a:gdLst>
                <a:gd name="T0" fmla="*/ 2147483647 w 56"/>
                <a:gd name="T1" fmla="*/ 2147483647 h 104"/>
                <a:gd name="T2" fmla="*/ 2147483647 w 56"/>
                <a:gd name="T3" fmla="*/ 2147483647 h 104"/>
                <a:gd name="T4" fmla="*/ 2147483647 w 56"/>
                <a:gd name="T5" fmla="*/ 2147483647 h 104"/>
                <a:gd name="T6" fmla="*/ 0 w 56"/>
                <a:gd name="T7" fmla="*/ 2147483647 h 104"/>
                <a:gd name="T8" fmla="*/ 0 w 56"/>
                <a:gd name="T9" fmla="*/ 2147483647 h 104"/>
                <a:gd name="T10" fmla="*/ 2147483647 w 56"/>
                <a:gd name="T11" fmla="*/ 2147483647 h 104"/>
                <a:gd name="T12" fmla="*/ 2147483647 w 56"/>
                <a:gd name="T13" fmla="*/ 2147483647 h 104"/>
                <a:gd name="T14" fmla="*/ 2147483647 w 56"/>
                <a:gd name="T15" fmla="*/ 2147483647 h 104"/>
                <a:gd name="T16" fmla="*/ 2147483647 w 56"/>
                <a:gd name="T17" fmla="*/ 2147483647 h 104"/>
                <a:gd name="T18" fmla="*/ 2147483647 w 56"/>
                <a:gd name="T19" fmla="*/ 2147483647 h 104"/>
                <a:gd name="T20" fmla="*/ 2147483647 w 56"/>
                <a:gd name="T21" fmla="*/ 2147483647 h 104"/>
                <a:gd name="T22" fmla="*/ 2147483647 w 56"/>
                <a:gd name="T23" fmla="*/ 2147483647 h 104"/>
                <a:gd name="T24" fmla="*/ 2147483647 w 56"/>
                <a:gd name="T25" fmla="*/ 2147483647 h 104"/>
                <a:gd name="T26" fmla="*/ 2147483647 w 56"/>
                <a:gd name="T27" fmla="*/ 2147483647 h 104"/>
                <a:gd name="T28" fmla="*/ 2147483647 w 56"/>
                <a:gd name="T29" fmla="*/ 2147483647 h 104"/>
                <a:gd name="T30" fmla="*/ 2147483647 w 56"/>
                <a:gd name="T31" fmla="*/ 2147483647 h 104"/>
                <a:gd name="T32" fmla="*/ 2147483647 w 56"/>
                <a:gd name="T33" fmla="*/ 2147483647 h 104"/>
                <a:gd name="T34" fmla="*/ 2147483647 w 56"/>
                <a:gd name="T35" fmla="*/ 2147483647 h 104"/>
                <a:gd name="T36" fmla="*/ 2147483647 w 56"/>
                <a:gd name="T37" fmla="*/ 0 h 104"/>
                <a:gd name="T38" fmla="*/ 2147483647 w 56"/>
                <a:gd name="T39" fmla="*/ 0 h 104"/>
                <a:gd name="T40" fmla="*/ 2147483647 w 56"/>
                <a:gd name="T41" fmla="*/ 2147483647 h 104"/>
                <a:gd name="T42" fmla="*/ 2147483647 w 56"/>
                <a:gd name="T43" fmla="*/ 2147483647 h 10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6"/>
                <a:gd name="T67" fmla="*/ 0 h 104"/>
                <a:gd name="T68" fmla="*/ 56 w 56"/>
                <a:gd name="T69" fmla="*/ 104 h 10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6" h="104">
                  <a:moveTo>
                    <a:pt x="16" y="8"/>
                  </a:moveTo>
                  <a:lnTo>
                    <a:pt x="16" y="24"/>
                  </a:lnTo>
                  <a:lnTo>
                    <a:pt x="16" y="40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8" y="72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24" y="96"/>
                  </a:lnTo>
                  <a:lnTo>
                    <a:pt x="32" y="104"/>
                  </a:lnTo>
                  <a:lnTo>
                    <a:pt x="32" y="96"/>
                  </a:lnTo>
                  <a:lnTo>
                    <a:pt x="40" y="88"/>
                  </a:lnTo>
                  <a:lnTo>
                    <a:pt x="56" y="72"/>
                  </a:lnTo>
                  <a:lnTo>
                    <a:pt x="56" y="64"/>
                  </a:lnTo>
                  <a:lnTo>
                    <a:pt x="40" y="56"/>
                  </a:lnTo>
                  <a:lnTo>
                    <a:pt x="32" y="48"/>
                  </a:lnTo>
                  <a:lnTo>
                    <a:pt x="48" y="24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1" name="Freeform 646"/>
            <p:cNvSpPr>
              <a:spLocks/>
            </p:cNvSpPr>
            <p:nvPr/>
          </p:nvSpPr>
          <p:spPr bwMode="auto">
            <a:xfrm>
              <a:off x="4052888" y="3659188"/>
              <a:ext cx="295275" cy="233362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2147483647 h 120"/>
                <a:gd name="T12" fmla="*/ 2147483647 w 152"/>
                <a:gd name="T13" fmla="*/ 2147483647 h 120"/>
                <a:gd name="T14" fmla="*/ 2147483647 w 152"/>
                <a:gd name="T15" fmla="*/ 2147483647 h 120"/>
                <a:gd name="T16" fmla="*/ 2147483647 w 152"/>
                <a:gd name="T17" fmla="*/ 2147483647 h 120"/>
                <a:gd name="T18" fmla="*/ 2147483647 w 152"/>
                <a:gd name="T19" fmla="*/ 2147483647 h 120"/>
                <a:gd name="T20" fmla="*/ 2147483647 w 152"/>
                <a:gd name="T21" fmla="*/ 2147483647 h 120"/>
                <a:gd name="T22" fmla="*/ 2147483647 w 152"/>
                <a:gd name="T23" fmla="*/ 2147483647 h 120"/>
                <a:gd name="T24" fmla="*/ 2147483647 w 152"/>
                <a:gd name="T25" fmla="*/ 2147483647 h 120"/>
                <a:gd name="T26" fmla="*/ 2147483647 w 152"/>
                <a:gd name="T27" fmla="*/ 0 h 120"/>
                <a:gd name="T28" fmla="*/ 2147483647 w 152"/>
                <a:gd name="T29" fmla="*/ 2147483647 h 120"/>
                <a:gd name="T30" fmla="*/ 2147483647 w 152"/>
                <a:gd name="T31" fmla="*/ 2147483647 h 120"/>
                <a:gd name="T32" fmla="*/ 2147483647 w 152"/>
                <a:gd name="T33" fmla="*/ 2147483647 h 120"/>
                <a:gd name="T34" fmla="*/ 2147483647 w 152"/>
                <a:gd name="T35" fmla="*/ 2147483647 h 120"/>
                <a:gd name="T36" fmla="*/ 2147483647 w 152"/>
                <a:gd name="T37" fmla="*/ 2147483647 h 120"/>
                <a:gd name="T38" fmla="*/ 0 w 152"/>
                <a:gd name="T39" fmla="*/ 2147483647 h 120"/>
                <a:gd name="T40" fmla="*/ 2147483647 w 152"/>
                <a:gd name="T41" fmla="*/ 2147483647 h 120"/>
                <a:gd name="T42" fmla="*/ 2147483647 w 152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2"/>
                <a:gd name="T67" fmla="*/ 0 h 120"/>
                <a:gd name="T68" fmla="*/ 152 w 152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2" h="120">
                  <a:moveTo>
                    <a:pt x="56" y="104"/>
                  </a:moveTo>
                  <a:lnTo>
                    <a:pt x="72" y="96"/>
                  </a:lnTo>
                  <a:lnTo>
                    <a:pt x="96" y="80"/>
                  </a:lnTo>
                  <a:lnTo>
                    <a:pt x="120" y="72"/>
                  </a:lnTo>
                  <a:lnTo>
                    <a:pt x="120" y="64"/>
                  </a:lnTo>
                  <a:lnTo>
                    <a:pt x="128" y="56"/>
                  </a:lnTo>
                  <a:lnTo>
                    <a:pt x="144" y="56"/>
                  </a:lnTo>
                  <a:lnTo>
                    <a:pt x="152" y="48"/>
                  </a:lnTo>
                  <a:lnTo>
                    <a:pt x="144" y="32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0" y="24"/>
                  </a:lnTo>
                  <a:lnTo>
                    <a:pt x="64" y="40"/>
                  </a:lnTo>
                  <a:lnTo>
                    <a:pt x="48" y="64"/>
                  </a:lnTo>
                  <a:lnTo>
                    <a:pt x="40" y="96"/>
                  </a:lnTo>
                  <a:lnTo>
                    <a:pt x="8" y="112"/>
                  </a:lnTo>
                  <a:lnTo>
                    <a:pt x="0" y="120"/>
                  </a:lnTo>
                  <a:lnTo>
                    <a:pt x="56" y="120"/>
                  </a:lnTo>
                  <a:lnTo>
                    <a:pt x="56" y="104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2" name="Freeform 647"/>
            <p:cNvSpPr>
              <a:spLocks/>
            </p:cNvSpPr>
            <p:nvPr/>
          </p:nvSpPr>
          <p:spPr bwMode="auto">
            <a:xfrm>
              <a:off x="3960813" y="3892550"/>
              <a:ext cx="201612" cy="171450"/>
            </a:xfrm>
            <a:custGeom>
              <a:avLst/>
              <a:gdLst>
                <a:gd name="T0" fmla="*/ 2147483647 w 104"/>
                <a:gd name="T1" fmla="*/ 2147483647 h 88"/>
                <a:gd name="T2" fmla="*/ 2147483647 w 104"/>
                <a:gd name="T3" fmla="*/ 2147483647 h 88"/>
                <a:gd name="T4" fmla="*/ 2147483647 w 104"/>
                <a:gd name="T5" fmla="*/ 2147483647 h 88"/>
                <a:gd name="T6" fmla="*/ 2147483647 w 104"/>
                <a:gd name="T7" fmla="*/ 2147483647 h 88"/>
                <a:gd name="T8" fmla="*/ 2147483647 w 104"/>
                <a:gd name="T9" fmla="*/ 2147483647 h 88"/>
                <a:gd name="T10" fmla="*/ 2147483647 w 104"/>
                <a:gd name="T11" fmla="*/ 0 h 88"/>
                <a:gd name="T12" fmla="*/ 2147483647 w 104"/>
                <a:gd name="T13" fmla="*/ 0 h 88"/>
                <a:gd name="T14" fmla="*/ 2147483647 w 104"/>
                <a:gd name="T15" fmla="*/ 2147483647 h 88"/>
                <a:gd name="T16" fmla="*/ 2147483647 w 104"/>
                <a:gd name="T17" fmla="*/ 2147483647 h 88"/>
                <a:gd name="T18" fmla="*/ 0 w 104"/>
                <a:gd name="T19" fmla="*/ 2147483647 h 88"/>
                <a:gd name="T20" fmla="*/ 2147483647 w 104"/>
                <a:gd name="T21" fmla="*/ 2147483647 h 88"/>
                <a:gd name="T22" fmla="*/ 2147483647 w 104"/>
                <a:gd name="T23" fmla="*/ 2147483647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88"/>
                <a:gd name="T38" fmla="*/ 104 w 104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88">
                  <a:moveTo>
                    <a:pt x="56" y="64"/>
                  </a:moveTo>
                  <a:lnTo>
                    <a:pt x="64" y="56"/>
                  </a:lnTo>
                  <a:lnTo>
                    <a:pt x="64" y="24"/>
                  </a:lnTo>
                  <a:lnTo>
                    <a:pt x="104" y="24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16" y="48"/>
                  </a:lnTo>
                  <a:lnTo>
                    <a:pt x="0" y="88"/>
                  </a:lnTo>
                  <a:lnTo>
                    <a:pt x="48" y="88"/>
                  </a:lnTo>
                  <a:lnTo>
                    <a:pt x="56" y="6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3" name="Freeform 648"/>
            <p:cNvSpPr>
              <a:spLocks/>
            </p:cNvSpPr>
            <p:nvPr/>
          </p:nvSpPr>
          <p:spPr bwMode="auto">
            <a:xfrm>
              <a:off x="3975100" y="4281488"/>
              <a:ext cx="61913" cy="46037"/>
            </a:xfrm>
            <a:custGeom>
              <a:avLst/>
              <a:gdLst>
                <a:gd name="T0" fmla="*/ 2147483647 w 32"/>
                <a:gd name="T1" fmla="*/ 2147483647 h 24"/>
                <a:gd name="T2" fmla="*/ 2147483647 w 32"/>
                <a:gd name="T3" fmla="*/ 2147483647 h 24"/>
                <a:gd name="T4" fmla="*/ 2147483647 w 32"/>
                <a:gd name="T5" fmla="*/ 0 h 24"/>
                <a:gd name="T6" fmla="*/ 2147483647 w 32"/>
                <a:gd name="T7" fmla="*/ 0 h 24"/>
                <a:gd name="T8" fmla="*/ 0 w 32"/>
                <a:gd name="T9" fmla="*/ 2147483647 h 24"/>
                <a:gd name="T10" fmla="*/ 2147483647 w 32"/>
                <a:gd name="T11" fmla="*/ 2147483647 h 24"/>
                <a:gd name="T12" fmla="*/ 2147483647 w 32"/>
                <a:gd name="T13" fmla="*/ 2147483647 h 24"/>
                <a:gd name="T14" fmla="*/ 2147483647 w 32"/>
                <a:gd name="T15" fmla="*/ 2147483647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4"/>
                <a:gd name="T26" fmla="*/ 32 w 32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4">
                  <a:moveTo>
                    <a:pt x="32" y="16"/>
                  </a:moveTo>
                  <a:lnTo>
                    <a:pt x="32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0" y="8"/>
                  </a:lnTo>
                  <a:lnTo>
                    <a:pt x="8" y="24"/>
                  </a:lnTo>
                  <a:lnTo>
                    <a:pt x="24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4" name="Freeform 649"/>
            <p:cNvSpPr>
              <a:spLocks/>
            </p:cNvSpPr>
            <p:nvPr/>
          </p:nvSpPr>
          <p:spPr bwMode="auto">
            <a:xfrm>
              <a:off x="4910138" y="4016375"/>
              <a:ext cx="403225" cy="498475"/>
            </a:xfrm>
            <a:custGeom>
              <a:avLst/>
              <a:gdLst>
                <a:gd name="T0" fmla="*/ 2147483647 w 208"/>
                <a:gd name="T1" fmla="*/ 2147483647 h 256"/>
                <a:gd name="T2" fmla="*/ 2147483647 w 208"/>
                <a:gd name="T3" fmla="*/ 2147483647 h 256"/>
                <a:gd name="T4" fmla="*/ 2147483647 w 208"/>
                <a:gd name="T5" fmla="*/ 2147483647 h 256"/>
                <a:gd name="T6" fmla="*/ 2147483647 w 208"/>
                <a:gd name="T7" fmla="*/ 2147483647 h 256"/>
                <a:gd name="T8" fmla="*/ 2147483647 w 208"/>
                <a:gd name="T9" fmla="*/ 2147483647 h 256"/>
                <a:gd name="T10" fmla="*/ 2147483647 w 208"/>
                <a:gd name="T11" fmla="*/ 2147483647 h 256"/>
                <a:gd name="T12" fmla="*/ 2147483647 w 208"/>
                <a:gd name="T13" fmla="*/ 2147483647 h 256"/>
                <a:gd name="T14" fmla="*/ 2147483647 w 208"/>
                <a:gd name="T15" fmla="*/ 2147483647 h 256"/>
                <a:gd name="T16" fmla="*/ 2147483647 w 208"/>
                <a:gd name="T17" fmla="*/ 2147483647 h 256"/>
                <a:gd name="T18" fmla="*/ 0 w 208"/>
                <a:gd name="T19" fmla="*/ 2147483647 h 256"/>
                <a:gd name="T20" fmla="*/ 2147483647 w 208"/>
                <a:gd name="T21" fmla="*/ 2147483647 h 256"/>
                <a:gd name="T22" fmla="*/ 2147483647 w 208"/>
                <a:gd name="T23" fmla="*/ 2147483647 h 256"/>
                <a:gd name="T24" fmla="*/ 2147483647 w 208"/>
                <a:gd name="T25" fmla="*/ 2147483647 h 256"/>
                <a:gd name="T26" fmla="*/ 2147483647 w 208"/>
                <a:gd name="T27" fmla="*/ 2147483647 h 256"/>
                <a:gd name="T28" fmla="*/ 2147483647 w 208"/>
                <a:gd name="T29" fmla="*/ 2147483647 h 256"/>
                <a:gd name="T30" fmla="*/ 2147483647 w 208"/>
                <a:gd name="T31" fmla="*/ 2147483647 h 256"/>
                <a:gd name="T32" fmla="*/ 2147483647 w 208"/>
                <a:gd name="T33" fmla="*/ 2147483647 h 256"/>
                <a:gd name="T34" fmla="*/ 2147483647 w 208"/>
                <a:gd name="T35" fmla="*/ 2147483647 h 256"/>
                <a:gd name="T36" fmla="*/ 2147483647 w 208"/>
                <a:gd name="T37" fmla="*/ 2147483647 h 256"/>
                <a:gd name="T38" fmla="*/ 2147483647 w 208"/>
                <a:gd name="T39" fmla="*/ 2147483647 h 256"/>
                <a:gd name="T40" fmla="*/ 2147483647 w 208"/>
                <a:gd name="T41" fmla="*/ 2147483647 h 256"/>
                <a:gd name="T42" fmla="*/ 2147483647 w 208"/>
                <a:gd name="T43" fmla="*/ 2147483647 h 256"/>
                <a:gd name="T44" fmla="*/ 2147483647 w 208"/>
                <a:gd name="T45" fmla="*/ 2147483647 h 256"/>
                <a:gd name="T46" fmla="*/ 2147483647 w 208"/>
                <a:gd name="T47" fmla="*/ 2147483647 h 256"/>
                <a:gd name="T48" fmla="*/ 2147483647 w 208"/>
                <a:gd name="T49" fmla="*/ 2147483647 h 256"/>
                <a:gd name="T50" fmla="*/ 2147483647 w 208"/>
                <a:gd name="T51" fmla="*/ 2147483647 h 256"/>
                <a:gd name="T52" fmla="*/ 2147483647 w 208"/>
                <a:gd name="T53" fmla="*/ 2147483647 h 256"/>
                <a:gd name="T54" fmla="*/ 2147483647 w 208"/>
                <a:gd name="T55" fmla="*/ 2147483647 h 256"/>
                <a:gd name="T56" fmla="*/ 2147483647 w 208"/>
                <a:gd name="T57" fmla="*/ 2147483647 h 256"/>
                <a:gd name="T58" fmla="*/ 2147483647 w 208"/>
                <a:gd name="T59" fmla="*/ 2147483647 h 256"/>
                <a:gd name="T60" fmla="*/ 2147483647 w 208"/>
                <a:gd name="T61" fmla="*/ 2147483647 h 256"/>
                <a:gd name="T62" fmla="*/ 2147483647 w 208"/>
                <a:gd name="T63" fmla="*/ 2147483647 h 256"/>
                <a:gd name="T64" fmla="*/ 2147483647 w 208"/>
                <a:gd name="T65" fmla="*/ 2147483647 h 256"/>
                <a:gd name="T66" fmla="*/ 2147483647 w 208"/>
                <a:gd name="T67" fmla="*/ 2147483647 h 256"/>
                <a:gd name="T68" fmla="*/ 2147483647 w 208"/>
                <a:gd name="T69" fmla="*/ 2147483647 h 256"/>
                <a:gd name="T70" fmla="*/ 2147483647 w 208"/>
                <a:gd name="T71" fmla="*/ 0 h 256"/>
                <a:gd name="T72" fmla="*/ 2147483647 w 208"/>
                <a:gd name="T73" fmla="*/ 2147483647 h 256"/>
                <a:gd name="T74" fmla="*/ 2147483647 w 208"/>
                <a:gd name="T75" fmla="*/ 2147483647 h 2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8"/>
                <a:gd name="T115" fmla="*/ 0 h 256"/>
                <a:gd name="T116" fmla="*/ 208 w 208"/>
                <a:gd name="T117" fmla="*/ 256 h 2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8" h="256">
                  <a:moveTo>
                    <a:pt x="152" y="16"/>
                  </a:moveTo>
                  <a:lnTo>
                    <a:pt x="48" y="16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56"/>
                  </a:lnTo>
                  <a:lnTo>
                    <a:pt x="24" y="48"/>
                  </a:lnTo>
                  <a:lnTo>
                    <a:pt x="24" y="96"/>
                  </a:lnTo>
                  <a:lnTo>
                    <a:pt x="8" y="104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16" y="160"/>
                  </a:lnTo>
                  <a:lnTo>
                    <a:pt x="24" y="176"/>
                  </a:lnTo>
                  <a:lnTo>
                    <a:pt x="32" y="200"/>
                  </a:lnTo>
                  <a:lnTo>
                    <a:pt x="48" y="208"/>
                  </a:lnTo>
                  <a:lnTo>
                    <a:pt x="72" y="232"/>
                  </a:lnTo>
                  <a:lnTo>
                    <a:pt x="80" y="240"/>
                  </a:lnTo>
                  <a:lnTo>
                    <a:pt x="104" y="240"/>
                  </a:lnTo>
                  <a:lnTo>
                    <a:pt x="120" y="256"/>
                  </a:lnTo>
                  <a:lnTo>
                    <a:pt x="144" y="248"/>
                  </a:lnTo>
                  <a:lnTo>
                    <a:pt x="168" y="240"/>
                  </a:lnTo>
                  <a:lnTo>
                    <a:pt x="176" y="240"/>
                  </a:lnTo>
                  <a:lnTo>
                    <a:pt x="176" y="232"/>
                  </a:lnTo>
                  <a:lnTo>
                    <a:pt x="168" y="224"/>
                  </a:lnTo>
                  <a:lnTo>
                    <a:pt x="160" y="216"/>
                  </a:lnTo>
                  <a:lnTo>
                    <a:pt x="144" y="200"/>
                  </a:lnTo>
                  <a:lnTo>
                    <a:pt x="144" y="192"/>
                  </a:lnTo>
                  <a:lnTo>
                    <a:pt x="152" y="192"/>
                  </a:lnTo>
                  <a:lnTo>
                    <a:pt x="160" y="168"/>
                  </a:lnTo>
                  <a:lnTo>
                    <a:pt x="176" y="152"/>
                  </a:lnTo>
                  <a:lnTo>
                    <a:pt x="184" y="128"/>
                  </a:lnTo>
                  <a:lnTo>
                    <a:pt x="192" y="80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00" y="48"/>
                  </a:lnTo>
                  <a:lnTo>
                    <a:pt x="192" y="16"/>
                  </a:lnTo>
                  <a:lnTo>
                    <a:pt x="176" y="0"/>
                  </a:lnTo>
                  <a:lnTo>
                    <a:pt x="168" y="8"/>
                  </a:lnTo>
                  <a:lnTo>
                    <a:pt x="152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5" name="Freeform 650"/>
            <p:cNvSpPr>
              <a:spLocks/>
            </p:cNvSpPr>
            <p:nvPr/>
          </p:nvSpPr>
          <p:spPr bwMode="auto">
            <a:xfrm>
              <a:off x="4162425" y="4343400"/>
              <a:ext cx="155575" cy="139700"/>
            </a:xfrm>
            <a:custGeom>
              <a:avLst/>
              <a:gdLst>
                <a:gd name="T0" fmla="*/ 2147483647 w 80"/>
                <a:gd name="T1" fmla="*/ 2147483647 h 72"/>
                <a:gd name="T2" fmla="*/ 2147483647 w 80"/>
                <a:gd name="T3" fmla="*/ 2147483647 h 72"/>
                <a:gd name="T4" fmla="*/ 2147483647 w 80"/>
                <a:gd name="T5" fmla="*/ 2147483647 h 72"/>
                <a:gd name="T6" fmla="*/ 2147483647 w 80"/>
                <a:gd name="T7" fmla="*/ 2147483647 h 72"/>
                <a:gd name="T8" fmla="*/ 2147483647 w 80"/>
                <a:gd name="T9" fmla="*/ 0 h 72"/>
                <a:gd name="T10" fmla="*/ 2147483647 w 80"/>
                <a:gd name="T11" fmla="*/ 0 h 72"/>
                <a:gd name="T12" fmla="*/ 2147483647 w 80"/>
                <a:gd name="T13" fmla="*/ 0 h 72"/>
                <a:gd name="T14" fmla="*/ 2147483647 w 80"/>
                <a:gd name="T15" fmla="*/ 0 h 72"/>
                <a:gd name="T16" fmla="*/ 2147483647 w 80"/>
                <a:gd name="T17" fmla="*/ 0 h 72"/>
                <a:gd name="T18" fmla="*/ 2147483647 w 80"/>
                <a:gd name="T19" fmla="*/ 2147483647 h 72"/>
                <a:gd name="T20" fmla="*/ 2147483647 w 80"/>
                <a:gd name="T21" fmla="*/ 2147483647 h 72"/>
                <a:gd name="T22" fmla="*/ 0 w 80"/>
                <a:gd name="T23" fmla="*/ 2147483647 h 72"/>
                <a:gd name="T24" fmla="*/ 2147483647 w 80"/>
                <a:gd name="T25" fmla="*/ 2147483647 h 72"/>
                <a:gd name="T26" fmla="*/ 2147483647 w 80"/>
                <a:gd name="T27" fmla="*/ 2147483647 h 72"/>
                <a:gd name="T28" fmla="*/ 2147483647 w 80"/>
                <a:gd name="T29" fmla="*/ 2147483647 h 72"/>
                <a:gd name="T30" fmla="*/ 2147483647 w 80"/>
                <a:gd name="T31" fmla="*/ 2147483647 h 72"/>
                <a:gd name="T32" fmla="*/ 2147483647 w 80"/>
                <a:gd name="T33" fmla="*/ 2147483647 h 72"/>
                <a:gd name="T34" fmla="*/ 2147483647 w 80"/>
                <a:gd name="T35" fmla="*/ 2147483647 h 72"/>
                <a:gd name="T36" fmla="*/ 2147483647 w 80"/>
                <a:gd name="T37" fmla="*/ 2147483647 h 72"/>
                <a:gd name="T38" fmla="*/ 2147483647 w 80"/>
                <a:gd name="T39" fmla="*/ 2147483647 h 72"/>
                <a:gd name="T40" fmla="*/ 2147483647 w 80"/>
                <a:gd name="T41" fmla="*/ 2147483647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72"/>
                <a:gd name="T65" fmla="*/ 80 w 80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72">
                  <a:moveTo>
                    <a:pt x="72" y="40"/>
                  </a:moveTo>
                  <a:lnTo>
                    <a:pt x="80" y="24"/>
                  </a:lnTo>
                  <a:lnTo>
                    <a:pt x="72" y="8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64" y="64"/>
                  </a:lnTo>
                  <a:lnTo>
                    <a:pt x="72" y="64"/>
                  </a:lnTo>
                  <a:lnTo>
                    <a:pt x="72" y="48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6" name="Freeform 651"/>
            <p:cNvSpPr>
              <a:spLocks/>
            </p:cNvSpPr>
            <p:nvPr/>
          </p:nvSpPr>
          <p:spPr bwMode="auto">
            <a:xfrm>
              <a:off x="4084638" y="4389438"/>
              <a:ext cx="107950" cy="93662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2147483647 h 48"/>
                <a:gd name="T6" fmla="*/ 2147483647 w 56"/>
                <a:gd name="T7" fmla="*/ 2147483647 h 48"/>
                <a:gd name="T8" fmla="*/ 2147483647 w 56"/>
                <a:gd name="T9" fmla="*/ 2147483647 h 48"/>
                <a:gd name="T10" fmla="*/ 2147483647 w 56"/>
                <a:gd name="T11" fmla="*/ 0 h 48"/>
                <a:gd name="T12" fmla="*/ 2147483647 w 56"/>
                <a:gd name="T13" fmla="*/ 2147483647 h 48"/>
                <a:gd name="T14" fmla="*/ 2147483647 w 56"/>
                <a:gd name="T15" fmla="*/ 2147483647 h 48"/>
                <a:gd name="T16" fmla="*/ 0 w 56"/>
                <a:gd name="T17" fmla="*/ 2147483647 h 48"/>
                <a:gd name="T18" fmla="*/ 2147483647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48"/>
                <a:gd name="T44" fmla="*/ 56 w 56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48">
                  <a:moveTo>
                    <a:pt x="48" y="32"/>
                  </a:moveTo>
                  <a:lnTo>
                    <a:pt x="48" y="16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40" y="48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48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7" name="Freeform 652"/>
            <p:cNvSpPr>
              <a:spLocks/>
            </p:cNvSpPr>
            <p:nvPr/>
          </p:nvSpPr>
          <p:spPr bwMode="auto">
            <a:xfrm>
              <a:off x="4037013" y="4359275"/>
              <a:ext cx="77787" cy="77788"/>
            </a:xfrm>
            <a:custGeom>
              <a:avLst/>
              <a:gdLst>
                <a:gd name="T0" fmla="*/ 2147483647 w 40"/>
                <a:gd name="T1" fmla="*/ 2147483647 h 40"/>
                <a:gd name="T2" fmla="*/ 2147483647 w 40"/>
                <a:gd name="T3" fmla="*/ 2147483647 h 40"/>
                <a:gd name="T4" fmla="*/ 2147483647 w 40"/>
                <a:gd name="T5" fmla="*/ 0 h 40"/>
                <a:gd name="T6" fmla="*/ 2147483647 w 40"/>
                <a:gd name="T7" fmla="*/ 0 h 40"/>
                <a:gd name="T8" fmla="*/ 2147483647 w 40"/>
                <a:gd name="T9" fmla="*/ 2147483647 h 40"/>
                <a:gd name="T10" fmla="*/ 0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0"/>
                <a:gd name="T32" fmla="*/ 40 w 40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0">
                  <a:moveTo>
                    <a:pt x="40" y="24"/>
                  </a:moveTo>
                  <a:lnTo>
                    <a:pt x="40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8" name="Freeform 653"/>
            <p:cNvSpPr>
              <a:spLocks/>
            </p:cNvSpPr>
            <p:nvPr/>
          </p:nvSpPr>
          <p:spPr bwMode="auto">
            <a:xfrm>
              <a:off x="3981450" y="4281488"/>
              <a:ext cx="61913" cy="46037"/>
            </a:xfrm>
            <a:custGeom>
              <a:avLst/>
              <a:gdLst>
                <a:gd name="T0" fmla="*/ 2147483647 w 32"/>
                <a:gd name="T1" fmla="*/ 2147483647 h 24"/>
                <a:gd name="T2" fmla="*/ 2147483647 w 32"/>
                <a:gd name="T3" fmla="*/ 2147483647 h 24"/>
                <a:gd name="T4" fmla="*/ 2147483647 w 32"/>
                <a:gd name="T5" fmla="*/ 0 h 24"/>
                <a:gd name="T6" fmla="*/ 2147483647 w 32"/>
                <a:gd name="T7" fmla="*/ 0 h 24"/>
                <a:gd name="T8" fmla="*/ 0 w 32"/>
                <a:gd name="T9" fmla="*/ 2147483647 h 24"/>
                <a:gd name="T10" fmla="*/ 0 w 32"/>
                <a:gd name="T11" fmla="*/ 2147483647 h 24"/>
                <a:gd name="T12" fmla="*/ 2147483647 w 32"/>
                <a:gd name="T13" fmla="*/ 2147483647 h 24"/>
                <a:gd name="T14" fmla="*/ 2147483647 w 32"/>
                <a:gd name="T15" fmla="*/ 2147483647 h 24"/>
                <a:gd name="T16" fmla="*/ 2147483647 w 32"/>
                <a:gd name="T17" fmla="*/ 2147483647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4"/>
                <a:gd name="T29" fmla="*/ 32 w 3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4">
                  <a:moveTo>
                    <a:pt x="32" y="16"/>
                  </a:moveTo>
                  <a:lnTo>
                    <a:pt x="32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0" y="8"/>
                  </a:lnTo>
                  <a:lnTo>
                    <a:pt x="8" y="24"/>
                  </a:lnTo>
                  <a:lnTo>
                    <a:pt x="24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9" name="Freeform 654"/>
            <p:cNvSpPr>
              <a:spLocks/>
            </p:cNvSpPr>
            <p:nvPr/>
          </p:nvSpPr>
          <p:spPr bwMode="auto">
            <a:xfrm>
              <a:off x="4043363" y="4359275"/>
              <a:ext cx="77787" cy="77788"/>
            </a:xfrm>
            <a:custGeom>
              <a:avLst/>
              <a:gdLst>
                <a:gd name="T0" fmla="*/ 2147483647 w 40"/>
                <a:gd name="T1" fmla="*/ 2147483647 h 40"/>
                <a:gd name="T2" fmla="*/ 2147483647 w 40"/>
                <a:gd name="T3" fmla="*/ 2147483647 h 40"/>
                <a:gd name="T4" fmla="*/ 2147483647 w 40"/>
                <a:gd name="T5" fmla="*/ 2147483647 h 40"/>
                <a:gd name="T6" fmla="*/ 2147483647 w 40"/>
                <a:gd name="T7" fmla="*/ 0 h 40"/>
                <a:gd name="T8" fmla="*/ 2147483647 w 40"/>
                <a:gd name="T9" fmla="*/ 0 h 40"/>
                <a:gd name="T10" fmla="*/ 2147483647 w 40"/>
                <a:gd name="T11" fmla="*/ 2147483647 h 40"/>
                <a:gd name="T12" fmla="*/ 0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"/>
                <a:gd name="T34" fmla="*/ 0 h 40"/>
                <a:gd name="T35" fmla="*/ 40 w 40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" h="40">
                  <a:moveTo>
                    <a:pt x="40" y="24"/>
                  </a:moveTo>
                  <a:lnTo>
                    <a:pt x="40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0" name="Freeform 655"/>
            <p:cNvSpPr>
              <a:spLocks/>
            </p:cNvSpPr>
            <p:nvPr/>
          </p:nvSpPr>
          <p:spPr bwMode="auto">
            <a:xfrm>
              <a:off x="4162425" y="3892550"/>
              <a:ext cx="1588" cy="15875"/>
            </a:xfrm>
            <a:custGeom>
              <a:avLst/>
              <a:gdLst>
                <a:gd name="T0" fmla="*/ 0 w 1942"/>
                <a:gd name="T1" fmla="*/ 0 h 8"/>
                <a:gd name="T2" fmla="*/ 0 w 1942"/>
                <a:gd name="T3" fmla="*/ 2147483647 h 8"/>
                <a:gd name="T4" fmla="*/ 0 w 1942"/>
                <a:gd name="T5" fmla="*/ 0 h 8"/>
                <a:gd name="T6" fmla="*/ 0 60000 65536"/>
                <a:gd name="T7" fmla="*/ 0 60000 65536"/>
                <a:gd name="T8" fmla="*/ 0 60000 65536"/>
                <a:gd name="T9" fmla="*/ 0 w 1942"/>
                <a:gd name="T10" fmla="*/ 0 h 8"/>
                <a:gd name="T11" fmla="*/ 1942 w 194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" h="8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1" name="Freeform 656"/>
            <p:cNvSpPr>
              <a:spLocks/>
            </p:cNvSpPr>
            <p:nvPr/>
          </p:nvSpPr>
          <p:spPr bwMode="auto">
            <a:xfrm>
              <a:off x="4162425" y="3613150"/>
              <a:ext cx="498475" cy="512763"/>
            </a:xfrm>
            <a:custGeom>
              <a:avLst/>
              <a:gdLst>
                <a:gd name="T0" fmla="*/ 2147483647 w 257"/>
                <a:gd name="T1" fmla="*/ 2147483647 h 264"/>
                <a:gd name="T2" fmla="*/ 2147483647 w 257"/>
                <a:gd name="T3" fmla="*/ 2147483647 h 264"/>
                <a:gd name="T4" fmla="*/ 2147483647 w 257"/>
                <a:gd name="T5" fmla="*/ 2147483647 h 264"/>
                <a:gd name="T6" fmla="*/ 2147483647 w 257"/>
                <a:gd name="T7" fmla="*/ 2147483647 h 264"/>
                <a:gd name="T8" fmla="*/ 2147483647 w 257"/>
                <a:gd name="T9" fmla="*/ 2147483647 h 264"/>
                <a:gd name="T10" fmla="*/ 2147483647 w 257"/>
                <a:gd name="T11" fmla="*/ 2147483647 h 264"/>
                <a:gd name="T12" fmla="*/ 2147483647 w 257"/>
                <a:gd name="T13" fmla="*/ 2147483647 h 264"/>
                <a:gd name="T14" fmla="*/ 2147483647 w 257"/>
                <a:gd name="T15" fmla="*/ 2147483647 h 264"/>
                <a:gd name="T16" fmla="*/ 2147483647 w 257"/>
                <a:gd name="T17" fmla="*/ 2147483647 h 264"/>
                <a:gd name="T18" fmla="*/ 2147483647 w 257"/>
                <a:gd name="T19" fmla="*/ 2147483647 h 264"/>
                <a:gd name="T20" fmla="*/ 2147483647 w 257"/>
                <a:gd name="T21" fmla="*/ 2147483647 h 264"/>
                <a:gd name="T22" fmla="*/ 2147483647 w 257"/>
                <a:gd name="T23" fmla="*/ 2147483647 h 264"/>
                <a:gd name="T24" fmla="*/ 2147483647 w 257"/>
                <a:gd name="T25" fmla="*/ 2147483647 h 264"/>
                <a:gd name="T26" fmla="*/ 2147483647 w 257"/>
                <a:gd name="T27" fmla="*/ 2147483647 h 264"/>
                <a:gd name="T28" fmla="*/ 2147483647 w 257"/>
                <a:gd name="T29" fmla="*/ 2147483647 h 264"/>
                <a:gd name="T30" fmla="*/ 2147483647 w 257"/>
                <a:gd name="T31" fmla="*/ 2147483647 h 264"/>
                <a:gd name="T32" fmla="*/ 2147483647 w 257"/>
                <a:gd name="T33" fmla="*/ 2147483647 h 264"/>
                <a:gd name="T34" fmla="*/ 2147483647 w 257"/>
                <a:gd name="T35" fmla="*/ 2147483647 h 264"/>
                <a:gd name="T36" fmla="*/ 2147483647 w 257"/>
                <a:gd name="T37" fmla="*/ 2147483647 h 264"/>
                <a:gd name="T38" fmla="*/ 2147483647 w 257"/>
                <a:gd name="T39" fmla="*/ 2147483647 h 264"/>
                <a:gd name="T40" fmla="*/ 2147483647 w 257"/>
                <a:gd name="T41" fmla="*/ 2147483647 h 264"/>
                <a:gd name="T42" fmla="*/ 2147483647 w 257"/>
                <a:gd name="T43" fmla="*/ 2147483647 h 264"/>
                <a:gd name="T44" fmla="*/ 2147483647 w 257"/>
                <a:gd name="T45" fmla="*/ 0 h 264"/>
                <a:gd name="T46" fmla="*/ 2147483647 w 257"/>
                <a:gd name="T47" fmla="*/ 2147483647 h 264"/>
                <a:gd name="T48" fmla="*/ 2147483647 w 257"/>
                <a:gd name="T49" fmla="*/ 2147483647 h 264"/>
                <a:gd name="T50" fmla="*/ 2147483647 w 257"/>
                <a:gd name="T51" fmla="*/ 2147483647 h 264"/>
                <a:gd name="T52" fmla="*/ 2147483647 w 257"/>
                <a:gd name="T53" fmla="*/ 2147483647 h 264"/>
                <a:gd name="T54" fmla="*/ 2147483647 w 257"/>
                <a:gd name="T55" fmla="*/ 2147483647 h 264"/>
                <a:gd name="T56" fmla="*/ 2147483647 w 257"/>
                <a:gd name="T57" fmla="*/ 2147483647 h 264"/>
                <a:gd name="T58" fmla="*/ 2147483647 w 257"/>
                <a:gd name="T59" fmla="*/ 2147483647 h 264"/>
                <a:gd name="T60" fmla="*/ 2147483647 w 257"/>
                <a:gd name="T61" fmla="*/ 2147483647 h 264"/>
                <a:gd name="T62" fmla="*/ 2147483647 w 257"/>
                <a:gd name="T63" fmla="*/ 2147483647 h 264"/>
                <a:gd name="T64" fmla="*/ 2147483647 w 257"/>
                <a:gd name="T65" fmla="*/ 2147483647 h 264"/>
                <a:gd name="T66" fmla="*/ 2147483647 w 257"/>
                <a:gd name="T67" fmla="*/ 2147483647 h 264"/>
                <a:gd name="T68" fmla="*/ 2147483647 w 257"/>
                <a:gd name="T69" fmla="*/ 2147483647 h 264"/>
                <a:gd name="T70" fmla="*/ 2147483647 w 257"/>
                <a:gd name="T71" fmla="*/ 2147483647 h 264"/>
                <a:gd name="T72" fmla="*/ 0 w 257"/>
                <a:gd name="T73" fmla="*/ 2147483647 h 264"/>
                <a:gd name="T74" fmla="*/ 0 w 257"/>
                <a:gd name="T75" fmla="*/ 2147483647 h 264"/>
                <a:gd name="T76" fmla="*/ 0 w 257"/>
                <a:gd name="T77" fmla="*/ 2147483647 h 264"/>
                <a:gd name="T78" fmla="*/ 2147483647 w 257"/>
                <a:gd name="T79" fmla="*/ 2147483647 h 2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7"/>
                <a:gd name="T121" fmla="*/ 0 h 264"/>
                <a:gd name="T122" fmla="*/ 257 w 257"/>
                <a:gd name="T123" fmla="*/ 264 h 2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7" h="264">
                  <a:moveTo>
                    <a:pt x="40" y="184"/>
                  </a:moveTo>
                  <a:lnTo>
                    <a:pt x="144" y="256"/>
                  </a:lnTo>
                  <a:lnTo>
                    <a:pt x="152" y="264"/>
                  </a:lnTo>
                  <a:lnTo>
                    <a:pt x="160" y="264"/>
                  </a:lnTo>
                  <a:lnTo>
                    <a:pt x="185" y="248"/>
                  </a:lnTo>
                  <a:lnTo>
                    <a:pt x="257" y="200"/>
                  </a:lnTo>
                  <a:lnTo>
                    <a:pt x="241" y="184"/>
                  </a:lnTo>
                  <a:lnTo>
                    <a:pt x="233" y="184"/>
                  </a:lnTo>
                  <a:lnTo>
                    <a:pt x="225" y="168"/>
                  </a:lnTo>
                  <a:lnTo>
                    <a:pt x="233" y="160"/>
                  </a:lnTo>
                  <a:lnTo>
                    <a:pt x="233" y="120"/>
                  </a:lnTo>
                  <a:lnTo>
                    <a:pt x="225" y="112"/>
                  </a:lnTo>
                  <a:lnTo>
                    <a:pt x="233" y="104"/>
                  </a:lnTo>
                  <a:lnTo>
                    <a:pt x="225" y="96"/>
                  </a:lnTo>
                  <a:lnTo>
                    <a:pt x="225" y="80"/>
                  </a:lnTo>
                  <a:lnTo>
                    <a:pt x="217" y="72"/>
                  </a:lnTo>
                  <a:lnTo>
                    <a:pt x="209" y="72"/>
                  </a:lnTo>
                  <a:lnTo>
                    <a:pt x="201" y="64"/>
                  </a:lnTo>
                  <a:lnTo>
                    <a:pt x="201" y="56"/>
                  </a:lnTo>
                  <a:lnTo>
                    <a:pt x="217" y="40"/>
                  </a:lnTo>
                  <a:lnTo>
                    <a:pt x="217" y="24"/>
                  </a:lnTo>
                  <a:lnTo>
                    <a:pt x="217" y="8"/>
                  </a:lnTo>
                  <a:lnTo>
                    <a:pt x="217" y="0"/>
                  </a:lnTo>
                  <a:lnTo>
                    <a:pt x="209" y="8"/>
                  </a:lnTo>
                  <a:lnTo>
                    <a:pt x="193" y="8"/>
                  </a:lnTo>
                  <a:lnTo>
                    <a:pt x="144" y="8"/>
                  </a:lnTo>
                  <a:lnTo>
                    <a:pt x="104" y="24"/>
                  </a:lnTo>
                  <a:lnTo>
                    <a:pt x="88" y="32"/>
                  </a:lnTo>
                  <a:lnTo>
                    <a:pt x="88" y="56"/>
                  </a:lnTo>
                  <a:lnTo>
                    <a:pt x="96" y="72"/>
                  </a:lnTo>
                  <a:lnTo>
                    <a:pt x="88" y="80"/>
                  </a:lnTo>
                  <a:lnTo>
                    <a:pt x="72" y="80"/>
                  </a:lnTo>
                  <a:lnTo>
                    <a:pt x="64" y="88"/>
                  </a:lnTo>
                  <a:lnTo>
                    <a:pt x="64" y="96"/>
                  </a:lnTo>
                  <a:lnTo>
                    <a:pt x="40" y="104"/>
                  </a:lnTo>
                  <a:lnTo>
                    <a:pt x="16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40" y="18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2" name="Rectangle 657"/>
            <p:cNvSpPr>
              <a:spLocks noChangeArrowheads="1"/>
            </p:cNvSpPr>
            <p:nvPr/>
          </p:nvSpPr>
          <p:spPr bwMode="auto">
            <a:xfrm>
              <a:off x="4162425" y="3892550"/>
              <a:ext cx="0" cy="158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3" name="Freeform 658"/>
            <p:cNvSpPr>
              <a:spLocks/>
            </p:cNvSpPr>
            <p:nvPr/>
          </p:nvSpPr>
          <p:spPr bwMode="auto">
            <a:xfrm>
              <a:off x="4162425" y="3613150"/>
              <a:ext cx="498475" cy="512763"/>
            </a:xfrm>
            <a:custGeom>
              <a:avLst/>
              <a:gdLst>
                <a:gd name="T0" fmla="*/ 2147483647 w 257"/>
                <a:gd name="T1" fmla="*/ 2147483647 h 264"/>
                <a:gd name="T2" fmla="*/ 2147483647 w 257"/>
                <a:gd name="T3" fmla="*/ 2147483647 h 264"/>
                <a:gd name="T4" fmla="*/ 2147483647 w 257"/>
                <a:gd name="T5" fmla="*/ 2147483647 h 264"/>
                <a:gd name="T6" fmla="*/ 2147483647 w 257"/>
                <a:gd name="T7" fmla="*/ 2147483647 h 264"/>
                <a:gd name="T8" fmla="*/ 2147483647 w 257"/>
                <a:gd name="T9" fmla="*/ 2147483647 h 264"/>
                <a:gd name="T10" fmla="*/ 2147483647 w 257"/>
                <a:gd name="T11" fmla="*/ 2147483647 h 264"/>
                <a:gd name="T12" fmla="*/ 2147483647 w 257"/>
                <a:gd name="T13" fmla="*/ 2147483647 h 264"/>
                <a:gd name="T14" fmla="*/ 2147483647 w 257"/>
                <a:gd name="T15" fmla="*/ 2147483647 h 264"/>
                <a:gd name="T16" fmla="*/ 2147483647 w 257"/>
                <a:gd name="T17" fmla="*/ 2147483647 h 264"/>
                <a:gd name="T18" fmla="*/ 2147483647 w 257"/>
                <a:gd name="T19" fmla="*/ 2147483647 h 264"/>
                <a:gd name="T20" fmla="*/ 2147483647 w 257"/>
                <a:gd name="T21" fmla="*/ 2147483647 h 264"/>
                <a:gd name="T22" fmla="*/ 2147483647 w 257"/>
                <a:gd name="T23" fmla="*/ 2147483647 h 264"/>
                <a:gd name="T24" fmla="*/ 2147483647 w 257"/>
                <a:gd name="T25" fmla="*/ 2147483647 h 264"/>
                <a:gd name="T26" fmla="*/ 2147483647 w 257"/>
                <a:gd name="T27" fmla="*/ 2147483647 h 264"/>
                <a:gd name="T28" fmla="*/ 2147483647 w 257"/>
                <a:gd name="T29" fmla="*/ 2147483647 h 264"/>
                <a:gd name="T30" fmla="*/ 2147483647 w 257"/>
                <a:gd name="T31" fmla="*/ 2147483647 h 264"/>
                <a:gd name="T32" fmla="*/ 2147483647 w 257"/>
                <a:gd name="T33" fmla="*/ 2147483647 h 264"/>
                <a:gd name="T34" fmla="*/ 2147483647 w 257"/>
                <a:gd name="T35" fmla="*/ 2147483647 h 264"/>
                <a:gd name="T36" fmla="*/ 2147483647 w 257"/>
                <a:gd name="T37" fmla="*/ 2147483647 h 264"/>
                <a:gd name="T38" fmla="*/ 0 w 257"/>
                <a:gd name="T39" fmla="*/ 2147483647 h 264"/>
                <a:gd name="T40" fmla="*/ 0 w 257"/>
                <a:gd name="T41" fmla="*/ 2147483647 h 264"/>
                <a:gd name="T42" fmla="*/ 2147483647 w 257"/>
                <a:gd name="T43" fmla="*/ 2147483647 h 264"/>
                <a:gd name="T44" fmla="*/ 2147483647 w 257"/>
                <a:gd name="T45" fmla="*/ 2147483647 h 264"/>
                <a:gd name="T46" fmla="*/ 2147483647 w 257"/>
                <a:gd name="T47" fmla="*/ 2147483647 h 264"/>
                <a:gd name="T48" fmla="*/ 2147483647 w 257"/>
                <a:gd name="T49" fmla="*/ 2147483647 h 264"/>
                <a:gd name="T50" fmla="*/ 2147483647 w 257"/>
                <a:gd name="T51" fmla="*/ 2147483647 h 264"/>
                <a:gd name="T52" fmla="*/ 2147483647 w 257"/>
                <a:gd name="T53" fmla="*/ 2147483647 h 264"/>
                <a:gd name="T54" fmla="*/ 2147483647 w 257"/>
                <a:gd name="T55" fmla="*/ 2147483647 h 264"/>
                <a:gd name="T56" fmla="*/ 2147483647 w 257"/>
                <a:gd name="T57" fmla="*/ 2147483647 h 264"/>
                <a:gd name="T58" fmla="*/ 2147483647 w 257"/>
                <a:gd name="T59" fmla="*/ 2147483647 h 264"/>
                <a:gd name="T60" fmla="*/ 2147483647 w 257"/>
                <a:gd name="T61" fmla="*/ 2147483647 h 264"/>
                <a:gd name="T62" fmla="*/ 2147483647 w 257"/>
                <a:gd name="T63" fmla="*/ 2147483647 h 264"/>
                <a:gd name="T64" fmla="*/ 2147483647 w 257"/>
                <a:gd name="T65" fmla="*/ 2147483647 h 264"/>
                <a:gd name="T66" fmla="*/ 2147483647 w 257"/>
                <a:gd name="T67" fmla="*/ 2147483647 h 264"/>
                <a:gd name="T68" fmla="*/ 2147483647 w 257"/>
                <a:gd name="T69" fmla="*/ 2147483647 h 264"/>
                <a:gd name="T70" fmla="*/ 2147483647 w 257"/>
                <a:gd name="T71" fmla="*/ 2147483647 h 264"/>
                <a:gd name="T72" fmla="*/ 2147483647 w 257"/>
                <a:gd name="T73" fmla="*/ 2147483647 h 264"/>
                <a:gd name="T74" fmla="*/ 2147483647 w 257"/>
                <a:gd name="T75" fmla="*/ 2147483647 h 264"/>
                <a:gd name="T76" fmla="*/ 2147483647 w 257"/>
                <a:gd name="T77" fmla="*/ 2147483647 h 264"/>
                <a:gd name="T78" fmla="*/ 2147483647 w 257"/>
                <a:gd name="T79" fmla="*/ 2147483647 h 264"/>
                <a:gd name="T80" fmla="*/ 0 w 257"/>
                <a:gd name="T81" fmla="*/ 2147483647 h 264"/>
                <a:gd name="T82" fmla="*/ 0 w 257"/>
                <a:gd name="T83" fmla="*/ 2147483647 h 2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7"/>
                <a:gd name="T127" fmla="*/ 0 h 264"/>
                <a:gd name="T128" fmla="*/ 257 w 257"/>
                <a:gd name="T129" fmla="*/ 264 h 2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7" h="264">
                  <a:moveTo>
                    <a:pt x="40" y="184"/>
                  </a:moveTo>
                  <a:lnTo>
                    <a:pt x="144" y="256"/>
                  </a:lnTo>
                  <a:lnTo>
                    <a:pt x="152" y="264"/>
                  </a:lnTo>
                  <a:lnTo>
                    <a:pt x="160" y="264"/>
                  </a:lnTo>
                  <a:lnTo>
                    <a:pt x="185" y="248"/>
                  </a:lnTo>
                  <a:lnTo>
                    <a:pt x="257" y="200"/>
                  </a:lnTo>
                  <a:lnTo>
                    <a:pt x="241" y="184"/>
                  </a:lnTo>
                  <a:lnTo>
                    <a:pt x="233" y="184"/>
                  </a:lnTo>
                  <a:lnTo>
                    <a:pt x="225" y="168"/>
                  </a:lnTo>
                  <a:lnTo>
                    <a:pt x="233" y="160"/>
                  </a:lnTo>
                  <a:lnTo>
                    <a:pt x="233" y="120"/>
                  </a:lnTo>
                  <a:lnTo>
                    <a:pt x="225" y="112"/>
                  </a:lnTo>
                  <a:lnTo>
                    <a:pt x="233" y="104"/>
                  </a:lnTo>
                  <a:lnTo>
                    <a:pt x="225" y="96"/>
                  </a:lnTo>
                  <a:lnTo>
                    <a:pt x="225" y="80"/>
                  </a:lnTo>
                  <a:lnTo>
                    <a:pt x="217" y="72"/>
                  </a:lnTo>
                  <a:lnTo>
                    <a:pt x="209" y="72"/>
                  </a:lnTo>
                  <a:lnTo>
                    <a:pt x="201" y="64"/>
                  </a:lnTo>
                  <a:lnTo>
                    <a:pt x="201" y="56"/>
                  </a:lnTo>
                  <a:lnTo>
                    <a:pt x="217" y="40"/>
                  </a:lnTo>
                  <a:lnTo>
                    <a:pt x="217" y="24"/>
                  </a:lnTo>
                  <a:lnTo>
                    <a:pt x="217" y="8"/>
                  </a:lnTo>
                  <a:lnTo>
                    <a:pt x="217" y="0"/>
                  </a:lnTo>
                  <a:lnTo>
                    <a:pt x="209" y="8"/>
                  </a:lnTo>
                  <a:lnTo>
                    <a:pt x="193" y="8"/>
                  </a:lnTo>
                  <a:lnTo>
                    <a:pt x="144" y="8"/>
                  </a:lnTo>
                  <a:lnTo>
                    <a:pt x="104" y="24"/>
                  </a:lnTo>
                  <a:lnTo>
                    <a:pt x="88" y="32"/>
                  </a:lnTo>
                  <a:lnTo>
                    <a:pt x="88" y="56"/>
                  </a:lnTo>
                  <a:lnTo>
                    <a:pt x="96" y="72"/>
                  </a:lnTo>
                  <a:lnTo>
                    <a:pt x="88" y="80"/>
                  </a:lnTo>
                  <a:lnTo>
                    <a:pt x="72" y="80"/>
                  </a:lnTo>
                  <a:lnTo>
                    <a:pt x="64" y="88"/>
                  </a:lnTo>
                  <a:lnTo>
                    <a:pt x="64" y="96"/>
                  </a:lnTo>
                  <a:lnTo>
                    <a:pt x="40" y="104"/>
                  </a:lnTo>
                  <a:lnTo>
                    <a:pt x="16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40" y="184"/>
                  </a:lnTo>
                  <a:lnTo>
                    <a:pt x="144" y="256"/>
                  </a:lnTo>
                  <a:lnTo>
                    <a:pt x="152" y="264"/>
                  </a:lnTo>
                  <a:lnTo>
                    <a:pt x="160" y="264"/>
                  </a:lnTo>
                  <a:lnTo>
                    <a:pt x="185" y="248"/>
                  </a:lnTo>
                  <a:lnTo>
                    <a:pt x="257" y="200"/>
                  </a:lnTo>
                  <a:lnTo>
                    <a:pt x="241" y="184"/>
                  </a:lnTo>
                  <a:lnTo>
                    <a:pt x="233" y="184"/>
                  </a:lnTo>
                  <a:lnTo>
                    <a:pt x="225" y="168"/>
                  </a:lnTo>
                  <a:lnTo>
                    <a:pt x="233" y="160"/>
                  </a:lnTo>
                  <a:lnTo>
                    <a:pt x="233" y="120"/>
                  </a:lnTo>
                  <a:lnTo>
                    <a:pt x="225" y="112"/>
                  </a:lnTo>
                  <a:lnTo>
                    <a:pt x="233" y="104"/>
                  </a:lnTo>
                  <a:lnTo>
                    <a:pt x="225" y="96"/>
                  </a:lnTo>
                  <a:lnTo>
                    <a:pt x="225" y="80"/>
                  </a:lnTo>
                  <a:lnTo>
                    <a:pt x="217" y="72"/>
                  </a:lnTo>
                  <a:lnTo>
                    <a:pt x="209" y="72"/>
                  </a:lnTo>
                  <a:lnTo>
                    <a:pt x="201" y="64"/>
                  </a:lnTo>
                  <a:lnTo>
                    <a:pt x="201" y="56"/>
                  </a:lnTo>
                  <a:lnTo>
                    <a:pt x="217" y="40"/>
                  </a:lnTo>
                  <a:lnTo>
                    <a:pt x="217" y="24"/>
                  </a:lnTo>
                  <a:lnTo>
                    <a:pt x="217" y="8"/>
                  </a:lnTo>
                  <a:lnTo>
                    <a:pt x="217" y="0"/>
                  </a:lnTo>
                  <a:lnTo>
                    <a:pt x="209" y="8"/>
                  </a:lnTo>
                  <a:lnTo>
                    <a:pt x="193" y="8"/>
                  </a:lnTo>
                  <a:lnTo>
                    <a:pt x="144" y="8"/>
                  </a:lnTo>
                  <a:lnTo>
                    <a:pt x="104" y="24"/>
                  </a:lnTo>
                  <a:lnTo>
                    <a:pt x="88" y="32"/>
                  </a:lnTo>
                  <a:lnTo>
                    <a:pt x="88" y="56"/>
                  </a:lnTo>
                  <a:lnTo>
                    <a:pt x="96" y="72"/>
                  </a:lnTo>
                  <a:lnTo>
                    <a:pt x="88" y="80"/>
                  </a:lnTo>
                  <a:lnTo>
                    <a:pt x="72" y="80"/>
                  </a:lnTo>
                  <a:lnTo>
                    <a:pt x="64" y="88"/>
                  </a:lnTo>
                  <a:lnTo>
                    <a:pt x="64" y="96"/>
                  </a:lnTo>
                  <a:lnTo>
                    <a:pt x="40" y="104"/>
                  </a:lnTo>
                  <a:lnTo>
                    <a:pt x="16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40" y="18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4" name="Freeform 659"/>
            <p:cNvSpPr>
              <a:spLocks/>
            </p:cNvSpPr>
            <p:nvPr/>
          </p:nvSpPr>
          <p:spPr bwMode="auto">
            <a:xfrm>
              <a:off x="4192588" y="3581400"/>
              <a:ext cx="15875" cy="1588"/>
            </a:xfrm>
            <a:custGeom>
              <a:avLst/>
              <a:gdLst>
                <a:gd name="T0" fmla="*/ 2147483647 w 8"/>
                <a:gd name="T1" fmla="*/ 0 h 1943"/>
                <a:gd name="T2" fmla="*/ 0 w 8"/>
                <a:gd name="T3" fmla="*/ 0 h 1943"/>
                <a:gd name="T4" fmla="*/ 2147483647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5" name="Freeform 660"/>
            <p:cNvSpPr>
              <a:spLocks/>
            </p:cNvSpPr>
            <p:nvPr/>
          </p:nvSpPr>
          <p:spPr bwMode="auto">
            <a:xfrm>
              <a:off x="4208463" y="3473450"/>
              <a:ext cx="15875" cy="1588"/>
            </a:xfrm>
            <a:custGeom>
              <a:avLst/>
              <a:gdLst>
                <a:gd name="T0" fmla="*/ 0 w 8"/>
                <a:gd name="T1" fmla="*/ 0 h 1943"/>
                <a:gd name="T2" fmla="*/ 2147483647 w 8"/>
                <a:gd name="T3" fmla="*/ 0 h 1943"/>
                <a:gd name="T4" fmla="*/ 0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6" name="Rectangle 661"/>
            <p:cNvSpPr>
              <a:spLocks noChangeArrowheads="1"/>
            </p:cNvSpPr>
            <p:nvPr/>
          </p:nvSpPr>
          <p:spPr bwMode="auto">
            <a:xfrm>
              <a:off x="4192588" y="3581400"/>
              <a:ext cx="15875" cy="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7" name="Freeform 662"/>
            <p:cNvSpPr>
              <a:spLocks/>
            </p:cNvSpPr>
            <p:nvPr/>
          </p:nvSpPr>
          <p:spPr bwMode="auto">
            <a:xfrm>
              <a:off x="4208463" y="3473450"/>
              <a:ext cx="15875" cy="1588"/>
            </a:xfrm>
            <a:custGeom>
              <a:avLst/>
              <a:gdLst>
                <a:gd name="T0" fmla="*/ 0 w 8"/>
                <a:gd name="T1" fmla="*/ 0 h 1943"/>
                <a:gd name="T2" fmla="*/ 0 w 8"/>
                <a:gd name="T3" fmla="*/ 0 h 1943"/>
                <a:gd name="T4" fmla="*/ 2147483647 w 8"/>
                <a:gd name="T5" fmla="*/ 0 h 1943"/>
                <a:gd name="T6" fmla="*/ 0 w 8"/>
                <a:gd name="T7" fmla="*/ 0 h 19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943"/>
                <a:gd name="T14" fmla="*/ 8 w 8"/>
                <a:gd name="T15" fmla="*/ 1943 h 19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943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8" name="Freeform 663"/>
            <p:cNvSpPr>
              <a:spLocks/>
            </p:cNvSpPr>
            <p:nvPr/>
          </p:nvSpPr>
          <p:spPr bwMode="auto">
            <a:xfrm>
              <a:off x="4146550" y="3409950"/>
              <a:ext cx="295275" cy="233363"/>
            </a:xfrm>
            <a:custGeom>
              <a:avLst/>
              <a:gdLst>
                <a:gd name="T0" fmla="*/ 2147483647 w 152"/>
                <a:gd name="T1" fmla="*/ 2147483647 h 120"/>
                <a:gd name="T2" fmla="*/ 2147483647 w 152"/>
                <a:gd name="T3" fmla="*/ 2147483647 h 120"/>
                <a:gd name="T4" fmla="*/ 2147483647 w 152"/>
                <a:gd name="T5" fmla="*/ 2147483647 h 120"/>
                <a:gd name="T6" fmla="*/ 2147483647 w 152"/>
                <a:gd name="T7" fmla="*/ 2147483647 h 120"/>
                <a:gd name="T8" fmla="*/ 2147483647 w 152"/>
                <a:gd name="T9" fmla="*/ 2147483647 h 120"/>
                <a:gd name="T10" fmla="*/ 2147483647 w 152"/>
                <a:gd name="T11" fmla="*/ 0 h 120"/>
                <a:gd name="T12" fmla="*/ 2147483647 w 152"/>
                <a:gd name="T13" fmla="*/ 0 h 120"/>
                <a:gd name="T14" fmla="*/ 2147483647 w 152"/>
                <a:gd name="T15" fmla="*/ 0 h 120"/>
                <a:gd name="T16" fmla="*/ 2147483647 w 152"/>
                <a:gd name="T17" fmla="*/ 0 h 120"/>
                <a:gd name="T18" fmla="*/ 0 w 152"/>
                <a:gd name="T19" fmla="*/ 2147483647 h 120"/>
                <a:gd name="T20" fmla="*/ 2147483647 w 152"/>
                <a:gd name="T21" fmla="*/ 2147483647 h 120"/>
                <a:gd name="T22" fmla="*/ 2147483647 w 152"/>
                <a:gd name="T23" fmla="*/ 2147483647 h 120"/>
                <a:gd name="T24" fmla="*/ 2147483647 w 152"/>
                <a:gd name="T25" fmla="*/ 2147483647 h 120"/>
                <a:gd name="T26" fmla="*/ 2147483647 w 152"/>
                <a:gd name="T27" fmla="*/ 2147483647 h 120"/>
                <a:gd name="T28" fmla="*/ 2147483647 w 152"/>
                <a:gd name="T29" fmla="*/ 2147483647 h 120"/>
                <a:gd name="T30" fmla="*/ 2147483647 w 152"/>
                <a:gd name="T31" fmla="*/ 2147483647 h 120"/>
                <a:gd name="T32" fmla="*/ 2147483647 w 152"/>
                <a:gd name="T33" fmla="*/ 2147483647 h 120"/>
                <a:gd name="T34" fmla="*/ 2147483647 w 152"/>
                <a:gd name="T35" fmla="*/ 2147483647 h 120"/>
                <a:gd name="T36" fmla="*/ 2147483647 w 152"/>
                <a:gd name="T37" fmla="*/ 2147483647 h 120"/>
                <a:gd name="T38" fmla="*/ 2147483647 w 152"/>
                <a:gd name="T39" fmla="*/ 2147483647 h 120"/>
                <a:gd name="T40" fmla="*/ 2147483647 w 152"/>
                <a:gd name="T41" fmla="*/ 2147483647 h 120"/>
                <a:gd name="T42" fmla="*/ 2147483647 w 152"/>
                <a:gd name="T43" fmla="*/ 2147483647 h 120"/>
                <a:gd name="T44" fmla="*/ 2147483647 w 152"/>
                <a:gd name="T45" fmla="*/ 2147483647 h 120"/>
                <a:gd name="T46" fmla="*/ 2147483647 w 152"/>
                <a:gd name="T47" fmla="*/ 2147483647 h 120"/>
                <a:gd name="T48" fmla="*/ 2147483647 w 152"/>
                <a:gd name="T49" fmla="*/ 2147483647 h 120"/>
                <a:gd name="T50" fmla="*/ 2147483647 w 152"/>
                <a:gd name="T51" fmla="*/ 2147483647 h 120"/>
                <a:gd name="T52" fmla="*/ 2147483647 w 152"/>
                <a:gd name="T53" fmla="*/ 2147483647 h 120"/>
                <a:gd name="T54" fmla="*/ 2147483647 w 152"/>
                <a:gd name="T55" fmla="*/ 2147483647 h 120"/>
                <a:gd name="T56" fmla="*/ 2147483647 w 152"/>
                <a:gd name="T57" fmla="*/ 2147483647 h 120"/>
                <a:gd name="T58" fmla="*/ 2147483647 w 152"/>
                <a:gd name="T59" fmla="*/ 2147483647 h 120"/>
                <a:gd name="T60" fmla="*/ 2147483647 w 152"/>
                <a:gd name="T61" fmla="*/ 2147483647 h 120"/>
                <a:gd name="T62" fmla="*/ 2147483647 w 152"/>
                <a:gd name="T63" fmla="*/ 2147483647 h 120"/>
                <a:gd name="T64" fmla="*/ 2147483647 w 152"/>
                <a:gd name="T65" fmla="*/ 2147483647 h 120"/>
                <a:gd name="T66" fmla="*/ 2147483647 w 152"/>
                <a:gd name="T67" fmla="*/ 2147483647 h 1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20"/>
                <a:gd name="T104" fmla="*/ 152 w 152"/>
                <a:gd name="T105" fmla="*/ 120 h 1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20">
                  <a:moveTo>
                    <a:pt x="136" y="16"/>
                  </a:moveTo>
                  <a:lnTo>
                    <a:pt x="128" y="16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96" y="8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32"/>
                  </a:lnTo>
                  <a:lnTo>
                    <a:pt x="16" y="24"/>
                  </a:lnTo>
                  <a:lnTo>
                    <a:pt x="32" y="24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32" y="48"/>
                  </a:lnTo>
                  <a:lnTo>
                    <a:pt x="32" y="64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32" y="88"/>
                  </a:lnTo>
                  <a:lnTo>
                    <a:pt x="24" y="88"/>
                  </a:lnTo>
                  <a:lnTo>
                    <a:pt x="24" y="96"/>
                  </a:lnTo>
                  <a:lnTo>
                    <a:pt x="24" y="104"/>
                  </a:lnTo>
                  <a:lnTo>
                    <a:pt x="32" y="104"/>
                  </a:lnTo>
                  <a:lnTo>
                    <a:pt x="48" y="120"/>
                  </a:lnTo>
                  <a:lnTo>
                    <a:pt x="72" y="112"/>
                  </a:lnTo>
                  <a:lnTo>
                    <a:pt x="96" y="104"/>
                  </a:lnTo>
                  <a:lnTo>
                    <a:pt x="104" y="88"/>
                  </a:lnTo>
                  <a:lnTo>
                    <a:pt x="120" y="72"/>
                  </a:lnTo>
                  <a:lnTo>
                    <a:pt x="120" y="64"/>
                  </a:lnTo>
                  <a:lnTo>
                    <a:pt x="128" y="40"/>
                  </a:lnTo>
                  <a:lnTo>
                    <a:pt x="152" y="24"/>
                  </a:lnTo>
                  <a:lnTo>
                    <a:pt x="144" y="24"/>
                  </a:lnTo>
                  <a:lnTo>
                    <a:pt x="136" y="16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9" name="Freeform 664"/>
            <p:cNvSpPr>
              <a:spLocks/>
            </p:cNvSpPr>
            <p:nvPr/>
          </p:nvSpPr>
          <p:spPr bwMode="auto">
            <a:xfrm>
              <a:off x="4146550" y="3457575"/>
              <a:ext cx="77788" cy="155575"/>
            </a:xfrm>
            <a:custGeom>
              <a:avLst/>
              <a:gdLst>
                <a:gd name="T0" fmla="*/ 2147483647 w 40"/>
                <a:gd name="T1" fmla="*/ 2147483647 h 80"/>
                <a:gd name="T2" fmla="*/ 2147483647 w 40"/>
                <a:gd name="T3" fmla="*/ 2147483647 h 80"/>
                <a:gd name="T4" fmla="*/ 2147483647 w 40"/>
                <a:gd name="T5" fmla="*/ 2147483647 h 80"/>
                <a:gd name="T6" fmla="*/ 2147483647 w 40"/>
                <a:gd name="T7" fmla="*/ 2147483647 h 80"/>
                <a:gd name="T8" fmla="*/ 2147483647 w 40"/>
                <a:gd name="T9" fmla="*/ 2147483647 h 80"/>
                <a:gd name="T10" fmla="*/ 2147483647 w 40"/>
                <a:gd name="T11" fmla="*/ 2147483647 h 80"/>
                <a:gd name="T12" fmla="*/ 2147483647 w 40"/>
                <a:gd name="T13" fmla="*/ 2147483647 h 80"/>
                <a:gd name="T14" fmla="*/ 2147483647 w 40"/>
                <a:gd name="T15" fmla="*/ 2147483647 h 80"/>
                <a:gd name="T16" fmla="*/ 2147483647 w 40"/>
                <a:gd name="T17" fmla="*/ 2147483647 h 80"/>
                <a:gd name="T18" fmla="*/ 2147483647 w 40"/>
                <a:gd name="T19" fmla="*/ 0 h 80"/>
                <a:gd name="T20" fmla="*/ 2147483647 w 40"/>
                <a:gd name="T21" fmla="*/ 0 h 80"/>
                <a:gd name="T22" fmla="*/ 2147483647 w 40"/>
                <a:gd name="T23" fmla="*/ 0 h 80"/>
                <a:gd name="T24" fmla="*/ 2147483647 w 40"/>
                <a:gd name="T25" fmla="*/ 2147483647 h 80"/>
                <a:gd name="T26" fmla="*/ 0 w 40"/>
                <a:gd name="T27" fmla="*/ 2147483647 h 80"/>
                <a:gd name="T28" fmla="*/ 2147483647 w 40"/>
                <a:gd name="T29" fmla="*/ 2147483647 h 80"/>
                <a:gd name="T30" fmla="*/ 2147483647 w 40"/>
                <a:gd name="T31" fmla="*/ 2147483647 h 80"/>
                <a:gd name="T32" fmla="*/ 0 w 40"/>
                <a:gd name="T33" fmla="*/ 2147483647 h 80"/>
                <a:gd name="T34" fmla="*/ 2147483647 w 40"/>
                <a:gd name="T35" fmla="*/ 2147483647 h 80"/>
                <a:gd name="T36" fmla="*/ 2147483647 w 40"/>
                <a:gd name="T37" fmla="*/ 2147483647 h 80"/>
                <a:gd name="T38" fmla="*/ 2147483647 w 40"/>
                <a:gd name="T39" fmla="*/ 2147483647 h 80"/>
                <a:gd name="T40" fmla="*/ 2147483647 w 40"/>
                <a:gd name="T41" fmla="*/ 2147483647 h 80"/>
                <a:gd name="T42" fmla="*/ 2147483647 w 40"/>
                <a:gd name="T43" fmla="*/ 2147483647 h 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"/>
                <a:gd name="T67" fmla="*/ 0 h 80"/>
                <a:gd name="T68" fmla="*/ 40 w 40"/>
                <a:gd name="T69" fmla="*/ 80 h 8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" h="80">
                  <a:moveTo>
                    <a:pt x="24" y="64"/>
                  </a:move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56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24" y="72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0" name="Freeform 665"/>
            <p:cNvSpPr>
              <a:spLocks/>
            </p:cNvSpPr>
            <p:nvPr/>
          </p:nvSpPr>
          <p:spPr bwMode="auto">
            <a:xfrm>
              <a:off x="4208463" y="3473450"/>
              <a:ext cx="15875" cy="61913"/>
            </a:xfrm>
            <a:custGeom>
              <a:avLst/>
              <a:gdLst>
                <a:gd name="T0" fmla="*/ 0 w 8"/>
                <a:gd name="T1" fmla="*/ 2147483647 h 32"/>
                <a:gd name="T2" fmla="*/ 0 w 8"/>
                <a:gd name="T3" fmla="*/ 2147483647 h 32"/>
                <a:gd name="T4" fmla="*/ 0 w 8"/>
                <a:gd name="T5" fmla="*/ 2147483647 h 32"/>
                <a:gd name="T6" fmla="*/ 0 w 8"/>
                <a:gd name="T7" fmla="*/ 2147483647 h 32"/>
                <a:gd name="T8" fmla="*/ 2147483647 w 8"/>
                <a:gd name="T9" fmla="*/ 0 h 32"/>
                <a:gd name="T10" fmla="*/ 0 w 8"/>
                <a:gd name="T11" fmla="*/ 2147483647 h 32"/>
                <a:gd name="T12" fmla="*/ 0 w 8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2"/>
                <a:gd name="T23" fmla="*/ 8 w 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2">
                  <a:moveTo>
                    <a:pt x="0" y="16"/>
                  </a:moveTo>
                  <a:lnTo>
                    <a:pt x="0" y="24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1" name="Freeform 666"/>
            <p:cNvSpPr>
              <a:spLocks/>
            </p:cNvSpPr>
            <p:nvPr/>
          </p:nvSpPr>
          <p:spPr bwMode="auto">
            <a:xfrm>
              <a:off x="4146550" y="3457575"/>
              <a:ext cx="77788" cy="155575"/>
            </a:xfrm>
            <a:custGeom>
              <a:avLst/>
              <a:gdLst>
                <a:gd name="T0" fmla="*/ 2147483647 w 40"/>
                <a:gd name="T1" fmla="*/ 2147483647 h 80"/>
                <a:gd name="T2" fmla="*/ 2147483647 w 40"/>
                <a:gd name="T3" fmla="*/ 2147483647 h 80"/>
                <a:gd name="T4" fmla="*/ 2147483647 w 40"/>
                <a:gd name="T5" fmla="*/ 2147483647 h 80"/>
                <a:gd name="T6" fmla="*/ 2147483647 w 40"/>
                <a:gd name="T7" fmla="*/ 2147483647 h 80"/>
                <a:gd name="T8" fmla="*/ 2147483647 w 40"/>
                <a:gd name="T9" fmla="*/ 2147483647 h 80"/>
                <a:gd name="T10" fmla="*/ 2147483647 w 40"/>
                <a:gd name="T11" fmla="*/ 2147483647 h 80"/>
                <a:gd name="T12" fmla="*/ 2147483647 w 40"/>
                <a:gd name="T13" fmla="*/ 2147483647 h 80"/>
                <a:gd name="T14" fmla="*/ 2147483647 w 40"/>
                <a:gd name="T15" fmla="*/ 2147483647 h 80"/>
                <a:gd name="T16" fmla="*/ 2147483647 w 40"/>
                <a:gd name="T17" fmla="*/ 2147483647 h 80"/>
                <a:gd name="T18" fmla="*/ 2147483647 w 40"/>
                <a:gd name="T19" fmla="*/ 2147483647 h 80"/>
                <a:gd name="T20" fmla="*/ 2147483647 w 40"/>
                <a:gd name="T21" fmla="*/ 2147483647 h 80"/>
                <a:gd name="T22" fmla="*/ 2147483647 w 40"/>
                <a:gd name="T23" fmla="*/ 0 h 80"/>
                <a:gd name="T24" fmla="*/ 2147483647 w 40"/>
                <a:gd name="T25" fmla="*/ 0 h 80"/>
                <a:gd name="T26" fmla="*/ 2147483647 w 40"/>
                <a:gd name="T27" fmla="*/ 0 h 80"/>
                <a:gd name="T28" fmla="*/ 2147483647 w 40"/>
                <a:gd name="T29" fmla="*/ 2147483647 h 80"/>
                <a:gd name="T30" fmla="*/ 2147483647 w 40"/>
                <a:gd name="T31" fmla="*/ 2147483647 h 80"/>
                <a:gd name="T32" fmla="*/ 0 w 40"/>
                <a:gd name="T33" fmla="*/ 2147483647 h 80"/>
                <a:gd name="T34" fmla="*/ 2147483647 w 40"/>
                <a:gd name="T35" fmla="*/ 2147483647 h 80"/>
                <a:gd name="T36" fmla="*/ 2147483647 w 40"/>
                <a:gd name="T37" fmla="*/ 2147483647 h 80"/>
                <a:gd name="T38" fmla="*/ 0 w 40"/>
                <a:gd name="T39" fmla="*/ 2147483647 h 80"/>
                <a:gd name="T40" fmla="*/ 2147483647 w 40"/>
                <a:gd name="T41" fmla="*/ 2147483647 h 80"/>
                <a:gd name="T42" fmla="*/ 2147483647 w 40"/>
                <a:gd name="T43" fmla="*/ 2147483647 h 80"/>
                <a:gd name="T44" fmla="*/ 2147483647 w 40"/>
                <a:gd name="T45" fmla="*/ 2147483647 h 80"/>
                <a:gd name="T46" fmla="*/ 2147483647 w 40"/>
                <a:gd name="T47" fmla="*/ 2147483647 h 80"/>
                <a:gd name="T48" fmla="*/ 2147483647 w 40"/>
                <a:gd name="T49" fmla="*/ 2147483647 h 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80"/>
                <a:gd name="T77" fmla="*/ 40 w 40"/>
                <a:gd name="T78" fmla="*/ 80 h 8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80">
                  <a:moveTo>
                    <a:pt x="24" y="64"/>
                  </a:moveTo>
                  <a:lnTo>
                    <a:pt x="24" y="64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56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24" y="72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2" name="Freeform 667"/>
            <p:cNvSpPr>
              <a:spLocks/>
            </p:cNvSpPr>
            <p:nvPr/>
          </p:nvSpPr>
          <p:spPr bwMode="auto">
            <a:xfrm>
              <a:off x="4208463" y="3473450"/>
              <a:ext cx="15875" cy="61913"/>
            </a:xfrm>
            <a:custGeom>
              <a:avLst/>
              <a:gdLst>
                <a:gd name="T0" fmla="*/ 0 w 8"/>
                <a:gd name="T1" fmla="*/ 2147483647 h 32"/>
                <a:gd name="T2" fmla="*/ 0 w 8"/>
                <a:gd name="T3" fmla="*/ 2147483647 h 32"/>
                <a:gd name="T4" fmla="*/ 0 w 8"/>
                <a:gd name="T5" fmla="*/ 2147483647 h 32"/>
                <a:gd name="T6" fmla="*/ 0 w 8"/>
                <a:gd name="T7" fmla="*/ 2147483647 h 32"/>
                <a:gd name="T8" fmla="*/ 2147483647 w 8"/>
                <a:gd name="T9" fmla="*/ 0 h 32"/>
                <a:gd name="T10" fmla="*/ 0 w 8"/>
                <a:gd name="T11" fmla="*/ 2147483647 h 32"/>
                <a:gd name="T12" fmla="*/ 0 w 8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2"/>
                <a:gd name="T23" fmla="*/ 8 w 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2">
                  <a:moveTo>
                    <a:pt x="0" y="16"/>
                  </a:moveTo>
                  <a:lnTo>
                    <a:pt x="0" y="24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" name="Freeform 668"/>
            <p:cNvSpPr>
              <a:spLocks/>
            </p:cNvSpPr>
            <p:nvPr/>
          </p:nvSpPr>
          <p:spPr bwMode="auto">
            <a:xfrm>
              <a:off x="4192588" y="3581400"/>
              <a:ext cx="3175" cy="31750"/>
            </a:xfrm>
            <a:custGeom>
              <a:avLst/>
              <a:gdLst>
                <a:gd name="T0" fmla="*/ 0 w 1942"/>
                <a:gd name="T1" fmla="*/ 0 h 16"/>
                <a:gd name="T2" fmla="*/ 0 w 1942"/>
                <a:gd name="T3" fmla="*/ 2147483647 h 16"/>
                <a:gd name="T4" fmla="*/ 0 w 1942"/>
                <a:gd name="T5" fmla="*/ 2147483647 h 16"/>
                <a:gd name="T6" fmla="*/ 0 w 1942"/>
                <a:gd name="T7" fmla="*/ 2147483647 h 16"/>
                <a:gd name="T8" fmla="*/ 0 w 1942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2"/>
                <a:gd name="T16" fmla="*/ 0 h 16"/>
                <a:gd name="T17" fmla="*/ 1942 w 1942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2" h="16">
                  <a:moveTo>
                    <a:pt x="0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4" name="Freeform 669"/>
            <p:cNvSpPr>
              <a:spLocks/>
            </p:cNvSpPr>
            <p:nvPr/>
          </p:nvSpPr>
          <p:spPr bwMode="auto">
            <a:xfrm>
              <a:off x="4192588" y="3535363"/>
              <a:ext cx="15875" cy="30162"/>
            </a:xfrm>
            <a:custGeom>
              <a:avLst/>
              <a:gdLst>
                <a:gd name="T0" fmla="*/ 0 w 8"/>
                <a:gd name="T1" fmla="*/ 2147483647 h 16"/>
                <a:gd name="T2" fmla="*/ 2147483647 w 8"/>
                <a:gd name="T3" fmla="*/ 0 h 16"/>
                <a:gd name="T4" fmla="*/ 2147483647 w 8"/>
                <a:gd name="T5" fmla="*/ 2147483647 h 16"/>
                <a:gd name="T6" fmla="*/ 0 w 8"/>
                <a:gd name="T7" fmla="*/ 2147483647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16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5" name="Freeform 670"/>
            <p:cNvSpPr>
              <a:spLocks/>
            </p:cNvSpPr>
            <p:nvPr/>
          </p:nvSpPr>
          <p:spPr bwMode="auto">
            <a:xfrm>
              <a:off x="4192588" y="3565525"/>
              <a:ext cx="3175" cy="15875"/>
            </a:xfrm>
            <a:custGeom>
              <a:avLst/>
              <a:gdLst>
                <a:gd name="T0" fmla="*/ 0 w 1942"/>
                <a:gd name="T1" fmla="*/ 2147483647 h 8"/>
                <a:gd name="T2" fmla="*/ 0 w 1942"/>
                <a:gd name="T3" fmla="*/ 0 h 8"/>
                <a:gd name="T4" fmla="*/ 0 w 1942"/>
                <a:gd name="T5" fmla="*/ 2147483647 h 8"/>
                <a:gd name="T6" fmla="*/ 0 60000 65536"/>
                <a:gd name="T7" fmla="*/ 0 60000 65536"/>
                <a:gd name="T8" fmla="*/ 0 60000 65536"/>
                <a:gd name="T9" fmla="*/ 0 w 1942"/>
                <a:gd name="T10" fmla="*/ 0 h 8"/>
                <a:gd name="T11" fmla="*/ 1942 w 194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"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6" name="Freeform 671"/>
            <p:cNvSpPr>
              <a:spLocks/>
            </p:cNvSpPr>
            <p:nvPr/>
          </p:nvSpPr>
          <p:spPr bwMode="auto">
            <a:xfrm>
              <a:off x="4192588" y="3535363"/>
              <a:ext cx="15875" cy="30162"/>
            </a:xfrm>
            <a:custGeom>
              <a:avLst/>
              <a:gdLst>
                <a:gd name="T0" fmla="*/ 0 w 8"/>
                <a:gd name="T1" fmla="*/ 2147483647 h 16"/>
                <a:gd name="T2" fmla="*/ 2147483647 w 8"/>
                <a:gd name="T3" fmla="*/ 0 h 16"/>
                <a:gd name="T4" fmla="*/ 2147483647 w 8"/>
                <a:gd name="T5" fmla="*/ 2147483647 h 16"/>
                <a:gd name="T6" fmla="*/ 0 w 8"/>
                <a:gd name="T7" fmla="*/ 2147483647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16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7" name="Freeform 672"/>
            <p:cNvSpPr>
              <a:spLocks/>
            </p:cNvSpPr>
            <p:nvPr/>
          </p:nvSpPr>
          <p:spPr bwMode="auto">
            <a:xfrm>
              <a:off x="4192588" y="3565525"/>
              <a:ext cx="3175" cy="15875"/>
            </a:xfrm>
            <a:custGeom>
              <a:avLst/>
              <a:gdLst>
                <a:gd name="T0" fmla="*/ 0 w 1942"/>
                <a:gd name="T1" fmla="*/ 2147483647 h 8"/>
                <a:gd name="T2" fmla="*/ 0 w 1942"/>
                <a:gd name="T3" fmla="*/ 0 h 8"/>
                <a:gd name="T4" fmla="*/ 0 w 1942"/>
                <a:gd name="T5" fmla="*/ 2147483647 h 8"/>
                <a:gd name="T6" fmla="*/ 0 w 1942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42"/>
                <a:gd name="T13" fmla="*/ 0 h 8"/>
                <a:gd name="T14" fmla="*/ 1942 w 194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2"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8" name="Freeform 673"/>
            <p:cNvSpPr>
              <a:spLocks/>
            </p:cNvSpPr>
            <p:nvPr/>
          </p:nvSpPr>
          <p:spPr bwMode="auto">
            <a:xfrm>
              <a:off x="5608638" y="3613150"/>
              <a:ext cx="15875" cy="15875"/>
            </a:xfrm>
            <a:custGeom>
              <a:avLst/>
              <a:gdLst>
                <a:gd name="T0" fmla="*/ 0 w 8"/>
                <a:gd name="T1" fmla="*/ 0 h 8"/>
                <a:gd name="T2" fmla="*/ 2147483647 w 8"/>
                <a:gd name="T3" fmla="*/ 2147483647 h 8"/>
                <a:gd name="T4" fmla="*/ 0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9" name="Freeform 674"/>
            <p:cNvSpPr>
              <a:spLocks/>
            </p:cNvSpPr>
            <p:nvPr/>
          </p:nvSpPr>
          <p:spPr bwMode="auto">
            <a:xfrm>
              <a:off x="5562600" y="3565525"/>
              <a:ext cx="15875" cy="31750"/>
            </a:xfrm>
            <a:custGeom>
              <a:avLst/>
              <a:gdLst>
                <a:gd name="T0" fmla="*/ 0 w 8"/>
                <a:gd name="T1" fmla="*/ 0 h 16"/>
                <a:gd name="T2" fmla="*/ 2147483647 w 8"/>
                <a:gd name="T3" fmla="*/ 2147483647 h 16"/>
                <a:gd name="T4" fmla="*/ 2147483647 w 8"/>
                <a:gd name="T5" fmla="*/ 2147483647 h 16"/>
                <a:gd name="T6" fmla="*/ 0 w 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0"/>
                  </a:move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0" name="Freeform 675"/>
            <p:cNvSpPr>
              <a:spLocks/>
            </p:cNvSpPr>
            <p:nvPr/>
          </p:nvSpPr>
          <p:spPr bwMode="auto">
            <a:xfrm>
              <a:off x="5608638" y="3613150"/>
              <a:ext cx="15875" cy="15875"/>
            </a:xfrm>
            <a:custGeom>
              <a:avLst/>
              <a:gdLst>
                <a:gd name="T0" fmla="*/ 0 w 8"/>
                <a:gd name="T1" fmla="*/ 0 h 8"/>
                <a:gd name="T2" fmla="*/ 2147483647 w 8"/>
                <a:gd name="T3" fmla="*/ 2147483647 h 8"/>
                <a:gd name="T4" fmla="*/ 2147483647 w 8"/>
                <a:gd name="T5" fmla="*/ 2147483647 h 8"/>
                <a:gd name="T6" fmla="*/ 0 w 8"/>
                <a:gd name="T7" fmla="*/ 0 h 8"/>
                <a:gd name="T8" fmla="*/ 0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1" name="Freeform 676"/>
            <p:cNvSpPr>
              <a:spLocks/>
            </p:cNvSpPr>
            <p:nvPr/>
          </p:nvSpPr>
          <p:spPr bwMode="auto">
            <a:xfrm>
              <a:off x="5562600" y="3565525"/>
              <a:ext cx="15875" cy="31750"/>
            </a:xfrm>
            <a:custGeom>
              <a:avLst/>
              <a:gdLst>
                <a:gd name="T0" fmla="*/ 0 w 8"/>
                <a:gd name="T1" fmla="*/ 0 h 16"/>
                <a:gd name="T2" fmla="*/ 2147483647 w 8"/>
                <a:gd name="T3" fmla="*/ 2147483647 h 16"/>
                <a:gd name="T4" fmla="*/ 2147483647 w 8"/>
                <a:gd name="T5" fmla="*/ 2147483647 h 16"/>
                <a:gd name="T6" fmla="*/ 0 w 8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0" y="0"/>
                  </a:move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2" name="Freeform 677"/>
            <p:cNvSpPr>
              <a:spLocks/>
            </p:cNvSpPr>
            <p:nvPr/>
          </p:nvSpPr>
          <p:spPr bwMode="auto">
            <a:xfrm>
              <a:off x="6837363" y="4048125"/>
              <a:ext cx="185737" cy="295275"/>
            </a:xfrm>
            <a:custGeom>
              <a:avLst/>
              <a:gdLst>
                <a:gd name="T0" fmla="*/ 2147483647 w 96"/>
                <a:gd name="T1" fmla="*/ 2147483647 h 152"/>
                <a:gd name="T2" fmla="*/ 2147483647 w 96"/>
                <a:gd name="T3" fmla="*/ 2147483647 h 152"/>
                <a:gd name="T4" fmla="*/ 2147483647 w 96"/>
                <a:gd name="T5" fmla="*/ 2147483647 h 152"/>
                <a:gd name="T6" fmla="*/ 2147483647 w 96"/>
                <a:gd name="T7" fmla="*/ 2147483647 h 152"/>
                <a:gd name="T8" fmla="*/ 2147483647 w 96"/>
                <a:gd name="T9" fmla="*/ 2147483647 h 152"/>
                <a:gd name="T10" fmla="*/ 2147483647 w 96"/>
                <a:gd name="T11" fmla="*/ 2147483647 h 152"/>
                <a:gd name="T12" fmla="*/ 2147483647 w 96"/>
                <a:gd name="T13" fmla="*/ 2147483647 h 152"/>
                <a:gd name="T14" fmla="*/ 2147483647 w 96"/>
                <a:gd name="T15" fmla="*/ 2147483647 h 152"/>
                <a:gd name="T16" fmla="*/ 2147483647 w 96"/>
                <a:gd name="T17" fmla="*/ 2147483647 h 152"/>
                <a:gd name="T18" fmla="*/ 2147483647 w 96"/>
                <a:gd name="T19" fmla="*/ 2147483647 h 152"/>
                <a:gd name="T20" fmla="*/ 2147483647 w 96"/>
                <a:gd name="T21" fmla="*/ 2147483647 h 152"/>
                <a:gd name="T22" fmla="*/ 2147483647 w 96"/>
                <a:gd name="T23" fmla="*/ 0 h 152"/>
                <a:gd name="T24" fmla="*/ 2147483647 w 96"/>
                <a:gd name="T25" fmla="*/ 2147483647 h 152"/>
                <a:gd name="T26" fmla="*/ 0 w 96"/>
                <a:gd name="T27" fmla="*/ 2147483647 h 152"/>
                <a:gd name="T28" fmla="*/ 2147483647 w 96"/>
                <a:gd name="T29" fmla="*/ 2147483647 h 152"/>
                <a:gd name="T30" fmla="*/ 2147483647 w 96"/>
                <a:gd name="T31" fmla="*/ 2147483647 h 152"/>
                <a:gd name="T32" fmla="*/ 2147483647 w 96"/>
                <a:gd name="T33" fmla="*/ 2147483647 h 152"/>
                <a:gd name="T34" fmla="*/ 2147483647 w 96"/>
                <a:gd name="T35" fmla="*/ 2147483647 h 152"/>
                <a:gd name="T36" fmla="*/ 2147483647 w 96"/>
                <a:gd name="T37" fmla="*/ 2147483647 h 152"/>
                <a:gd name="T38" fmla="*/ 2147483647 w 96"/>
                <a:gd name="T39" fmla="*/ 2147483647 h 152"/>
                <a:gd name="T40" fmla="*/ 2147483647 w 96"/>
                <a:gd name="T41" fmla="*/ 2147483647 h 152"/>
                <a:gd name="T42" fmla="*/ 2147483647 w 96"/>
                <a:gd name="T43" fmla="*/ 2147483647 h 152"/>
                <a:gd name="T44" fmla="*/ 2147483647 w 96"/>
                <a:gd name="T45" fmla="*/ 2147483647 h 152"/>
                <a:gd name="T46" fmla="*/ 2147483647 w 96"/>
                <a:gd name="T47" fmla="*/ 2147483647 h 152"/>
                <a:gd name="T48" fmla="*/ 2147483647 w 96"/>
                <a:gd name="T49" fmla="*/ 2147483647 h 152"/>
                <a:gd name="T50" fmla="*/ 2147483647 w 96"/>
                <a:gd name="T51" fmla="*/ 2147483647 h 152"/>
                <a:gd name="T52" fmla="*/ 2147483647 w 96"/>
                <a:gd name="T53" fmla="*/ 2147483647 h 1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6"/>
                <a:gd name="T82" fmla="*/ 0 h 152"/>
                <a:gd name="T83" fmla="*/ 96 w 96"/>
                <a:gd name="T84" fmla="*/ 152 h 15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6" h="152">
                  <a:moveTo>
                    <a:pt x="72" y="136"/>
                  </a:moveTo>
                  <a:lnTo>
                    <a:pt x="80" y="136"/>
                  </a:lnTo>
                  <a:lnTo>
                    <a:pt x="96" y="128"/>
                  </a:lnTo>
                  <a:lnTo>
                    <a:pt x="96" y="104"/>
                  </a:lnTo>
                  <a:lnTo>
                    <a:pt x="96" y="80"/>
                  </a:lnTo>
                  <a:lnTo>
                    <a:pt x="80" y="72"/>
                  </a:lnTo>
                  <a:lnTo>
                    <a:pt x="64" y="48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40" y="16"/>
                  </a:lnTo>
                  <a:lnTo>
                    <a:pt x="32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40" y="48"/>
                  </a:lnTo>
                  <a:lnTo>
                    <a:pt x="48" y="56"/>
                  </a:lnTo>
                  <a:lnTo>
                    <a:pt x="72" y="88"/>
                  </a:lnTo>
                  <a:lnTo>
                    <a:pt x="64" y="96"/>
                  </a:lnTo>
                  <a:lnTo>
                    <a:pt x="40" y="104"/>
                  </a:lnTo>
                  <a:lnTo>
                    <a:pt x="32" y="112"/>
                  </a:lnTo>
                  <a:lnTo>
                    <a:pt x="32" y="128"/>
                  </a:lnTo>
                  <a:lnTo>
                    <a:pt x="48" y="144"/>
                  </a:lnTo>
                  <a:lnTo>
                    <a:pt x="56" y="152"/>
                  </a:lnTo>
                  <a:lnTo>
                    <a:pt x="64" y="144"/>
                  </a:lnTo>
                  <a:lnTo>
                    <a:pt x="72" y="13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3" name="Freeform 678"/>
            <p:cNvSpPr>
              <a:spLocks/>
            </p:cNvSpPr>
            <p:nvPr/>
          </p:nvSpPr>
          <p:spPr bwMode="auto">
            <a:xfrm>
              <a:off x="6899275" y="4016375"/>
              <a:ext cx="171450" cy="357188"/>
            </a:xfrm>
            <a:custGeom>
              <a:avLst/>
              <a:gdLst>
                <a:gd name="T0" fmla="*/ 2147483647 w 88"/>
                <a:gd name="T1" fmla="*/ 0 h 184"/>
                <a:gd name="T2" fmla="*/ 0 w 88"/>
                <a:gd name="T3" fmla="*/ 0 h 184"/>
                <a:gd name="T4" fmla="*/ 0 w 88"/>
                <a:gd name="T5" fmla="*/ 2147483647 h 184"/>
                <a:gd name="T6" fmla="*/ 2147483647 w 88"/>
                <a:gd name="T7" fmla="*/ 2147483647 h 184"/>
                <a:gd name="T8" fmla="*/ 2147483647 w 88"/>
                <a:gd name="T9" fmla="*/ 2147483647 h 184"/>
                <a:gd name="T10" fmla="*/ 2147483647 w 88"/>
                <a:gd name="T11" fmla="*/ 2147483647 h 184"/>
                <a:gd name="T12" fmla="*/ 2147483647 w 88"/>
                <a:gd name="T13" fmla="*/ 2147483647 h 184"/>
                <a:gd name="T14" fmla="*/ 2147483647 w 88"/>
                <a:gd name="T15" fmla="*/ 2147483647 h 184"/>
                <a:gd name="T16" fmla="*/ 2147483647 w 88"/>
                <a:gd name="T17" fmla="*/ 2147483647 h 184"/>
                <a:gd name="T18" fmla="*/ 2147483647 w 88"/>
                <a:gd name="T19" fmla="*/ 2147483647 h 184"/>
                <a:gd name="T20" fmla="*/ 2147483647 w 88"/>
                <a:gd name="T21" fmla="*/ 2147483647 h 184"/>
                <a:gd name="T22" fmla="*/ 2147483647 w 88"/>
                <a:gd name="T23" fmla="*/ 2147483647 h 184"/>
                <a:gd name="T24" fmla="*/ 2147483647 w 88"/>
                <a:gd name="T25" fmla="*/ 2147483647 h 184"/>
                <a:gd name="T26" fmla="*/ 2147483647 w 88"/>
                <a:gd name="T27" fmla="*/ 2147483647 h 184"/>
                <a:gd name="T28" fmla="*/ 2147483647 w 88"/>
                <a:gd name="T29" fmla="*/ 2147483647 h 184"/>
                <a:gd name="T30" fmla="*/ 2147483647 w 88"/>
                <a:gd name="T31" fmla="*/ 2147483647 h 184"/>
                <a:gd name="T32" fmla="*/ 2147483647 w 88"/>
                <a:gd name="T33" fmla="*/ 2147483647 h 184"/>
                <a:gd name="T34" fmla="*/ 2147483647 w 88"/>
                <a:gd name="T35" fmla="*/ 2147483647 h 184"/>
                <a:gd name="T36" fmla="*/ 2147483647 w 88"/>
                <a:gd name="T37" fmla="*/ 2147483647 h 184"/>
                <a:gd name="T38" fmla="*/ 2147483647 w 88"/>
                <a:gd name="T39" fmla="*/ 2147483647 h 184"/>
                <a:gd name="T40" fmla="*/ 2147483647 w 88"/>
                <a:gd name="T41" fmla="*/ 2147483647 h 184"/>
                <a:gd name="T42" fmla="*/ 2147483647 w 88"/>
                <a:gd name="T43" fmla="*/ 2147483647 h 184"/>
                <a:gd name="T44" fmla="*/ 2147483647 w 88"/>
                <a:gd name="T45" fmla="*/ 2147483647 h 184"/>
                <a:gd name="T46" fmla="*/ 2147483647 w 88"/>
                <a:gd name="T47" fmla="*/ 2147483647 h 184"/>
                <a:gd name="T48" fmla="*/ 2147483647 w 88"/>
                <a:gd name="T49" fmla="*/ 2147483647 h 184"/>
                <a:gd name="T50" fmla="*/ 2147483647 w 88"/>
                <a:gd name="T51" fmla="*/ 2147483647 h 184"/>
                <a:gd name="T52" fmla="*/ 2147483647 w 88"/>
                <a:gd name="T53" fmla="*/ 2147483647 h 184"/>
                <a:gd name="T54" fmla="*/ 2147483647 w 88"/>
                <a:gd name="T55" fmla="*/ 0 h 1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8"/>
                <a:gd name="T85" fmla="*/ 0 h 184"/>
                <a:gd name="T86" fmla="*/ 88 w 88"/>
                <a:gd name="T87" fmla="*/ 184 h 1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8" h="184">
                  <a:moveTo>
                    <a:pt x="4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32" y="64"/>
                  </a:lnTo>
                  <a:lnTo>
                    <a:pt x="48" y="88"/>
                  </a:lnTo>
                  <a:lnTo>
                    <a:pt x="64" y="96"/>
                  </a:lnTo>
                  <a:lnTo>
                    <a:pt x="64" y="120"/>
                  </a:lnTo>
                  <a:lnTo>
                    <a:pt x="64" y="144"/>
                  </a:lnTo>
                  <a:lnTo>
                    <a:pt x="48" y="152"/>
                  </a:lnTo>
                  <a:lnTo>
                    <a:pt x="40" y="152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32" y="168"/>
                  </a:lnTo>
                  <a:lnTo>
                    <a:pt x="40" y="184"/>
                  </a:lnTo>
                  <a:lnTo>
                    <a:pt x="72" y="160"/>
                  </a:lnTo>
                  <a:lnTo>
                    <a:pt x="88" y="144"/>
                  </a:lnTo>
                  <a:lnTo>
                    <a:pt x="72" y="88"/>
                  </a:lnTo>
                  <a:lnTo>
                    <a:pt x="64" y="80"/>
                  </a:lnTo>
                  <a:lnTo>
                    <a:pt x="48" y="56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4" name="Freeform 679"/>
            <p:cNvSpPr>
              <a:spLocks/>
            </p:cNvSpPr>
            <p:nvPr/>
          </p:nvSpPr>
          <p:spPr bwMode="auto">
            <a:xfrm>
              <a:off x="6837363" y="4048125"/>
              <a:ext cx="185737" cy="295275"/>
            </a:xfrm>
            <a:custGeom>
              <a:avLst/>
              <a:gdLst>
                <a:gd name="T0" fmla="*/ 2147483647 w 96"/>
                <a:gd name="T1" fmla="*/ 2147483647 h 152"/>
                <a:gd name="T2" fmla="*/ 2147483647 w 96"/>
                <a:gd name="T3" fmla="*/ 2147483647 h 152"/>
                <a:gd name="T4" fmla="*/ 2147483647 w 96"/>
                <a:gd name="T5" fmla="*/ 2147483647 h 152"/>
                <a:gd name="T6" fmla="*/ 2147483647 w 96"/>
                <a:gd name="T7" fmla="*/ 2147483647 h 152"/>
                <a:gd name="T8" fmla="*/ 2147483647 w 96"/>
                <a:gd name="T9" fmla="*/ 2147483647 h 152"/>
                <a:gd name="T10" fmla="*/ 2147483647 w 96"/>
                <a:gd name="T11" fmla="*/ 2147483647 h 152"/>
                <a:gd name="T12" fmla="*/ 2147483647 w 96"/>
                <a:gd name="T13" fmla="*/ 2147483647 h 152"/>
                <a:gd name="T14" fmla="*/ 2147483647 w 96"/>
                <a:gd name="T15" fmla="*/ 2147483647 h 152"/>
                <a:gd name="T16" fmla="*/ 2147483647 w 96"/>
                <a:gd name="T17" fmla="*/ 2147483647 h 152"/>
                <a:gd name="T18" fmla="*/ 2147483647 w 96"/>
                <a:gd name="T19" fmla="*/ 2147483647 h 152"/>
                <a:gd name="T20" fmla="*/ 2147483647 w 96"/>
                <a:gd name="T21" fmla="*/ 2147483647 h 152"/>
                <a:gd name="T22" fmla="*/ 2147483647 w 96"/>
                <a:gd name="T23" fmla="*/ 0 h 152"/>
                <a:gd name="T24" fmla="*/ 2147483647 w 96"/>
                <a:gd name="T25" fmla="*/ 0 h 152"/>
                <a:gd name="T26" fmla="*/ 2147483647 w 96"/>
                <a:gd name="T27" fmla="*/ 2147483647 h 152"/>
                <a:gd name="T28" fmla="*/ 0 w 96"/>
                <a:gd name="T29" fmla="*/ 2147483647 h 152"/>
                <a:gd name="T30" fmla="*/ 0 w 96"/>
                <a:gd name="T31" fmla="*/ 2147483647 h 152"/>
                <a:gd name="T32" fmla="*/ 2147483647 w 96"/>
                <a:gd name="T33" fmla="*/ 2147483647 h 152"/>
                <a:gd name="T34" fmla="*/ 2147483647 w 96"/>
                <a:gd name="T35" fmla="*/ 2147483647 h 152"/>
                <a:gd name="T36" fmla="*/ 2147483647 w 96"/>
                <a:gd name="T37" fmla="*/ 2147483647 h 152"/>
                <a:gd name="T38" fmla="*/ 2147483647 w 96"/>
                <a:gd name="T39" fmla="*/ 2147483647 h 152"/>
                <a:gd name="T40" fmla="*/ 2147483647 w 96"/>
                <a:gd name="T41" fmla="*/ 2147483647 h 152"/>
                <a:gd name="T42" fmla="*/ 2147483647 w 96"/>
                <a:gd name="T43" fmla="*/ 2147483647 h 152"/>
                <a:gd name="T44" fmla="*/ 2147483647 w 96"/>
                <a:gd name="T45" fmla="*/ 2147483647 h 152"/>
                <a:gd name="T46" fmla="*/ 2147483647 w 96"/>
                <a:gd name="T47" fmla="*/ 2147483647 h 152"/>
                <a:gd name="T48" fmla="*/ 2147483647 w 96"/>
                <a:gd name="T49" fmla="*/ 2147483647 h 152"/>
                <a:gd name="T50" fmla="*/ 2147483647 w 96"/>
                <a:gd name="T51" fmla="*/ 2147483647 h 152"/>
                <a:gd name="T52" fmla="*/ 2147483647 w 96"/>
                <a:gd name="T53" fmla="*/ 2147483647 h 152"/>
                <a:gd name="T54" fmla="*/ 2147483647 w 96"/>
                <a:gd name="T55" fmla="*/ 2147483647 h 152"/>
                <a:gd name="T56" fmla="*/ 2147483647 w 96"/>
                <a:gd name="T57" fmla="*/ 2147483647 h 1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6"/>
                <a:gd name="T88" fmla="*/ 0 h 152"/>
                <a:gd name="T89" fmla="*/ 96 w 96"/>
                <a:gd name="T90" fmla="*/ 152 h 1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6" h="152">
                  <a:moveTo>
                    <a:pt x="72" y="136"/>
                  </a:moveTo>
                  <a:lnTo>
                    <a:pt x="80" y="136"/>
                  </a:lnTo>
                  <a:lnTo>
                    <a:pt x="96" y="128"/>
                  </a:lnTo>
                  <a:lnTo>
                    <a:pt x="96" y="104"/>
                  </a:lnTo>
                  <a:lnTo>
                    <a:pt x="96" y="80"/>
                  </a:lnTo>
                  <a:lnTo>
                    <a:pt x="80" y="72"/>
                  </a:lnTo>
                  <a:lnTo>
                    <a:pt x="64" y="48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40" y="16"/>
                  </a:lnTo>
                  <a:lnTo>
                    <a:pt x="32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40" y="48"/>
                  </a:lnTo>
                  <a:lnTo>
                    <a:pt x="48" y="56"/>
                  </a:lnTo>
                  <a:lnTo>
                    <a:pt x="72" y="88"/>
                  </a:lnTo>
                  <a:lnTo>
                    <a:pt x="64" y="96"/>
                  </a:lnTo>
                  <a:lnTo>
                    <a:pt x="40" y="104"/>
                  </a:lnTo>
                  <a:lnTo>
                    <a:pt x="32" y="112"/>
                  </a:lnTo>
                  <a:lnTo>
                    <a:pt x="32" y="128"/>
                  </a:lnTo>
                  <a:lnTo>
                    <a:pt x="48" y="144"/>
                  </a:lnTo>
                  <a:lnTo>
                    <a:pt x="56" y="152"/>
                  </a:lnTo>
                  <a:lnTo>
                    <a:pt x="64" y="144"/>
                  </a:lnTo>
                  <a:lnTo>
                    <a:pt x="72" y="13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5" name="Freeform 680"/>
            <p:cNvSpPr>
              <a:spLocks/>
            </p:cNvSpPr>
            <p:nvPr/>
          </p:nvSpPr>
          <p:spPr bwMode="auto">
            <a:xfrm>
              <a:off x="6905625" y="4016375"/>
              <a:ext cx="171450" cy="357188"/>
            </a:xfrm>
            <a:custGeom>
              <a:avLst/>
              <a:gdLst>
                <a:gd name="T0" fmla="*/ 2147483647 w 88"/>
                <a:gd name="T1" fmla="*/ 0 h 184"/>
                <a:gd name="T2" fmla="*/ 0 w 88"/>
                <a:gd name="T3" fmla="*/ 0 h 184"/>
                <a:gd name="T4" fmla="*/ 0 w 88"/>
                <a:gd name="T5" fmla="*/ 2147483647 h 184"/>
                <a:gd name="T6" fmla="*/ 0 w 88"/>
                <a:gd name="T7" fmla="*/ 2147483647 h 184"/>
                <a:gd name="T8" fmla="*/ 2147483647 w 88"/>
                <a:gd name="T9" fmla="*/ 2147483647 h 184"/>
                <a:gd name="T10" fmla="*/ 2147483647 w 88"/>
                <a:gd name="T11" fmla="*/ 2147483647 h 184"/>
                <a:gd name="T12" fmla="*/ 2147483647 w 88"/>
                <a:gd name="T13" fmla="*/ 2147483647 h 184"/>
                <a:gd name="T14" fmla="*/ 2147483647 w 88"/>
                <a:gd name="T15" fmla="*/ 2147483647 h 184"/>
                <a:gd name="T16" fmla="*/ 2147483647 w 88"/>
                <a:gd name="T17" fmla="*/ 2147483647 h 184"/>
                <a:gd name="T18" fmla="*/ 2147483647 w 88"/>
                <a:gd name="T19" fmla="*/ 2147483647 h 184"/>
                <a:gd name="T20" fmla="*/ 2147483647 w 88"/>
                <a:gd name="T21" fmla="*/ 2147483647 h 184"/>
                <a:gd name="T22" fmla="*/ 2147483647 w 88"/>
                <a:gd name="T23" fmla="*/ 2147483647 h 184"/>
                <a:gd name="T24" fmla="*/ 2147483647 w 88"/>
                <a:gd name="T25" fmla="*/ 2147483647 h 184"/>
                <a:gd name="T26" fmla="*/ 2147483647 w 88"/>
                <a:gd name="T27" fmla="*/ 2147483647 h 184"/>
                <a:gd name="T28" fmla="*/ 2147483647 w 88"/>
                <a:gd name="T29" fmla="*/ 2147483647 h 184"/>
                <a:gd name="T30" fmla="*/ 2147483647 w 88"/>
                <a:gd name="T31" fmla="*/ 2147483647 h 184"/>
                <a:gd name="T32" fmla="*/ 2147483647 w 88"/>
                <a:gd name="T33" fmla="*/ 2147483647 h 184"/>
                <a:gd name="T34" fmla="*/ 2147483647 w 88"/>
                <a:gd name="T35" fmla="*/ 2147483647 h 184"/>
                <a:gd name="T36" fmla="*/ 2147483647 w 88"/>
                <a:gd name="T37" fmla="*/ 2147483647 h 184"/>
                <a:gd name="T38" fmla="*/ 2147483647 w 88"/>
                <a:gd name="T39" fmla="*/ 2147483647 h 184"/>
                <a:gd name="T40" fmla="*/ 2147483647 w 88"/>
                <a:gd name="T41" fmla="*/ 2147483647 h 184"/>
                <a:gd name="T42" fmla="*/ 2147483647 w 88"/>
                <a:gd name="T43" fmla="*/ 2147483647 h 184"/>
                <a:gd name="T44" fmla="*/ 2147483647 w 88"/>
                <a:gd name="T45" fmla="*/ 2147483647 h 184"/>
                <a:gd name="T46" fmla="*/ 2147483647 w 88"/>
                <a:gd name="T47" fmla="*/ 2147483647 h 184"/>
                <a:gd name="T48" fmla="*/ 2147483647 w 88"/>
                <a:gd name="T49" fmla="*/ 2147483647 h 184"/>
                <a:gd name="T50" fmla="*/ 2147483647 w 88"/>
                <a:gd name="T51" fmla="*/ 2147483647 h 184"/>
                <a:gd name="T52" fmla="*/ 2147483647 w 88"/>
                <a:gd name="T53" fmla="*/ 2147483647 h 184"/>
                <a:gd name="T54" fmla="*/ 2147483647 w 88"/>
                <a:gd name="T55" fmla="*/ 2147483647 h 184"/>
                <a:gd name="T56" fmla="*/ 2147483647 w 88"/>
                <a:gd name="T57" fmla="*/ 0 h 1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8"/>
                <a:gd name="T88" fmla="*/ 0 h 184"/>
                <a:gd name="T89" fmla="*/ 88 w 88"/>
                <a:gd name="T90" fmla="*/ 184 h 1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8" h="184">
                  <a:moveTo>
                    <a:pt x="4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32" y="64"/>
                  </a:lnTo>
                  <a:lnTo>
                    <a:pt x="48" y="88"/>
                  </a:lnTo>
                  <a:lnTo>
                    <a:pt x="64" y="96"/>
                  </a:lnTo>
                  <a:lnTo>
                    <a:pt x="64" y="120"/>
                  </a:lnTo>
                  <a:lnTo>
                    <a:pt x="64" y="144"/>
                  </a:lnTo>
                  <a:lnTo>
                    <a:pt x="48" y="152"/>
                  </a:lnTo>
                  <a:lnTo>
                    <a:pt x="40" y="152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32" y="168"/>
                  </a:lnTo>
                  <a:lnTo>
                    <a:pt x="40" y="184"/>
                  </a:lnTo>
                  <a:lnTo>
                    <a:pt x="72" y="160"/>
                  </a:lnTo>
                  <a:lnTo>
                    <a:pt x="88" y="144"/>
                  </a:lnTo>
                  <a:lnTo>
                    <a:pt x="72" y="88"/>
                  </a:lnTo>
                  <a:lnTo>
                    <a:pt x="64" y="80"/>
                  </a:lnTo>
                  <a:lnTo>
                    <a:pt x="48" y="56"/>
                  </a:lnTo>
                  <a:lnTo>
                    <a:pt x="40" y="40"/>
                  </a:lnTo>
                  <a:lnTo>
                    <a:pt x="48" y="32"/>
                  </a:lnTo>
                  <a:lnTo>
                    <a:pt x="64" y="24"/>
                  </a:lnTo>
                  <a:lnTo>
                    <a:pt x="56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6" name="Freeform 681"/>
            <p:cNvSpPr>
              <a:spLocks/>
            </p:cNvSpPr>
            <p:nvPr/>
          </p:nvSpPr>
          <p:spPr bwMode="auto">
            <a:xfrm>
              <a:off x="6340475" y="3830638"/>
              <a:ext cx="201613" cy="93662"/>
            </a:xfrm>
            <a:custGeom>
              <a:avLst/>
              <a:gdLst>
                <a:gd name="T0" fmla="*/ 2147483647 w 104"/>
                <a:gd name="T1" fmla="*/ 2147483647 h 48"/>
                <a:gd name="T2" fmla="*/ 2147483647 w 104"/>
                <a:gd name="T3" fmla="*/ 2147483647 h 48"/>
                <a:gd name="T4" fmla="*/ 2147483647 w 104"/>
                <a:gd name="T5" fmla="*/ 0 h 48"/>
                <a:gd name="T6" fmla="*/ 2147483647 w 104"/>
                <a:gd name="T7" fmla="*/ 0 h 48"/>
                <a:gd name="T8" fmla="*/ 0 w 104"/>
                <a:gd name="T9" fmla="*/ 2147483647 h 48"/>
                <a:gd name="T10" fmla="*/ 2147483647 w 104"/>
                <a:gd name="T11" fmla="*/ 2147483647 h 48"/>
                <a:gd name="T12" fmla="*/ 2147483647 w 104"/>
                <a:gd name="T13" fmla="*/ 2147483647 h 48"/>
                <a:gd name="T14" fmla="*/ 2147483647 w 104"/>
                <a:gd name="T15" fmla="*/ 2147483647 h 48"/>
                <a:gd name="T16" fmla="*/ 2147483647 w 104"/>
                <a:gd name="T17" fmla="*/ 2147483647 h 48"/>
                <a:gd name="T18" fmla="*/ 2147483647 w 104"/>
                <a:gd name="T19" fmla="*/ 2147483647 h 48"/>
                <a:gd name="T20" fmla="*/ 2147483647 w 104"/>
                <a:gd name="T21" fmla="*/ 2147483647 h 48"/>
                <a:gd name="T22" fmla="*/ 2147483647 w 104"/>
                <a:gd name="T23" fmla="*/ 214748364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48"/>
                <a:gd name="T38" fmla="*/ 104 w 104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48">
                  <a:moveTo>
                    <a:pt x="72" y="24"/>
                  </a:moveTo>
                  <a:lnTo>
                    <a:pt x="4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40" y="40"/>
                  </a:lnTo>
                  <a:lnTo>
                    <a:pt x="72" y="40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7" name="Freeform 682"/>
            <p:cNvSpPr>
              <a:spLocks/>
            </p:cNvSpPr>
            <p:nvPr/>
          </p:nvSpPr>
          <p:spPr bwMode="auto">
            <a:xfrm>
              <a:off x="6199188" y="3052763"/>
              <a:ext cx="1492250" cy="1041400"/>
            </a:xfrm>
            <a:custGeom>
              <a:avLst/>
              <a:gdLst>
                <a:gd name="T0" fmla="*/ 2147483647 w 768"/>
                <a:gd name="T1" fmla="*/ 2147483647 h 536"/>
                <a:gd name="T2" fmla="*/ 2147483647 w 768"/>
                <a:gd name="T3" fmla="*/ 0 h 536"/>
                <a:gd name="T4" fmla="*/ 2147483647 w 768"/>
                <a:gd name="T5" fmla="*/ 2147483647 h 536"/>
                <a:gd name="T6" fmla="*/ 2147483647 w 768"/>
                <a:gd name="T7" fmla="*/ 2147483647 h 536"/>
                <a:gd name="T8" fmla="*/ 2147483647 w 768"/>
                <a:gd name="T9" fmla="*/ 2147483647 h 536"/>
                <a:gd name="T10" fmla="*/ 2147483647 w 768"/>
                <a:gd name="T11" fmla="*/ 2147483647 h 536"/>
                <a:gd name="T12" fmla="*/ 2147483647 w 768"/>
                <a:gd name="T13" fmla="*/ 2147483647 h 536"/>
                <a:gd name="T14" fmla="*/ 2147483647 w 768"/>
                <a:gd name="T15" fmla="*/ 2147483647 h 536"/>
                <a:gd name="T16" fmla="*/ 2147483647 w 768"/>
                <a:gd name="T17" fmla="*/ 2147483647 h 536"/>
                <a:gd name="T18" fmla="*/ 2147483647 w 768"/>
                <a:gd name="T19" fmla="*/ 2147483647 h 536"/>
                <a:gd name="T20" fmla="*/ 2147483647 w 768"/>
                <a:gd name="T21" fmla="*/ 2147483647 h 536"/>
                <a:gd name="T22" fmla="*/ 2147483647 w 768"/>
                <a:gd name="T23" fmla="*/ 2147483647 h 536"/>
                <a:gd name="T24" fmla="*/ 2147483647 w 768"/>
                <a:gd name="T25" fmla="*/ 2147483647 h 536"/>
                <a:gd name="T26" fmla="*/ 2147483647 w 768"/>
                <a:gd name="T27" fmla="*/ 2147483647 h 536"/>
                <a:gd name="T28" fmla="*/ 0 w 768"/>
                <a:gd name="T29" fmla="*/ 2147483647 h 536"/>
                <a:gd name="T30" fmla="*/ 0 w 768"/>
                <a:gd name="T31" fmla="*/ 2147483647 h 536"/>
                <a:gd name="T32" fmla="*/ 2147483647 w 768"/>
                <a:gd name="T33" fmla="*/ 2147483647 h 536"/>
                <a:gd name="T34" fmla="*/ 2147483647 w 768"/>
                <a:gd name="T35" fmla="*/ 2147483647 h 536"/>
                <a:gd name="T36" fmla="*/ 2147483647 w 768"/>
                <a:gd name="T37" fmla="*/ 2147483647 h 536"/>
                <a:gd name="T38" fmla="*/ 2147483647 w 768"/>
                <a:gd name="T39" fmla="*/ 2147483647 h 536"/>
                <a:gd name="T40" fmla="*/ 2147483647 w 768"/>
                <a:gd name="T41" fmla="*/ 2147483647 h 536"/>
                <a:gd name="T42" fmla="*/ 2147483647 w 768"/>
                <a:gd name="T43" fmla="*/ 2147483647 h 536"/>
                <a:gd name="T44" fmla="*/ 2147483647 w 768"/>
                <a:gd name="T45" fmla="*/ 2147483647 h 536"/>
                <a:gd name="T46" fmla="*/ 2147483647 w 768"/>
                <a:gd name="T47" fmla="*/ 2147483647 h 536"/>
                <a:gd name="T48" fmla="*/ 2147483647 w 768"/>
                <a:gd name="T49" fmla="*/ 2147483647 h 536"/>
                <a:gd name="T50" fmla="*/ 2147483647 w 768"/>
                <a:gd name="T51" fmla="*/ 2147483647 h 536"/>
                <a:gd name="T52" fmla="*/ 2147483647 w 768"/>
                <a:gd name="T53" fmla="*/ 2147483647 h 536"/>
                <a:gd name="T54" fmla="*/ 2147483647 w 768"/>
                <a:gd name="T55" fmla="*/ 2147483647 h 536"/>
                <a:gd name="T56" fmla="*/ 2147483647 w 768"/>
                <a:gd name="T57" fmla="*/ 2147483647 h 536"/>
                <a:gd name="T58" fmla="*/ 2147483647 w 768"/>
                <a:gd name="T59" fmla="*/ 2147483647 h 536"/>
                <a:gd name="T60" fmla="*/ 2147483647 w 768"/>
                <a:gd name="T61" fmla="*/ 2147483647 h 536"/>
                <a:gd name="T62" fmla="*/ 2147483647 w 768"/>
                <a:gd name="T63" fmla="*/ 2147483647 h 536"/>
                <a:gd name="T64" fmla="*/ 2147483647 w 768"/>
                <a:gd name="T65" fmla="*/ 2147483647 h 536"/>
                <a:gd name="T66" fmla="*/ 2147483647 w 768"/>
                <a:gd name="T67" fmla="*/ 2147483647 h 536"/>
                <a:gd name="T68" fmla="*/ 2147483647 w 768"/>
                <a:gd name="T69" fmla="*/ 2147483647 h 536"/>
                <a:gd name="T70" fmla="*/ 2147483647 w 768"/>
                <a:gd name="T71" fmla="*/ 2147483647 h 536"/>
                <a:gd name="T72" fmla="*/ 2147483647 w 768"/>
                <a:gd name="T73" fmla="*/ 2147483647 h 536"/>
                <a:gd name="T74" fmla="*/ 2147483647 w 768"/>
                <a:gd name="T75" fmla="*/ 2147483647 h 536"/>
                <a:gd name="T76" fmla="*/ 2147483647 w 768"/>
                <a:gd name="T77" fmla="*/ 2147483647 h 536"/>
                <a:gd name="T78" fmla="*/ 2147483647 w 768"/>
                <a:gd name="T79" fmla="*/ 2147483647 h 536"/>
                <a:gd name="T80" fmla="*/ 2147483647 w 768"/>
                <a:gd name="T81" fmla="*/ 2147483647 h 536"/>
                <a:gd name="T82" fmla="*/ 2147483647 w 768"/>
                <a:gd name="T83" fmla="*/ 2147483647 h 536"/>
                <a:gd name="T84" fmla="*/ 2147483647 w 768"/>
                <a:gd name="T85" fmla="*/ 2147483647 h 536"/>
                <a:gd name="T86" fmla="*/ 2147483647 w 768"/>
                <a:gd name="T87" fmla="*/ 2147483647 h 536"/>
                <a:gd name="T88" fmla="*/ 2147483647 w 768"/>
                <a:gd name="T89" fmla="*/ 2147483647 h 536"/>
                <a:gd name="T90" fmla="*/ 2147483647 w 768"/>
                <a:gd name="T91" fmla="*/ 2147483647 h 536"/>
                <a:gd name="T92" fmla="*/ 2147483647 w 768"/>
                <a:gd name="T93" fmla="*/ 2147483647 h 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68"/>
                <a:gd name="T142" fmla="*/ 0 h 536"/>
                <a:gd name="T143" fmla="*/ 768 w 768"/>
                <a:gd name="T144" fmla="*/ 536 h 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68" h="536">
                  <a:moveTo>
                    <a:pt x="744" y="152"/>
                  </a:moveTo>
                  <a:lnTo>
                    <a:pt x="768" y="96"/>
                  </a:lnTo>
                  <a:lnTo>
                    <a:pt x="720" y="96"/>
                  </a:lnTo>
                  <a:lnTo>
                    <a:pt x="712" y="80"/>
                  </a:lnTo>
                  <a:lnTo>
                    <a:pt x="680" y="72"/>
                  </a:lnTo>
                  <a:lnTo>
                    <a:pt x="640" y="0"/>
                  </a:lnTo>
                  <a:lnTo>
                    <a:pt x="600" y="0"/>
                  </a:lnTo>
                  <a:lnTo>
                    <a:pt x="592" y="16"/>
                  </a:lnTo>
                  <a:lnTo>
                    <a:pt x="568" y="64"/>
                  </a:lnTo>
                  <a:lnTo>
                    <a:pt x="544" y="64"/>
                  </a:lnTo>
                  <a:lnTo>
                    <a:pt x="536" y="72"/>
                  </a:lnTo>
                  <a:lnTo>
                    <a:pt x="544" y="72"/>
                  </a:lnTo>
                  <a:lnTo>
                    <a:pt x="536" y="72"/>
                  </a:lnTo>
                  <a:lnTo>
                    <a:pt x="528" y="88"/>
                  </a:lnTo>
                  <a:lnTo>
                    <a:pt x="528" y="104"/>
                  </a:lnTo>
                  <a:lnTo>
                    <a:pt x="568" y="112"/>
                  </a:lnTo>
                  <a:lnTo>
                    <a:pt x="576" y="128"/>
                  </a:lnTo>
                  <a:lnTo>
                    <a:pt x="536" y="136"/>
                  </a:lnTo>
                  <a:lnTo>
                    <a:pt x="512" y="152"/>
                  </a:lnTo>
                  <a:lnTo>
                    <a:pt x="480" y="160"/>
                  </a:lnTo>
                  <a:lnTo>
                    <a:pt x="472" y="192"/>
                  </a:lnTo>
                  <a:lnTo>
                    <a:pt x="432" y="192"/>
                  </a:lnTo>
                  <a:lnTo>
                    <a:pt x="384" y="224"/>
                  </a:lnTo>
                  <a:lnTo>
                    <a:pt x="344" y="200"/>
                  </a:lnTo>
                  <a:lnTo>
                    <a:pt x="296" y="200"/>
                  </a:lnTo>
                  <a:lnTo>
                    <a:pt x="264" y="160"/>
                  </a:lnTo>
                  <a:lnTo>
                    <a:pt x="208" y="144"/>
                  </a:lnTo>
                  <a:lnTo>
                    <a:pt x="208" y="104"/>
                  </a:lnTo>
                  <a:lnTo>
                    <a:pt x="184" y="96"/>
                  </a:lnTo>
                  <a:lnTo>
                    <a:pt x="176" y="88"/>
                  </a:lnTo>
                  <a:lnTo>
                    <a:pt x="176" y="96"/>
                  </a:lnTo>
                  <a:lnTo>
                    <a:pt x="176" y="88"/>
                  </a:lnTo>
                  <a:lnTo>
                    <a:pt x="168" y="88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52" y="96"/>
                  </a:lnTo>
                  <a:lnTo>
                    <a:pt x="144" y="120"/>
                  </a:lnTo>
                  <a:lnTo>
                    <a:pt x="112" y="112"/>
                  </a:lnTo>
                  <a:lnTo>
                    <a:pt x="104" y="152"/>
                  </a:lnTo>
                  <a:lnTo>
                    <a:pt x="80" y="160"/>
                  </a:lnTo>
                  <a:lnTo>
                    <a:pt x="72" y="208"/>
                  </a:lnTo>
                  <a:lnTo>
                    <a:pt x="56" y="224"/>
                  </a:lnTo>
                  <a:lnTo>
                    <a:pt x="32" y="240"/>
                  </a:lnTo>
                  <a:lnTo>
                    <a:pt x="0" y="248"/>
                  </a:lnTo>
                  <a:lnTo>
                    <a:pt x="0" y="264"/>
                  </a:lnTo>
                  <a:lnTo>
                    <a:pt x="8" y="272"/>
                  </a:lnTo>
                  <a:lnTo>
                    <a:pt x="8" y="280"/>
                  </a:lnTo>
                  <a:lnTo>
                    <a:pt x="0" y="288"/>
                  </a:lnTo>
                  <a:lnTo>
                    <a:pt x="8" y="296"/>
                  </a:lnTo>
                  <a:lnTo>
                    <a:pt x="24" y="296"/>
                  </a:lnTo>
                  <a:lnTo>
                    <a:pt x="32" y="312"/>
                  </a:lnTo>
                  <a:lnTo>
                    <a:pt x="48" y="312"/>
                  </a:lnTo>
                  <a:lnTo>
                    <a:pt x="72" y="312"/>
                  </a:lnTo>
                  <a:lnTo>
                    <a:pt x="80" y="320"/>
                  </a:lnTo>
                  <a:lnTo>
                    <a:pt x="64" y="344"/>
                  </a:lnTo>
                  <a:lnTo>
                    <a:pt x="64" y="360"/>
                  </a:lnTo>
                  <a:lnTo>
                    <a:pt x="56" y="368"/>
                  </a:lnTo>
                  <a:lnTo>
                    <a:pt x="64" y="384"/>
                  </a:lnTo>
                  <a:lnTo>
                    <a:pt x="88" y="392"/>
                  </a:lnTo>
                  <a:lnTo>
                    <a:pt x="80" y="400"/>
                  </a:lnTo>
                  <a:lnTo>
                    <a:pt x="88" y="400"/>
                  </a:lnTo>
                  <a:lnTo>
                    <a:pt x="120" y="408"/>
                  </a:lnTo>
                  <a:lnTo>
                    <a:pt x="144" y="424"/>
                  </a:lnTo>
                  <a:lnTo>
                    <a:pt x="168" y="424"/>
                  </a:lnTo>
                  <a:lnTo>
                    <a:pt x="176" y="432"/>
                  </a:lnTo>
                  <a:lnTo>
                    <a:pt x="184" y="432"/>
                  </a:lnTo>
                  <a:lnTo>
                    <a:pt x="192" y="440"/>
                  </a:lnTo>
                  <a:lnTo>
                    <a:pt x="208" y="440"/>
                  </a:lnTo>
                  <a:lnTo>
                    <a:pt x="224" y="440"/>
                  </a:lnTo>
                  <a:lnTo>
                    <a:pt x="240" y="424"/>
                  </a:lnTo>
                  <a:lnTo>
                    <a:pt x="256" y="416"/>
                  </a:lnTo>
                  <a:lnTo>
                    <a:pt x="272" y="416"/>
                  </a:lnTo>
                  <a:lnTo>
                    <a:pt x="288" y="424"/>
                  </a:lnTo>
                  <a:lnTo>
                    <a:pt x="296" y="424"/>
                  </a:lnTo>
                  <a:lnTo>
                    <a:pt x="304" y="432"/>
                  </a:lnTo>
                  <a:lnTo>
                    <a:pt x="312" y="448"/>
                  </a:lnTo>
                  <a:lnTo>
                    <a:pt x="304" y="472"/>
                  </a:lnTo>
                  <a:lnTo>
                    <a:pt x="304" y="480"/>
                  </a:lnTo>
                  <a:lnTo>
                    <a:pt x="312" y="488"/>
                  </a:lnTo>
                  <a:lnTo>
                    <a:pt x="320" y="496"/>
                  </a:lnTo>
                  <a:lnTo>
                    <a:pt x="320" y="504"/>
                  </a:lnTo>
                  <a:lnTo>
                    <a:pt x="344" y="512"/>
                  </a:lnTo>
                  <a:lnTo>
                    <a:pt x="336" y="520"/>
                  </a:lnTo>
                  <a:lnTo>
                    <a:pt x="360" y="512"/>
                  </a:lnTo>
                  <a:lnTo>
                    <a:pt x="360" y="496"/>
                  </a:lnTo>
                  <a:lnTo>
                    <a:pt x="400" y="496"/>
                  </a:lnTo>
                  <a:lnTo>
                    <a:pt x="416" y="512"/>
                  </a:lnTo>
                  <a:lnTo>
                    <a:pt x="424" y="520"/>
                  </a:lnTo>
                  <a:lnTo>
                    <a:pt x="432" y="520"/>
                  </a:lnTo>
                  <a:lnTo>
                    <a:pt x="456" y="536"/>
                  </a:lnTo>
                  <a:lnTo>
                    <a:pt x="456" y="520"/>
                  </a:lnTo>
                  <a:lnTo>
                    <a:pt x="488" y="512"/>
                  </a:lnTo>
                  <a:lnTo>
                    <a:pt x="496" y="504"/>
                  </a:lnTo>
                  <a:lnTo>
                    <a:pt x="504" y="504"/>
                  </a:lnTo>
                  <a:lnTo>
                    <a:pt x="512" y="504"/>
                  </a:lnTo>
                  <a:lnTo>
                    <a:pt x="528" y="496"/>
                  </a:lnTo>
                  <a:lnTo>
                    <a:pt x="544" y="488"/>
                  </a:lnTo>
                  <a:lnTo>
                    <a:pt x="568" y="472"/>
                  </a:lnTo>
                  <a:lnTo>
                    <a:pt x="576" y="456"/>
                  </a:lnTo>
                  <a:lnTo>
                    <a:pt x="584" y="440"/>
                  </a:lnTo>
                  <a:lnTo>
                    <a:pt x="600" y="416"/>
                  </a:lnTo>
                  <a:lnTo>
                    <a:pt x="600" y="400"/>
                  </a:lnTo>
                  <a:lnTo>
                    <a:pt x="592" y="392"/>
                  </a:lnTo>
                  <a:lnTo>
                    <a:pt x="600" y="384"/>
                  </a:lnTo>
                  <a:lnTo>
                    <a:pt x="592" y="368"/>
                  </a:lnTo>
                  <a:lnTo>
                    <a:pt x="576" y="328"/>
                  </a:lnTo>
                  <a:lnTo>
                    <a:pt x="576" y="320"/>
                  </a:lnTo>
                  <a:lnTo>
                    <a:pt x="592" y="304"/>
                  </a:lnTo>
                  <a:lnTo>
                    <a:pt x="608" y="296"/>
                  </a:lnTo>
                  <a:lnTo>
                    <a:pt x="608" y="288"/>
                  </a:lnTo>
                  <a:lnTo>
                    <a:pt x="584" y="288"/>
                  </a:lnTo>
                  <a:lnTo>
                    <a:pt x="576" y="288"/>
                  </a:lnTo>
                  <a:lnTo>
                    <a:pt x="568" y="288"/>
                  </a:lnTo>
                  <a:lnTo>
                    <a:pt x="560" y="272"/>
                  </a:lnTo>
                  <a:lnTo>
                    <a:pt x="552" y="264"/>
                  </a:lnTo>
                  <a:lnTo>
                    <a:pt x="568" y="256"/>
                  </a:lnTo>
                  <a:lnTo>
                    <a:pt x="584" y="248"/>
                  </a:lnTo>
                  <a:lnTo>
                    <a:pt x="600" y="232"/>
                  </a:lnTo>
                  <a:lnTo>
                    <a:pt x="608" y="232"/>
                  </a:lnTo>
                  <a:lnTo>
                    <a:pt x="600" y="248"/>
                  </a:lnTo>
                  <a:lnTo>
                    <a:pt x="608" y="256"/>
                  </a:lnTo>
                  <a:lnTo>
                    <a:pt x="616" y="256"/>
                  </a:lnTo>
                  <a:lnTo>
                    <a:pt x="640" y="248"/>
                  </a:lnTo>
                  <a:lnTo>
                    <a:pt x="656" y="256"/>
                  </a:lnTo>
                  <a:lnTo>
                    <a:pt x="664" y="272"/>
                  </a:lnTo>
                  <a:lnTo>
                    <a:pt x="664" y="280"/>
                  </a:lnTo>
                  <a:lnTo>
                    <a:pt x="664" y="304"/>
                  </a:lnTo>
                  <a:lnTo>
                    <a:pt x="656" y="328"/>
                  </a:lnTo>
                  <a:lnTo>
                    <a:pt x="672" y="328"/>
                  </a:lnTo>
                  <a:lnTo>
                    <a:pt x="688" y="320"/>
                  </a:lnTo>
                  <a:lnTo>
                    <a:pt x="696" y="312"/>
                  </a:lnTo>
                  <a:lnTo>
                    <a:pt x="704" y="304"/>
                  </a:lnTo>
                  <a:lnTo>
                    <a:pt x="688" y="272"/>
                  </a:lnTo>
                  <a:lnTo>
                    <a:pt x="688" y="264"/>
                  </a:lnTo>
                  <a:lnTo>
                    <a:pt x="688" y="248"/>
                  </a:lnTo>
                  <a:lnTo>
                    <a:pt x="688" y="240"/>
                  </a:lnTo>
                  <a:lnTo>
                    <a:pt x="680" y="224"/>
                  </a:lnTo>
                  <a:lnTo>
                    <a:pt x="688" y="216"/>
                  </a:lnTo>
                  <a:lnTo>
                    <a:pt x="704" y="200"/>
                  </a:lnTo>
                  <a:lnTo>
                    <a:pt x="720" y="200"/>
                  </a:lnTo>
                  <a:lnTo>
                    <a:pt x="728" y="160"/>
                  </a:lnTo>
                  <a:lnTo>
                    <a:pt x="744" y="152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8" name="Freeform 683"/>
            <p:cNvSpPr>
              <a:spLocks/>
            </p:cNvSpPr>
            <p:nvPr/>
          </p:nvSpPr>
          <p:spPr bwMode="auto">
            <a:xfrm>
              <a:off x="6542088" y="3100388"/>
              <a:ext cx="776287" cy="387350"/>
            </a:xfrm>
            <a:custGeom>
              <a:avLst/>
              <a:gdLst>
                <a:gd name="T0" fmla="*/ 2147483647 w 400"/>
                <a:gd name="T1" fmla="*/ 2147483647 h 200"/>
                <a:gd name="T2" fmla="*/ 2147483647 w 400"/>
                <a:gd name="T3" fmla="*/ 2147483647 h 200"/>
                <a:gd name="T4" fmla="*/ 2147483647 w 400"/>
                <a:gd name="T5" fmla="*/ 2147483647 h 200"/>
                <a:gd name="T6" fmla="*/ 2147483647 w 400"/>
                <a:gd name="T7" fmla="*/ 2147483647 h 200"/>
                <a:gd name="T8" fmla="*/ 2147483647 w 400"/>
                <a:gd name="T9" fmla="*/ 2147483647 h 200"/>
                <a:gd name="T10" fmla="*/ 2147483647 w 400"/>
                <a:gd name="T11" fmla="*/ 2147483647 h 200"/>
                <a:gd name="T12" fmla="*/ 2147483647 w 400"/>
                <a:gd name="T13" fmla="*/ 2147483647 h 200"/>
                <a:gd name="T14" fmla="*/ 2147483647 w 400"/>
                <a:gd name="T15" fmla="*/ 2147483647 h 200"/>
                <a:gd name="T16" fmla="*/ 2147483647 w 400"/>
                <a:gd name="T17" fmla="*/ 2147483647 h 200"/>
                <a:gd name="T18" fmla="*/ 2147483647 w 400"/>
                <a:gd name="T19" fmla="*/ 2147483647 h 200"/>
                <a:gd name="T20" fmla="*/ 2147483647 w 400"/>
                <a:gd name="T21" fmla="*/ 2147483647 h 200"/>
                <a:gd name="T22" fmla="*/ 2147483647 w 400"/>
                <a:gd name="T23" fmla="*/ 2147483647 h 200"/>
                <a:gd name="T24" fmla="*/ 2147483647 w 400"/>
                <a:gd name="T25" fmla="*/ 2147483647 h 200"/>
                <a:gd name="T26" fmla="*/ 2147483647 w 400"/>
                <a:gd name="T27" fmla="*/ 2147483647 h 200"/>
                <a:gd name="T28" fmla="*/ 2147483647 w 400"/>
                <a:gd name="T29" fmla="*/ 2147483647 h 200"/>
                <a:gd name="T30" fmla="*/ 2147483647 w 400"/>
                <a:gd name="T31" fmla="*/ 2147483647 h 200"/>
                <a:gd name="T32" fmla="*/ 2147483647 w 400"/>
                <a:gd name="T33" fmla="*/ 2147483647 h 200"/>
                <a:gd name="T34" fmla="*/ 2147483647 w 400"/>
                <a:gd name="T35" fmla="*/ 2147483647 h 200"/>
                <a:gd name="T36" fmla="*/ 2147483647 w 400"/>
                <a:gd name="T37" fmla="*/ 2147483647 h 200"/>
                <a:gd name="T38" fmla="*/ 2147483647 w 400"/>
                <a:gd name="T39" fmla="*/ 2147483647 h 200"/>
                <a:gd name="T40" fmla="*/ 2147483647 w 400"/>
                <a:gd name="T41" fmla="*/ 2147483647 h 200"/>
                <a:gd name="T42" fmla="*/ 2147483647 w 400"/>
                <a:gd name="T43" fmla="*/ 0 h 200"/>
                <a:gd name="T44" fmla="*/ 2147483647 w 400"/>
                <a:gd name="T45" fmla="*/ 2147483647 h 200"/>
                <a:gd name="T46" fmla="*/ 2147483647 w 400"/>
                <a:gd name="T47" fmla="*/ 2147483647 h 200"/>
                <a:gd name="T48" fmla="*/ 2147483647 w 400"/>
                <a:gd name="T49" fmla="*/ 2147483647 h 200"/>
                <a:gd name="T50" fmla="*/ 2147483647 w 400"/>
                <a:gd name="T51" fmla="*/ 2147483647 h 200"/>
                <a:gd name="T52" fmla="*/ 2147483647 w 400"/>
                <a:gd name="T53" fmla="*/ 2147483647 h 200"/>
                <a:gd name="T54" fmla="*/ 0 w 400"/>
                <a:gd name="T55" fmla="*/ 2147483647 h 200"/>
                <a:gd name="T56" fmla="*/ 2147483647 w 400"/>
                <a:gd name="T57" fmla="*/ 2147483647 h 200"/>
                <a:gd name="T58" fmla="*/ 2147483647 w 400"/>
                <a:gd name="T59" fmla="*/ 2147483647 h 2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200"/>
                <a:gd name="T92" fmla="*/ 400 w 400"/>
                <a:gd name="T93" fmla="*/ 200 h 2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200">
                  <a:moveTo>
                    <a:pt x="32" y="80"/>
                  </a:moveTo>
                  <a:lnTo>
                    <a:pt x="32" y="120"/>
                  </a:lnTo>
                  <a:lnTo>
                    <a:pt x="88" y="136"/>
                  </a:lnTo>
                  <a:lnTo>
                    <a:pt x="120" y="176"/>
                  </a:lnTo>
                  <a:lnTo>
                    <a:pt x="168" y="176"/>
                  </a:lnTo>
                  <a:lnTo>
                    <a:pt x="208" y="200"/>
                  </a:lnTo>
                  <a:lnTo>
                    <a:pt x="256" y="168"/>
                  </a:lnTo>
                  <a:lnTo>
                    <a:pt x="296" y="168"/>
                  </a:lnTo>
                  <a:lnTo>
                    <a:pt x="304" y="136"/>
                  </a:lnTo>
                  <a:lnTo>
                    <a:pt x="336" y="128"/>
                  </a:lnTo>
                  <a:lnTo>
                    <a:pt x="360" y="112"/>
                  </a:lnTo>
                  <a:lnTo>
                    <a:pt x="400" y="104"/>
                  </a:lnTo>
                  <a:lnTo>
                    <a:pt x="392" y="88"/>
                  </a:lnTo>
                  <a:lnTo>
                    <a:pt x="352" y="80"/>
                  </a:lnTo>
                  <a:lnTo>
                    <a:pt x="352" y="64"/>
                  </a:lnTo>
                  <a:lnTo>
                    <a:pt x="360" y="48"/>
                  </a:lnTo>
                  <a:lnTo>
                    <a:pt x="336" y="40"/>
                  </a:lnTo>
                  <a:lnTo>
                    <a:pt x="272" y="56"/>
                  </a:lnTo>
                  <a:lnTo>
                    <a:pt x="248" y="32"/>
                  </a:lnTo>
                  <a:lnTo>
                    <a:pt x="208" y="32"/>
                  </a:lnTo>
                  <a:lnTo>
                    <a:pt x="192" y="24"/>
                  </a:lnTo>
                  <a:lnTo>
                    <a:pt x="144" y="0"/>
                  </a:lnTo>
                  <a:lnTo>
                    <a:pt x="128" y="16"/>
                  </a:lnTo>
                  <a:lnTo>
                    <a:pt x="112" y="40"/>
                  </a:lnTo>
                  <a:lnTo>
                    <a:pt x="80" y="32"/>
                  </a:lnTo>
                  <a:lnTo>
                    <a:pt x="40" y="32"/>
                  </a:lnTo>
                  <a:lnTo>
                    <a:pt x="8" y="48"/>
                  </a:lnTo>
                  <a:lnTo>
                    <a:pt x="0" y="64"/>
                  </a:lnTo>
                  <a:lnTo>
                    <a:pt x="8" y="72"/>
                  </a:lnTo>
                  <a:lnTo>
                    <a:pt x="32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9" name="Freeform 684"/>
            <p:cNvSpPr>
              <a:spLocks/>
            </p:cNvSpPr>
            <p:nvPr/>
          </p:nvSpPr>
          <p:spPr bwMode="auto">
            <a:xfrm>
              <a:off x="6340475" y="3830638"/>
              <a:ext cx="201613" cy="93662"/>
            </a:xfrm>
            <a:custGeom>
              <a:avLst/>
              <a:gdLst>
                <a:gd name="T0" fmla="*/ 2147483647 w 104"/>
                <a:gd name="T1" fmla="*/ 2147483647 h 48"/>
                <a:gd name="T2" fmla="*/ 2147483647 w 104"/>
                <a:gd name="T3" fmla="*/ 2147483647 h 48"/>
                <a:gd name="T4" fmla="*/ 2147483647 w 104"/>
                <a:gd name="T5" fmla="*/ 0 h 48"/>
                <a:gd name="T6" fmla="*/ 2147483647 w 104"/>
                <a:gd name="T7" fmla="*/ 0 h 48"/>
                <a:gd name="T8" fmla="*/ 0 w 104"/>
                <a:gd name="T9" fmla="*/ 2147483647 h 48"/>
                <a:gd name="T10" fmla="*/ 2147483647 w 104"/>
                <a:gd name="T11" fmla="*/ 2147483647 h 48"/>
                <a:gd name="T12" fmla="*/ 2147483647 w 104"/>
                <a:gd name="T13" fmla="*/ 2147483647 h 48"/>
                <a:gd name="T14" fmla="*/ 2147483647 w 104"/>
                <a:gd name="T15" fmla="*/ 2147483647 h 48"/>
                <a:gd name="T16" fmla="*/ 2147483647 w 104"/>
                <a:gd name="T17" fmla="*/ 2147483647 h 48"/>
                <a:gd name="T18" fmla="*/ 2147483647 w 104"/>
                <a:gd name="T19" fmla="*/ 2147483647 h 48"/>
                <a:gd name="T20" fmla="*/ 2147483647 w 104"/>
                <a:gd name="T21" fmla="*/ 2147483647 h 48"/>
                <a:gd name="T22" fmla="*/ 2147483647 w 104"/>
                <a:gd name="T23" fmla="*/ 2147483647 h 48"/>
                <a:gd name="T24" fmla="*/ 2147483647 w 104"/>
                <a:gd name="T25" fmla="*/ 2147483647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48"/>
                <a:gd name="T41" fmla="*/ 104 w 104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48">
                  <a:moveTo>
                    <a:pt x="72" y="24"/>
                  </a:moveTo>
                  <a:lnTo>
                    <a:pt x="4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40" y="40"/>
                  </a:lnTo>
                  <a:lnTo>
                    <a:pt x="72" y="40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0" name="Freeform 685"/>
            <p:cNvSpPr>
              <a:spLocks/>
            </p:cNvSpPr>
            <p:nvPr/>
          </p:nvSpPr>
          <p:spPr bwMode="auto">
            <a:xfrm>
              <a:off x="6542088" y="3100388"/>
              <a:ext cx="776287" cy="387350"/>
            </a:xfrm>
            <a:custGeom>
              <a:avLst/>
              <a:gdLst>
                <a:gd name="T0" fmla="*/ 2147483647 w 400"/>
                <a:gd name="T1" fmla="*/ 2147483647 h 200"/>
                <a:gd name="T2" fmla="*/ 2147483647 w 400"/>
                <a:gd name="T3" fmla="*/ 2147483647 h 200"/>
                <a:gd name="T4" fmla="*/ 2147483647 w 400"/>
                <a:gd name="T5" fmla="*/ 2147483647 h 200"/>
                <a:gd name="T6" fmla="*/ 2147483647 w 400"/>
                <a:gd name="T7" fmla="*/ 2147483647 h 200"/>
                <a:gd name="T8" fmla="*/ 2147483647 w 400"/>
                <a:gd name="T9" fmla="*/ 2147483647 h 200"/>
                <a:gd name="T10" fmla="*/ 2147483647 w 400"/>
                <a:gd name="T11" fmla="*/ 2147483647 h 200"/>
                <a:gd name="T12" fmla="*/ 2147483647 w 400"/>
                <a:gd name="T13" fmla="*/ 2147483647 h 200"/>
                <a:gd name="T14" fmla="*/ 2147483647 w 400"/>
                <a:gd name="T15" fmla="*/ 2147483647 h 200"/>
                <a:gd name="T16" fmla="*/ 2147483647 w 400"/>
                <a:gd name="T17" fmla="*/ 2147483647 h 200"/>
                <a:gd name="T18" fmla="*/ 2147483647 w 400"/>
                <a:gd name="T19" fmla="*/ 2147483647 h 200"/>
                <a:gd name="T20" fmla="*/ 2147483647 w 400"/>
                <a:gd name="T21" fmla="*/ 2147483647 h 200"/>
                <a:gd name="T22" fmla="*/ 2147483647 w 400"/>
                <a:gd name="T23" fmla="*/ 2147483647 h 200"/>
                <a:gd name="T24" fmla="*/ 2147483647 w 400"/>
                <a:gd name="T25" fmla="*/ 2147483647 h 200"/>
                <a:gd name="T26" fmla="*/ 2147483647 w 400"/>
                <a:gd name="T27" fmla="*/ 2147483647 h 200"/>
                <a:gd name="T28" fmla="*/ 2147483647 w 400"/>
                <a:gd name="T29" fmla="*/ 2147483647 h 200"/>
                <a:gd name="T30" fmla="*/ 2147483647 w 400"/>
                <a:gd name="T31" fmla="*/ 2147483647 h 200"/>
                <a:gd name="T32" fmla="*/ 2147483647 w 400"/>
                <a:gd name="T33" fmla="*/ 2147483647 h 200"/>
                <a:gd name="T34" fmla="*/ 2147483647 w 400"/>
                <a:gd name="T35" fmla="*/ 2147483647 h 200"/>
                <a:gd name="T36" fmla="*/ 2147483647 w 400"/>
                <a:gd name="T37" fmla="*/ 2147483647 h 200"/>
                <a:gd name="T38" fmla="*/ 2147483647 w 400"/>
                <a:gd name="T39" fmla="*/ 2147483647 h 200"/>
                <a:gd name="T40" fmla="*/ 2147483647 w 400"/>
                <a:gd name="T41" fmla="*/ 2147483647 h 200"/>
                <a:gd name="T42" fmla="*/ 2147483647 w 400"/>
                <a:gd name="T43" fmla="*/ 0 h 200"/>
                <a:gd name="T44" fmla="*/ 2147483647 w 400"/>
                <a:gd name="T45" fmla="*/ 2147483647 h 200"/>
                <a:gd name="T46" fmla="*/ 2147483647 w 400"/>
                <a:gd name="T47" fmla="*/ 2147483647 h 200"/>
                <a:gd name="T48" fmla="*/ 2147483647 w 400"/>
                <a:gd name="T49" fmla="*/ 2147483647 h 200"/>
                <a:gd name="T50" fmla="*/ 2147483647 w 400"/>
                <a:gd name="T51" fmla="*/ 2147483647 h 200"/>
                <a:gd name="T52" fmla="*/ 2147483647 w 400"/>
                <a:gd name="T53" fmla="*/ 2147483647 h 200"/>
                <a:gd name="T54" fmla="*/ 0 w 400"/>
                <a:gd name="T55" fmla="*/ 2147483647 h 200"/>
                <a:gd name="T56" fmla="*/ 2147483647 w 400"/>
                <a:gd name="T57" fmla="*/ 2147483647 h 200"/>
                <a:gd name="T58" fmla="*/ 2147483647 w 400"/>
                <a:gd name="T59" fmla="*/ 2147483647 h 2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0"/>
                <a:gd name="T91" fmla="*/ 0 h 200"/>
                <a:gd name="T92" fmla="*/ 400 w 400"/>
                <a:gd name="T93" fmla="*/ 200 h 2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0" h="200">
                  <a:moveTo>
                    <a:pt x="32" y="80"/>
                  </a:moveTo>
                  <a:lnTo>
                    <a:pt x="32" y="120"/>
                  </a:lnTo>
                  <a:lnTo>
                    <a:pt x="88" y="136"/>
                  </a:lnTo>
                  <a:lnTo>
                    <a:pt x="120" y="176"/>
                  </a:lnTo>
                  <a:lnTo>
                    <a:pt x="168" y="176"/>
                  </a:lnTo>
                  <a:lnTo>
                    <a:pt x="208" y="200"/>
                  </a:lnTo>
                  <a:lnTo>
                    <a:pt x="256" y="168"/>
                  </a:lnTo>
                  <a:lnTo>
                    <a:pt x="296" y="168"/>
                  </a:lnTo>
                  <a:lnTo>
                    <a:pt x="304" y="136"/>
                  </a:lnTo>
                  <a:lnTo>
                    <a:pt x="336" y="128"/>
                  </a:lnTo>
                  <a:lnTo>
                    <a:pt x="360" y="112"/>
                  </a:lnTo>
                  <a:lnTo>
                    <a:pt x="400" y="104"/>
                  </a:lnTo>
                  <a:lnTo>
                    <a:pt x="392" y="88"/>
                  </a:lnTo>
                  <a:lnTo>
                    <a:pt x="352" y="80"/>
                  </a:lnTo>
                  <a:lnTo>
                    <a:pt x="352" y="64"/>
                  </a:lnTo>
                  <a:lnTo>
                    <a:pt x="360" y="48"/>
                  </a:lnTo>
                  <a:lnTo>
                    <a:pt x="336" y="40"/>
                  </a:lnTo>
                  <a:lnTo>
                    <a:pt x="272" y="56"/>
                  </a:lnTo>
                  <a:lnTo>
                    <a:pt x="248" y="32"/>
                  </a:lnTo>
                  <a:lnTo>
                    <a:pt x="208" y="32"/>
                  </a:lnTo>
                  <a:lnTo>
                    <a:pt x="192" y="24"/>
                  </a:lnTo>
                  <a:lnTo>
                    <a:pt x="144" y="0"/>
                  </a:lnTo>
                  <a:lnTo>
                    <a:pt x="128" y="16"/>
                  </a:lnTo>
                  <a:lnTo>
                    <a:pt x="112" y="40"/>
                  </a:lnTo>
                  <a:lnTo>
                    <a:pt x="80" y="32"/>
                  </a:lnTo>
                  <a:lnTo>
                    <a:pt x="40" y="32"/>
                  </a:lnTo>
                  <a:lnTo>
                    <a:pt x="8" y="48"/>
                  </a:lnTo>
                  <a:lnTo>
                    <a:pt x="0" y="64"/>
                  </a:lnTo>
                  <a:lnTo>
                    <a:pt x="8" y="72"/>
                  </a:lnTo>
                  <a:lnTo>
                    <a:pt x="32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1" name="Freeform 686"/>
            <p:cNvSpPr>
              <a:spLocks/>
            </p:cNvSpPr>
            <p:nvPr/>
          </p:nvSpPr>
          <p:spPr bwMode="auto">
            <a:xfrm>
              <a:off x="4878388" y="2166938"/>
              <a:ext cx="265112" cy="576262"/>
            </a:xfrm>
            <a:custGeom>
              <a:avLst/>
              <a:gdLst>
                <a:gd name="T0" fmla="*/ 2147483647 w 136"/>
                <a:gd name="T1" fmla="*/ 2147483647 h 296"/>
                <a:gd name="T2" fmla="*/ 2147483647 w 136"/>
                <a:gd name="T3" fmla="*/ 2147483647 h 296"/>
                <a:gd name="T4" fmla="*/ 2147483647 w 136"/>
                <a:gd name="T5" fmla="*/ 2147483647 h 296"/>
                <a:gd name="T6" fmla="*/ 2147483647 w 136"/>
                <a:gd name="T7" fmla="*/ 2147483647 h 296"/>
                <a:gd name="T8" fmla="*/ 2147483647 w 136"/>
                <a:gd name="T9" fmla="*/ 2147483647 h 296"/>
                <a:gd name="T10" fmla="*/ 2147483647 w 136"/>
                <a:gd name="T11" fmla="*/ 2147483647 h 296"/>
                <a:gd name="T12" fmla="*/ 2147483647 w 136"/>
                <a:gd name="T13" fmla="*/ 2147483647 h 296"/>
                <a:gd name="T14" fmla="*/ 2147483647 w 136"/>
                <a:gd name="T15" fmla="*/ 2147483647 h 296"/>
                <a:gd name="T16" fmla="*/ 2147483647 w 136"/>
                <a:gd name="T17" fmla="*/ 2147483647 h 296"/>
                <a:gd name="T18" fmla="*/ 2147483647 w 136"/>
                <a:gd name="T19" fmla="*/ 2147483647 h 296"/>
                <a:gd name="T20" fmla="*/ 2147483647 w 136"/>
                <a:gd name="T21" fmla="*/ 2147483647 h 296"/>
                <a:gd name="T22" fmla="*/ 2147483647 w 136"/>
                <a:gd name="T23" fmla="*/ 2147483647 h 296"/>
                <a:gd name="T24" fmla="*/ 2147483647 w 136"/>
                <a:gd name="T25" fmla="*/ 2147483647 h 296"/>
                <a:gd name="T26" fmla="*/ 2147483647 w 136"/>
                <a:gd name="T27" fmla="*/ 2147483647 h 296"/>
                <a:gd name="T28" fmla="*/ 2147483647 w 136"/>
                <a:gd name="T29" fmla="*/ 2147483647 h 296"/>
                <a:gd name="T30" fmla="*/ 2147483647 w 136"/>
                <a:gd name="T31" fmla="*/ 2147483647 h 296"/>
                <a:gd name="T32" fmla="*/ 2147483647 w 136"/>
                <a:gd name="T33" fmla="*/ 2147483647 h 296"/>
                <a:gd name="T34" fmla="*/ 2147483647 w 136"/>
                <a:gd name="T35" fmla="*/ 0 h 296"/>
                <a:gd name="T36" fmla="*/ 2147483647 w 136"/>
                <a:gd name="T37" fmla="*/ 0 h 296"/>
                <a:gd name="T38" fmla="*/ 2147483647 w 136"/>
                <a:gd name="T39" fmla="*/ 2147483647 h 296"/>
                <a:gd name="T40" fmla="*/ 2147483647 w 136"/>
                <a:gd name="T41" fmla="*/ 2147483647 h 296"/>
                <a:gd name="T42" fmla="*/ 2147483647 w 136"/>
                <a:gd name="T43" fmla="*/ 2147483647 h 296"/>
                <a:gd name="T44" fmla="*/ 2147483647 w 136"/>
                <a:gd name="T45" fmla="*/ 2147483647 h 296"/>
                <a:gd name="T46" fmla="*/ 2147483647 w 136"/>
                <a:gd name="T47" fmla="*/ 2147483647 h 296"/>
                <a:gd name="T48" fmla="*/ 2147483647 w 136"/>
                <a:gd name="T49" fmla="*/ 2147483647 h 296"/>
                <a:gd name="T50" fmla="*/ 2147483647 w 136"/>
                <a:gd name="T51" fmla="*/ 2147483647 h 296"/>
                <a:gd name="T52" fmla="*/ 2147483647 w 136"/>
                <a:gd name="T53" fmla="*/ 2147483647 h 296"/>
                <a:gd name="T54" fmla="*/ 0 w 136"/>
                <a:gd name="T55" fmla="*/ 2147483647 h 296"/>
                <a:gd name="T56" fmla="*/ 2147483647 w 136"/>
                <a:gd name="T57" fmla="*/ 2147483647 h 296"/>
                <a:gd name="T58" fmla="*/ 2147483647 w 136"/>
                <a:gd name="T59" fmla="*/ 2147483647 h 296"/>
                <a:gd name="T60" fmla="*/ 2147483647 w 136"/>
                <a:gd name="T61" fmla="*/ 2147483647 h 296"/>
                <a:gd name="T62" fmla="*/ 2147483647 w 136"/>
                <a:gd name="T63" fmla="*/ 2147483647 h 296"/>
                <a:gd name="T64" fmla="*/ 2147483647 w 136"/>
                <a:gd name="T65" fmla="*/ 2147483647 h 296"/>
                <a:gd name="T66" fmla="*/ 2147483647 w 136"/>
                <a:gd name="T67" fmla="*/ 2147483647 h 296"/>
                <a:gd name="T68" fmla="*/ 2147483647 w 136"/>
                <a:gd name="T69" fmla="*/ 2147483647 h 296"/>
                <a:gd name="T70" fmla="*/ 2147483647 w 136"/>
                <a:gd name="T71" fmla="*/ 2147483647 h 296"/>
                <a:gd name="T72" fmla="*/ 2147483647 w 136"/>
                <a:gd name="T73" fmla="*/ 2147483647 h 296"/>
                <a:gd name="T74" fmla="*/ 2147483647 w 136"/>
                <a:gd name="T75" fmla="*/ 2147483647 h 296"/>
                <a:gd name="T76" fmla="*/ 2147483647 w 136"/>
                <a:gd name="T77" fmla="*/ 2147483647 h 296"/>
                <a:gd name="T78" fmla="*/ 2147483647 w 136"/>
                <a:gd name="T79" fmla="*/ 2147483647 h 296"/>
                <a:gd name="T80" fmla="*/ 2147483647 w 136"/>
                <a:gd name="T81" fmla="*/ 2147483647 h 296"/>
                <a:gd name="T82" fmla="*/ 2147483647 w 136"/>
                <a:gd name="T83" fmla="*/ 2147483647 h 296"/>
                <a:gd name="T84" fmla="*/ 2147483647 w 136"/>
                <a:gd name="T85" fmla="*/ 2147483647 h 296"/>
                <a:gd name="T86" fmla="*/ 2147483647 w 136"/>
                <a:gd name="T87" fmla="*/ 2147483647 h 296"/>
                <a:gd name="T88" fmla="*/ 2147483647 w 136"/>
                <a:gd name="T89" fmla="*/ 2147483647 h 296"/>
                <a:gd name="T90" fmla="*/ 2147483647 w 136"/>
                <a:gd name="T91" fmla="*/ 2147483647 h 296"/>
                <a:gd name="T92" fmla="*/ 2147483647 w 136"/>
                <a:gd name="T93" fmla="*/ 2147483647 h 296"/>
                <a:gd name="T94" fmla="*/ 2147483647 w 136"/>
                <a:gd name="T95" fmla="*/ 2147483647 h 296"/>
                <a:gd name="T96" fmla="*/ 2147483647 w 136"/>
                <a:gd name="T97" fmla="*/ 2147483647 h 296"/>
                <a:gd name="T98" fmla="*/ 2147483647 w 136"/>
                <a:gd name="T99" fmla="*/ 2147483647 h 296"/>
                <a:gd name="T100" fmla="*/ 2147483647 w 136"/>
                <a:gd name="T101" fmla="*/ 2147483647 h 296"/>
                <a:gd name="T102" fmla="*/ 2147483647 w 136"/>
                <a:gd name="T103" fmla="*/ 2147483647 h 296"/>
                <a:gd name="T104" fmla="*/ 2147483647 w 136"/>
                <a:gd name="T105" fmla="*/ 2147483647 h 2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6"/>
                <a:gd name="T160" fmla="*/ 0 h 296"/>
                <a:gd name="T161" fmla="*/ 136 w 136"/>
                <a:gd name="T162" fmla="*/ 296 h 29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6" h="296">
                  <a:moveTo>
                    <a:pt x="136" y="216"/>
                  </a:moveTo>
                  <a:lnTo>
                    <a:pt x="128" y="216"/>
                  </a:lnTo>
                  <a:lnTo>
                    <a:pt x="120" y="208"/>
                  </a:lnTo>
                  <a:lnTo>
                    <a:pt x="128" y="184"/>
                  </a:lnTo>
                  <a:lnTo>
                    <a:pt x="120" y="176"/>
                  </a:lnTo>
                  <a:lnTo>
                    <a:pt x="120" y="168"/>
                  </a:lnTo>
                  <a:lnTo>
                    <a:pt x="120" y="160"/>
                  </a:lnTo>
                  <a:lnTo>
                    <a:pt x="112" y="152"/>
                  </a:lnTo>
                  <a:lnTo>
                    <a:pt x="120" y="144"/>
                  </a:lnTo>
                  <a:lnTo>
                    <a:pt x="112" y="104"/>
                  </a:lnTo>
                  <a:lnTo>
                    <a:pt x="120" y="80"/>
                  </a:lnTo>
                  <a:lnTo>
                    <a:pt x="112" y="64"/>
                  </a:lnTo>
                  <a:lnTo>
                    <a:pt x="104" y="56"/>
                  </a:lnTo>
                  <a:lnTo>
                    <a:pt x="104" y="40"/>
                  </a:lnTo>
                  <a:lnTo>
                    <a:pt x="104" y="32"/>
                  </a:lnTo>
                  <a:lnTo>
                    <a:pt x="112" y="24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72" y="8"/>
                  </a:lnTo>
                  <a:lnTo>
                    <a:pt x="64" y="32"/>
                  </a:lnTo>
                  <a:lnTo>
                    <a:pt x="48" y="40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56"/>
                  </a:lnTo>
                  <a:lnTo>
                    <a:pt x="32" y="56"/>
                  </a:lnTo>
                  <a:lnTo>
                    <a:pt x="40" y="72"/>
                  </a:lnTo>
                  <a:lnTo>
                    <a:pt x="40" y="88"/>
                  </a:lnTo>
                  <a:lnTo>
                    <a:pt x="40" y="104"/>
                  </a:lnTo>
                  <a:lnTo>
                    <a:pt x="40" y="112"/>
                  </a:lnTo>
                  <a:lnTo>
                    <a:pt x="40" y="120"/>
                  </a:lnTo>
                  <a:lnTo>
                    <a:pt x="40" y="136"/>
                  </a:lnTo>
                  <a:lnTo>
                    <a:pt x="40" y="144"/>
                  </a:lnTo>
                  <a:lnTo>
                    <a:pt x="48" y="144"/>
                  </a:lnTo>
                  <a:lnTo>
                    <a:pt x="56" y="160"/>
                  </a:lnTo>
                  <a:lnTo>
                    <a:pt x="40" y="192"/>
                  </a:lnTo>
                  <a:lnTo>
                    <a:pt x="16" y="208"/>
                  </a:lnTo>
                  <a:lnTo>
                    <a:pt x="8" y="232"/>
                  </a:lnTo>
                  <a:lnTo>
                    <a:pt x="8" y="264"/>
                  </a:lnTo>
                  <a:lnTo>
                    <a:pt x="16" y="280"/>
                  </a:lnTo>
                  <a:lnTo>
                    <a:pt x="24" y="288"/>
                  </a:lnTo>
                  <a:lnTo>
                    <a:pt x="32" y="296"/>
                  </a:lnTo>
                  <a:lnTo>
                    <a:pt x="48" y="296"/>
                  </a:lnTo>
                  <a:lnTo>
                    <a:pt x="80" y="288"/>
                  </a:lnTo>
                  <a:lnTo>
                    <a:pt x="88" y="288"/>
                  </a:lnTo>
                  <a:lnTo>
                    <a:pt x="136" y="232"/>
                  </a:lnTo>
                  <a:lnTo>
                    <a:pt x="136" y="216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2" name="Freeform 687"/>
            <p:cNvSpPr>
              <a:spLocks/>
            </p:cNvSpPr>
            <p:nvPr/>
          </p:nvSpPr>
          <p:spPr bwMode="auto">
            <a:xfrm>
              <a:off x="5159375" y="3084513"/>
              <a:ext cx="14288" cy="15875"/>
            </a:xfrm>
            <a:custGeom>
              <a:avLst/>
              <a:gdLst>
                <a:gd name="T0" fmla="*/ 2147483647 w 8"/>
                <a:gd name="T1" fmla="*/ 2147483647 h 8"/>
                <a:gd name="T2" fmla="*/ 0 w 8"/>
                <a:gd name="T3" fmla="*/ 0 h 8"/>
                <a:gd name="T4" fmla="*/ 0 w 8"/>
                <a:gd name="T5" fmla="*/ 2147483647 h 8"/>
                <a:gd name="T6" fmla="*/ 2147483647 w 8"/>
                <a:gd name="T7" fmla="*/ 2147483647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8" y="8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3" name="Freeform 688"/>
            <p:cNvSpPr>
              <a:spLocks/>
            </p:cNvSpPr>
            <p:nvPr/>
          </p:nvSpPr>
          <p:spPr bwMode="auto">
            <a:xfrm>
              <a:off x="5049838" y="1514475"/>
              <a:ext cx="3760787" cy="2020888"/>
            </a:xfrm>
            <a:custGeom>
              <a:avLst/>
              <a:gdLst>
                <a:gd name="T0" fmla="*/ 2147483647 w 1936"/>
                <a:gd name="T1" fmla="*/ 2147483647 h 1040"/>
                <a:gd name="T2" fmla="*/ 2147483647 w 1936"/>
                <a:gd name="T3" fmla="*/ 2147483647 h 1040"/>
                <a:gd name="T4" fmla="*/ 2147483647 w 1936"/>
                <a:gd name="T5" fmla="*/ 2147483647 h 1040"/>
                <a:gd name="T6" fmla="*/ 2147483647 w 1936"/>
                <a:gd name="T7" fmla="*/ 2147483647 h 1040"/>
                <a:gd name="T8" fmla="*/ 2147483647 w 1936"/>
                <a:gd name="T9" fmla="*/ 2147483647 h 1040"/>
                <a:gd name="T10" fmla="*/ 2147483647 w 1936"/>
                <a:gd name="T11" fmla="*/ 2147483647 h 1040"/>
                <a:gd name="T12" fmla="*/ 2147483647 w 1936"/>
                <a:gd name="T13" fmla="*/ 2147483647 h 1040"/>
                <a:gd name="T14" fmla="*/ 2147483647 w 1936"/>
                <a:gd name="T15" fmla="*/ 2147483647 h 1040"/>
                <a:gd name="T16" fmla="*/ 2147483647 w 1936"/>
                <a:gd name="T17" fmla="*/ 2147483647 h 1040"/>
                <a:gd name="T18" fmla="*/ 2147483647 w 1936"/>
                <a:gd name="T19" fmla="*/ 2147483647 h 1040"/>
                <a:gd name="T20" fmla="*/ 2147483647 w 1936"/>
                <a:gd name="T21" fmla="*/ 2147483647 h 1040"/>
                <a:gd name="T22" fmla="*/ 2147483647 w 1936"/>
                <a:gd name="T23" fmla="*/ 2147483647 h 1040"/>
                <a:gd name="T24" fmla="*/ 2147483647 w 1936"/>
                <a:gd name="T25" fmla="*/ 2147483647 h 1040"/>
                <a:gd name="T26" fmla="*/ 2147483647 w 1936"/>
                <a:gd name="T27" fmla="*/ 2147483647 h 1040"/>
                <a:gd name="T28" fmla="*/ 2147483647 w 1936"/>
                <a:gd name="T29" fmla="*/ 2147483647 h 1040"/>
                <a:gd name="T30" fmla="*/ 2147483647 w 1936"/>
                <a:gd name="T31" fmla="*/ 2147483647 h 1040"/>
                <a:gd name="T32" fmla="*/ 2147483647 w 1936"/>
                <a:gd name="T33" fmla="*/ 2147483647 h 1040"/>
                <a:gd name="T34" fmla="*/ 2147483647 w 1936"/>
                <a:gd name="T35" fmla="*/ 2147483647 h 1040"/>
                <a:gd name="T36" fmla="*/ 2147483647 w 1936"/>
                <a:gd name="T37" fmla="*/ 2147483647 h 1040"/>
                <a:gd name="T38" fmla="*/ 2147483647 w 1936"/>
                <a:gd name="T39" fmla="*/ 2147483647 h 1040"/>
                <a:gd name="T40" fmla="*/ 2147483647 w 1936"/>
                <a:gd name="T41" fmla="*/ 2147483647 h 1040"/>
                <a:gd name="T42" fmla="*/ 2147483647 w 1936"/>
                <a:gd name="T43" fmla="*/ 2147483647 h 1040"/>
                <a:gd name="T44" fmla="*/ 2147483647 w 1936"/>
                <a:gd name="T45" fmla="*/ 2147483647 h 1040"/>
                <a:gd name="T46" fmla="*/ 2147483647 w 1936"/>
                <a:gd name="T47" fmla="*/ 2147483647 h 1040"/>
                <a:gd name="T48" fmla="*/ 2147483647 w 1936"/>
                <a:gd name="T49" fmla="*/ 2147483647 h 1040"/>
                <a:gd name="T50" fmla="*/ 2147483647 w 1936"/>
                <a:gd name="T51" fmla="*/ 2147483647 h 1040"/>
                <a:gd name="T52" fmla="*/ 2147483647 w 1936"/>
                <a:gd name="T53" fmla="*/ 2147483647 h 1040"/>
                <a:gd name="T54" fmla="*/ 2147483647 w 1936"/>
                <a:gd name="T55" fmla="*/ 2147483647 h 1040"/>
                <a:gd name="T56" fmla="*/ 2147483647 w 1936"/>
                <a:gd name="T57" fmla="*/ 2147483647 h 1040"/>
                <a:gd name="T58" fmla="*/ 2147483647 w 1936"/>
                <a:gd name="T59" fmla="*/ 2147483647 h 1040"/>
                <a:gd name="T60" fmla="*/ 2147483647 w 1936"/>
                <a:gd name="T61" fmla="*/ 2147483647 h 1040"/>
                <a:gd name="T62" fmla="*/ 2147483647 w 1936"/>
                <a:gd name="T63" fmla="*/ 2147483647 h 1040"/>
                <a:gd name="T64" fmla="*/ 2147483647 w 1936"/>
                <a:gd name="T65" fmla="*/ 2147483647 h 1040"/>
                <a:gd name="T66" fmla="*/ 2147483647 w 1936"/>
                <a:gd name="T67" fmla="*/ 2147483647 h 1040"/>
                <a:gd name="T68" fmla="*/ 2147483647 w 1936"/>
                <a:gd name="T69" fmla="*/ 2147483647 h 1040"/>
                <a:gd name="T70" fmla="*/ 2147483647 w 1936"/>
                <a:gd name="T71" fmla="*/ 2147483647 h 1040"/>
                <a:gd name="T72" fmla="*/ 2147483647 w 1936"/>
                <a:gd name="T73" fmla="*/ 2147483647 h 1040"/>
                <a:gd name="T74" fmla="*/ 2147483647 w 1936"/>
                <a:gd name="T75" fmla="*/ 2147483647 h 1040"/>
                <a:gd name="T76" fmla="*/ 2147483647 w 1936"/>
                <a:gd name="T77" fmla="*/ 2147483647 h 1040"/>
                <a:gd name="T78" fmla="*/ 2147483647 w 1936"/>
                <a:gd name="T79" fmla="*/ 2147483647 h 1040"/>
                <a:gd name="T80" fmla="*/ 2147483647 w 1936"/>
                <a:gd name="T81" fmla="*/ 2147483647 h 1040"/>
                <a:gd name="T82" fmla="*/ 2147483647 w 1936"/>
                <a:gd name="T83" fmla="*/ 2147483647 h 1040"/>
                <a:gd name="T84" fmla="*/ 2147483647 w 1936"/>
                <a:gd name="T85" fmla="*/ 2147483647 h 1040"/>
                <a:gd name="T86" fmla="*/ 2147483647 w 1936"/>
                <a:gd name="T87" fmla="*/ 2147483647 h 1040"/>
                <a:gd name="T88" fmla="*/ 2147483647 w 1936"/>
                <a:gd name="T89" fmla="*/ 2147483647 h 1040"/>
                <a:gd name="T90" fmla="*/ 2147483647 w 1936"/>
                <a:gd name="T91" fmla="*/ 2147483647 h 1040"/>
                <a:gd name="T92" fmla="*/ 2147483647 w 1936"/>
                <a:gd name="T93" fmla="*/ 2147483647 h 1040"/>
                <a:gd name="T94" fmla="*/ 2147483647 w 1936"/>
                <a:gd name="T95" fmla="*/ 2147483647 h 1040"/>
                <a:gd name="T96" fmla="*/ 2147483647 w 1936"/>
                <a:gd name="T97" fmla="*/ 2147483647 h 1040"/>
                <a:gd name="T98" fmla="*/ 2147483647 w 1936"/>
                <a:gd name="T99" fmla="*/ 2147483647 h 1040"/>
                <a:gd name="T100" fmla="*/ 2147483647 w 1936"/>
                <a:gd name="T101" fmla="*/ 2147483647 h 1040"/>
                <a:gd name="T102" fmla="*/ 2147483647 w 1936"/>
                <a:gd name="T103" fmla="*/ 2147483647 h 1040"/>
                <a:gd name="T104" fmla="*/ 2147483647 w 1936"/>
                <a:gd name="T105" fmla="*/ 2147483647 h 1040"/>
                <a:gd name="T106" fmla="*/ 2147483647 w 1936"/>
                <a:gd name="T107" fmla="*/ 2147483647 h 1040"/>
                <a:gd name="T108" fmla="*/ 2147483647 w 1936"/>
                <a:gd name="T109" fmla="*/ 2147483647 h 1040"/>
                <a:gd name="T110" fmla="*/ 2147483647 w 1936"/>
                <a:gd name="T111" fmla="*/ 2147483647 h 1040"/>
                <a:gd name="T112" fmla="*/ 2147483647 w 1936"/>
                <a:gd name="T113" fmla="*/ 2147483647 h 1040"/>
                <a:gd name="T114" fmla="*/ 2147483647 w 1936"/>
                <a:gd name="T115" fmla="*/ 2147483647 h 1040"/>
                <a:gd name="T116" fmla="*/ 2147483647 w 1936"/>
                <a:gd name="T117" fmla="*/ 2147483647 h 1040"/>
                <a:gd name="T118" fmla="*/ 2147483647 w 1936"/>
                <a:gd name="T119" fmla="*/ 2147483647 h 1040"/>
                <a:gd name="T120" fmla="*/ 2147483647 w 1936"/>
                <a:gd name="T121" fmla="*/ 2147483647 h 10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36"/>
                <a:gd name="T184" fmla="*/ 0 h 1040"/>
                <a:gd name="T185" fmla="*/ 1936 w 1936"/>
                <a:gd name="T186" fmla="*/ 1040 h 10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36" h="1040">
                  <a:moveTo>
                    <a:pt x="1928" y="504"/>
                  </a:moveTo>
                  <a:lnTo>
                    <a:pt x="1936" y="384"/>
                  </a:lnTo>
                  <a:lnTo>
                    <a:pt x="1920" y="376"/>
                  </a:lnTo>
                  <a:lnTo>
                    <a:pt x="1912" y="376"/>
                  </a:lnTo>
                  <a:lnTo>
                    <a:pt x="1896" y="360"/>
                  </a:lnTo>
                  <a:lnTo>
                    <a:pt x="1880" y="352"/>
                  </a:lnTo>
                  <a:lnTo>
                    <a:pt x="1856" y="352"/>
                  </a:lnTo>
                  <a:lnTo>
                    <a:pt x="1840" y="344"/>
                  </a:lnTo>
                  <a:lnTo>
                    <a:pt x="1824" y="344"/>
                  </a:lnTo>
                  <a:lnTo>
                    <a:pt x="1816" y="344"/>
                  </a:lnTo>
                  <a:lnTo>
                    <a:pt x="1824" y="376"/>
                  </a:lnTo>
                  <a:lnTo>
                    <a:pt x="1808" y="384"/>
                  </a:lnTo>
                  <a:lnTo>
                    <a:pt x="1792" y="376"/>
                  </a:lnTo>
                  <a:lnTo>
                    <a:pt x="1784" y="360"/>
                  </a:lnTo>
                  <a:lnTo>
                    <a:pt x="1784" y="352"/>
                  </a:lnTo>
                  <a:lnTo>
                    <a:pt x="1760" y="352"/>
                  </a:lnTo>
                  <a:lnTo>
                    <a:pt x="1752" y="360"/>
                  </a:lnTo>
                  <a:lnTo>
                    <a:pt x="1728" y="352"/>
                  </a:lnTo>
                  <a:lnTo>
                    <a:pt x="1704" y="352"/>
                  </a:lnTo>
                  <a:lnTo>
                    <a:pt x="1696" y="360"/>
                  </a:lnTo>
                  <a:lnTo>
                    <a:pt x="1680" y="344"/>
                  </a:lnTo>
                  <a:lnTo>
                    <a:pt x="1680" y="320"/>
                  </a:lnTo>
                  <a:lnTo>
                    <a:pt x="1656" y="304"/>
                  </a:lnTo>
                  <a:lnTo>
                    <a:pt x="1616" y="304"/>
                  </a:lnTo>
                  <a:lnTo>
                    <a:pt x="1576" y="304"/>
                  </a:lnTo>
                  <a:lnTo>
                    <a:pt x="1576" y="296"/>
                  </a:lnTo>
                  <a:lnTo>
                    <a:pt x="1568" y="288"/>
                  </a:lnTo>
                  <a:lnTo>
                    <a:pt x="1544" y="272"/>
                  </a:lnTo>
                  <a:lnTo>
                    <a:pt x="1544" y="256"/>
                  </a:lnTo>
                  <a:lnTo>
                    <a:pt x="1448" y="232"/>
                  </a:lnTo>
                  <a:lnTo>
                    <a:pt x="1448" y="240"/>
                  </a:lnTo>
                  <a:lnTo>
                    <a:pt x="1424" y="256"/>
                  </a:lnTo>
                  <a:lnTo>
                    <a:pt x="1432" y="280"/>
                  </a:lnTo>
                  <a:lnTo>
                    <a:pt x="1408" y="288"/>
                  </a:lnTo>
                  <a:lnTo>
                    <a:pt x="1392" y="288"/>
                  </a:lnTo>
                  <a:lnTo>
                    <a:pt x="1368" y="280"/>
                  </a:lnTo>
                  <a:lnTo>
                    <a:pt x="1360" y="288"/>
                  </a:lnTo>
                  <a:lnTo>
                    <a:pt x="1344" y="280"/>
                  </a:lnTo>
                  <a:lnTo>
                    <a:pt x="1328" y="272"/>
                  </a:lnTo>
                  <a:lnTo>
                    <a:pt x="1328" y="296"/>
                  </a:lnTo>
                  <a:lnTo>
                    <a:pt x="1312" y="312"/>
                  </a:lnTo>
                  <a:lnTo>
                    <a:pt x="1296" y="288"/>
                  </a:lnTo>
                  <a:lnTo>
                    <a:pt x="1280" y="264"/>
                  </a:lnTo>
                  <a:lnTo>
                    <a:pt x="1296" y="240"/>
                  </a:lnTo>
                  <a:lnTo>
                    <a:pt x="1296" y="224"/>
                  </a:lnTo>
                  <a:lnTo>
                    <a:pt x="1280" y="208"/>
                  </a:lnTo>
                  <a:lnTo>
                    <a:pt x="1264" y="200"/>
                  </a:lnTo>
                  <a:lnTo>
                    <a:pt x="1248" y="200"/>
                  </a:lnTo>
                  <a:lnTo>
                    <a:pt x="1240" y="192"/>
                  </a:lnTo>
                  <a:lnTo>
                    <a:pt x="1224" y="184"/>
                  </a:lnTo>
                  <a:lnTo>
                    <a:pt x="1216" y="200"/>
                  </a:lnTo>
                  <a:lnTo>
                    <a:pt x="1208" y="216"/>
                  </a:lnTo>
                  <a:lnTo>
                    <a:pt x="1168" y="216"/>
                  </a:lnTo>
                  <a:lnTo>
                    <a:pt x="1152" y="208"/>
                  </a:lnTo>
                  <a:lnTo>
                    <a:pt x="1144" y="192"/>
                  </a:lnTo>
                  <a:lnTo>
                    <a:pt x="1112" y="192"/>
                  </a:lnTo>
                  <a:lnTo>
                    <a:pt x="1088" y="208"/>
                  </a:lnTo>
                  <a:lnTo>
                    <a:pt x="1088" y="192"/>
                  </a:lnTo>
                  <a:lnTo>
                    <a:pt x="1072" y="176"/>
                  </a:lnTo>
                  <a:lnTo>
                    <a:pt x="1056" y="176"/>
                  </a:lnTo>
                  <a:lnTo>
                    <a:pt x="1040" y="192"/>
                  </a:lnTo>
                  <a:lnTo>
                    <a:pt x="1016" y="208"/>
                  </a:lnTo>
                  <a:lnTo>
                    <a:pt x="992" y="224"/>
                  </a:lnTo>
                  <a:lnTo>
                    <a:pt x="1008" y="200"/>
                  </a:lnTo>
                  <a:lnTo>
                    <a:pt x="1024" y="192"/>
                  </a:lnTo>
                  <a:lnTo>
                    <a:pt x="1048" y="152"/>
                  </a:lnTo>
                  <a:lnTo>
                    <a:pt x="1064" y="136"/>
                  </a:lnTo>
                  <a:lnTo>
                    <a:pt x="1080" y="112"/>
                  </a:lnTo>
                  <a:lnTo>
                    <a:pt x="1072" y="72"/>
                  </a:lnTo>
                  <a:lnTo>
                    <a:pt x="1040" y="48"/>
                  </a:lnTo>
                  <a:lnTo>
                    <a:pt x="1016" y="40"/>
                  </a:lnTo>
                  <a:lnTo>
                    <a:pt x="1016" y="32"/>
                  </a:lnTo>
                  <a:lnTo>
                    <a:pt x="1000" y="0"/>
                  </a:lnTo>
                  <a:lnTo>
                    <a:pt x="968" y="0"/>
                  </a:lnTo>
                  <a:lnTo>
                    <a:pt x="936" y="32"/>
                  </a:lnTo>
                  <a:lnTo>
                    <a:pt x="928" y="64"/>
                  </a:lnTo>
                  <a:lnTo>
                    <a:pt x="888" y="88"/>
                  </a:lnTo>
                  <a:lnTo>
                    <a:pt x="864" y="72"/>
                  </a:lnTo>
                  <a:lnTo>
                    <a:pt x="824" y="88"/>
                  </a:lnTo>
                  <a:lnTo>
                    <a:pt x="784" y="112"/>
                  </a:lnTo>
                  <a:lnTo>
                    <a:pt x="760" y="136"/>
                  </a:lnTo>
                  <a:lnTo>
                    <a:pt x="752" y="184"/>
                  </a:lnTo>
                  <a:lnTo>
                    <a:pt x="688" y="200"/>
                  </a:lnTo>
                  <a:lnTo>
                    <a:pt x="680" y="216"/>
                  </a:lnTo>
                  <a:lnTo>
                    <a:pt x="680" y="256"/>
                  </a:lnTo>
                  <a:lnTo>
                    <a:pt x="672" y="248"/>
                  </a:lnTo>
                  <a:lnTo>
                    <a:pt x="648" y="240"/>
                  </a:lnTo>
                  <a:lnTo>
                    <a:pt x="632" y="264"/>
                  </a:lnTo>
                  <a:lnTo>
                    <a:pt x="624" y="256"/>
                  </a:lnTo>
                  <a:lnTo>
                    <a:pt x="624" y="248"/>
                  </a:lnTo>
                  <a:lnTo>
                    <a:pt x="608" y="232"/>
                  </a:lnTo>
                  <a:lnTo>
                    <a:pt x="600" y="232"/>
                  </a:lnTo>
                  <a:lnTo>
                    <a:pt x="592" y="256"/>
                  </a:lnTo>
                  <a:lnTo>
                    <a:pt x="592" y="280"/>
                  </a:lnTo>
                  <a:lnTo>
                    <a:pt x="592" y="312"/>
                  </a:lnTo>
                  <a:lnTo>
                    <a:pt x="584" y="320"/>
                  </a:lnTo>
                  <a:lnTo>
                    <a:pt x="576" y="304"/>
                  </a:lnTo>
                  <a:lnTo>
                    <a:pt x="584" y="272"/>
                  </a:lnTo>
                  <a:lnTo>
                    <a:pt x="576" y="248"/>
                  </a:lnTo>
                  <a:lnTo>
                    <a:pt x="576" y="232"/>
                  </a:lnTo>
                  <a:lnTo>
                    <a:pt x="552" y="224"/>
                  </a:lnTo>
                  <a:lnTo>
                    <a:pt x="528" y="224"/>
                  </a:lnTo>
                  <a:lnTo>
                    <a:pt x="512" y="280"/>
                  </a:lnTo>
                  <a:lnTo>
                    <a:pt x="504" y="288"/>
                  </a:lnTo>
                  <a:lnTo>
                    <a:pt x="496" y="304"/>
                  </a:lnTo>
                  <a:lnTo>
                    <a:pt x="504" y="320"/>
                  </a:lnTo>
                  <a:lnTo>
                    <a:pt x="504" y="344"/>
                  </a:lnTo>
                  <a:lnTo>
                    <a:pt x="504" y="352"/>
                  </a:lnTo>
                  <a:lnTo>
                    <a:pt x="528" y="376"/>
                  </a:lnTo>
                  <a:lnTo>
                    <a:pt x="512" y="400"/>
                  </a:lnTo>
                  <a:lnTo>
                    <a:pt x="488" y="376"/>
                  </a:lnTo>
                  <a:lnTo>
                    <a:pt x="456" y="352"/>
                  </a:lnTo>
                  <a:lnTo>
                    <a:pt x="432" y="352"/>
                  </a:lnTo>
                  <a:lnTo>
                    <a:pt x="416" y="352"/>
                  </a:lnTo>
                  <a:lnTo>
                    <a:pt x="416" y="376"/>
                  </a:lnTo>
                  <a:lnTo>
                    <a:pt x="408" y="384"/>
                  </a:lnTo>
                  <a:lnTo>
                    <a:pt x="392" y="376"/>
                  </a:lnTo>
                  <a:lnTo>
                    <a:pt x="376" y="384"/>
                  </a:lnTo>
                  <a:lnTo>
                    <a:pt x="360" y="392"/>
                  </a:lnTo>
                  <a:lnTo>
                    <a:pt x="344" y="392"/>
                  </a:lnTo>
                  <a:lnTo>
                    <a:pt x="336" y="384"/>
                  </a:lnTo>
                  <a:lnTo>
                    <a:pt x="320" y="392"/>
                  </a:lnTo>
                  <a:lnTo>
                    <a:pt x="296" y="408"/>
                  </a:lnTo>
                  <a:lnTo>
                    <a:pt x="264" y="424"/>
                  </a:lnTo>
                  <a:lnTo>
                    <a:pt x="256" y="424"/>
                  </a:lnTo>
                  <a:lnTo>
                    <a:pt x="248" y="448"/>
                  </a:lnTo>
                  <a:lnTo>
                    <a:pt x="240" y="448"/>
                  </a:lnTo>
                  <a:lnTo>
                    <a:pt x="224" y="432"/>
                  </a:lnTo>
                  <a:lnTo>
                    <a:pt x="232" y="424"/>
                  </a:lnTo>
                  <a:lnTo>
                    <a:pt x="240" y="416"/>
                  </a:lnTo>
                  <a:lnTo>
                    <a:pt x="240" y="400"/>
                  </a:lnTo>
                  <a:lnTo>
                    <a:pt x="224" y="392"/>
                  </a:lnTo>
                  <a:lnTo>
                    <a:pt x="216" y="392"/>
                  </a:lnTo>
                  <a:lnTo>
                    <a:pt x="200" y="392"/>
                  </a:lnTo>
                  <a:lnTo>
                    <a:pt x="208" y="408"/>
                  </a:lnTo>
                  <a:lnTo>
                    <a:pt x="208" y="432"/>
                  </a:lnTo>
                  <a:lnTo>
                    <a:pt x="216" y="448"/>
                  </a:lnTo>
                  <a:lnTo>
                    <a:pt x="208" y="472"/>
                  </a:lnTo>
                  <a:lnTo>
                    <a:pt x="200" y="464"/>
                  </a:lnTo>
                  <a:lnTo>
                    <a:pt x="184" y="464"/>
                  </a:lnTo>
                  <a:lnTo>
                    <a:pt x="176" y="472"/>
                  </a:lnTo>
                  <a:lnTo>
                    <a:pt x="160" y="480"/>
                  </a:lnTo>
                  <a:lnTo>
                    <a:pt x="152" y="488"/>
                  </a:lnTo>
                  <a:lnTo>
                    <a:pt x="168" y="520"/>
                  </a:lnTo>
                  <a:lnTo>
                    <a:pt x="160" y="512"/>
                  </a:lnTo>
                  <a:lnTo>
                    <a:pt x="136" y="512"/>
                  </a:lnTo>
                  <a:lnTo>
                    <a:pt x="120" y="504"/>
                  </a:lnTo>
                  <a:lnTo>
                    <a:pt x="120" y="512"/>
                  </a:lnTo>
                  <a:lnTo>
                    <a:pt x="128" y="528"/>
                  </a:lnTo>
                  <a:lnTo>
                    <a:pt x="136" y="536"/>
                  </a:lnTo>
                  <a:lnTo>
                    <a:pt x="128" y="544"/>
                  </a:lnTo>
                  <a:lnTo>
                    <a:pt x="104" y="528"/>
                  </a:lnTo>
                  <a:lnTo>
                    <a:pt x="96" y="520"/>
                  </a:lnTo>
                  <a:lnTo>
                    <a:pt x="96" y="512"/>
                  </a:lnTo>
                  <a:lnTo>
                    <a:pt x="88" y="488"/>
                  </a:lnTo>
                  <a:lnTo>
                    <a:pt x="96" y="480"/>
                  </a:lnTo>
                  <a:lnTo>
                    <a:pt x="96" y="472"/>
                  </a:lnTo>
                  <a:lnTo>
                    <a:pt x="80" y="464"/>
                  </a:lnTo>
                  <a:lnTo>
                    <a:pt x="64" y="448"/>
                  </a:lnTo>
                  <a:lnTo>
                    <a:pt x="56" y="440"/>
                  </a:lnTo>
                  <a:lnTo>
                    <a:pt x="64" y="440"/>
                  </a:lnTo>
                  <a:lnTo>
                    <a:pt x="72" y="448"/>
                  </a:lnTo>
                  <a:lnTo>
                    <a:pt x="88" y="448"/>
                  </a:lnTo>
                  <a:lnTo>
                    <a:pt x="96" y="464"/>
                  </a:lnTo>
                  <a:lnTo>
                    <a:pt x="128" y="472"/>
                  </a:lnTo>
                  <a:lnTo>
                    <a:pt x="152" y="464"/>
                  </a:lnTo>
                  <a:lnTo>
                    <a:pt x="168" y="456"/>
                  </a:lnTo>
                  <a:lnTo>
                    <a:pt x="176" y="432"/>
                  </a:lnTo>
                  <a:lnTo>
                    <a:pt x="144" y="400"/>
                  </a:lnTo>
                  <a:lnTo>
                    <a:pt x="120" y="384"/>
                  </a:lnTo>
                  <a:lnTo>
                    <a:pt x="104" y="368"/>
                  </a:lnTo>
                  <a:lnTo>
                    <a:pt x="80" y="360"/>
                  </a:lnTo>
                  <a:lnTo>
                    <a:pt x="72" y="360"/>
                  </a:lnTo>
                  <a:lnTo>
                    <a:pt x="72" y="344"/>
                  </a:lnTo>
                  <a:lnTo>
                    <a:pt x="56" y="344"/>
                  </a:lnTo>
                  <a:lnTo>
                    <a:pt x="40" y="344"/>
                  </a:lnTo>
                  <a:lnTo>
                    <a:pt x="32" y="352"/>
                  </a:lnTo>
                  <a:lnTo>
                    <a:pt x="16" y="368"/>
                  </a:lnTo>
                  <a:lnTo>
                    <a:pt x="16" y="376"/>
                  </a:lnTo>
                  <a:lnTo>
                    <a:pt x="16" y="384"/>
                  </a:lnTo>
                  <a:lnTo>
                    <a:pt x="8" y="392"/>
                  </a:lnTo>
                  <a:lnTo>
                    <a:pt x="16" y="400"/>
                  </a:lnTo>
                  <a:lnTo>
                    <a:pt x="24" y="408"/>
                  </a:lnTo>
                  <a:lnTo>
                    <a:pt x="32" y="424"/>
                  </a:lnTo>
                  <a:lnTo>
                    <a:pt x="16" y="448"/>
                  </a:lnTo>
                  <a:lnTo>
                    <a:pt x="32" y="488"/>
                  </a:lnTo>
                  <a:lnTo>
                    <a:pt x="24" y="496"/>
                  </a:lnTo>
                  <a:lnTo>
                    <a:pt x="32" y="504"/>
                  </a:lnTo>
                  <a:lnTo>
                    <a:pt x="24" y="504"/>
                  </a:lnTo>
                  <a:lnTo>
                    <a:pt x="32" y="512"/>
                  </a:lnTo>
                  <a:lnTo>
                    <a:pt x="32" y="520"/>
                  </a:lnTo>
                  <a:lnTo>
                    <a:pt x="40" y="528"/>
                  </a:lnTo>
                  <a:lnTo>
                    <a:pt x="32" y="544"/>
                  </a:lnTo>
                  <a:lnTo>
                    <a:pt x="40" y="560"/>
                  </a:lnTo>
                  <a:lnTo>
                    <a:pt x="48" y="560"/>
                  </a:lnTo>
                  <a:lnTo>
                    <a:pt x="48" y="568"/>
                  </a:lnTo>
                  <a:lnTo>
                    <a:pt x="0" y="624"/>
                  </a:lnTo>
                  <a:lnTo>
                    <a:pt x="8" y="624"/>
                  </a:lnTo>
                  <a:lnTo>
                    <a:pt x="16" y="632"/>
                  </a:lnTo>
                  <a:lnTo>
                    <a:pt x="16" y="648"/>
                  </a:lnTo>
                  <a:lnTo>
                    <a:pt x="8" y="648"/>
                  </a:lnTo>
                  <a:lnTo>
                    <a:pt x="8" y="656"/>
                  </a:lnTo>
                  <a:lnTo>
                    <a:pt x="8" y="672"/>
                  </a:lnTo>
                  <a:lnTo>
                    <a:pt x="8" y="680"/>
                  </a:lnTo>
                  <a:lnTo>
                    <a:pt x="0" y="712"/>
                  </a:lnTo>
                  <a:lnTo>
                    <a:pt x="8" y="728"/>
                  </a:lnTo>
                  <a:lnTo>
                    <a:pt x="24" y="736"/>
                  </a:lnTo>
                  <a:lnTo>
                    <a:pt x="40" y="744"/>
                  </a:lnTo>
                  <a:lnTo>
                    <a:pt x="56" y="776"/>
                  </a:lnTo>
                  <a:lnTo>
                    <a:pt x="64" y="784"/>
                  </a:lnTo>
                  <a:lnTo>
                    <a:pt x="64" y="792"/>
                  </a:lnTo>
                  <a:lnTo>
                    <a:pt x="48" y="800"/>
                  </a:lnTo>
                  <a:lnTo>
                    <a:pt x="56" y="816"/>
                  </a:lnTo>
                  <a:lnTo>
                    <a:pt x="64" y="816"/>
                  </a:lnTo>
                  <a:lnTo>
                    <a:pt x="72" y="816"/>
                  </a:lnTo>
                  <a:lnTo>
                    <a:pt x="88" y="832"/>
                  </a:lnTo>
                  <a:lnTo>
                    <a:pt x="136" y="856"/>
                  </a:lnTo>
                  <a:lnTo>
                    <a:pt x="144" y="856"/>
                  </a:lnTo>
                  <a:lnTo>
                    <a:pt x="136" y="872"/>
                  </a:lnTo>
                  <a:lnTo>
                    <a:pt x="128" y="880"/>
                  </a:lnTo>
                  <a:lnTo>
                    <a:pt x="120" y="888"/>
                  </a:lnTo>
                  <a:lnTo>
                    <a:pt x="112" y="896"/>
                  </a:lnTo>
                  <a:lnTo>
                    <a:pt x="128" y="896"/>
                  </a:lnTo>
                  <a:lnTo>
                    <a:pt x="120" y="912"/>
                  </a:lnTo>
                  <a:lnTo>
                    <a:pt x="104" y="928"/>
                  </a:lnTo>
                  <a:lnTo>
                    <a:pt x="120" y="944"/>
                  </a:lnTo>
                  <a:lnTo>
                    <a:pt x="144" y="952"/>
                  </a:lnTo>
                  <a:lnTo>
                    <a:pt x="160" y="976"/>
                  </a:lnTo>
                  <a:lnTo>
                    <a:pt x="160" y="984"/>
                  </a:lnTo>
                  <a:lnTo>
                    <a:pt x="168" y="992"/>
                  </a:lnTo>
                  <a:lnTo>
                    <a:pt x="184" y="992"/>
                  </a:lnTo>
                  <a:lnTo>
                    <a:pt x="192" y="1000"/>
                  </a:lnTo>
                  <a:lnTo>
                    <a:pt x="200" y="1016"/>
                  </a:lnTo>
                  <a:lnTo>
                    <a:pt x="200" y="1024"/>
                  </a:lnTo>
                  <a:lnTo>
                    <a:pt x="208" y="1032"/>
                  </a:lnTo>
                  <a:lnTo>
                    <a:pt x="224" y="1032"/>
                  </a:lnTo>
                  <a:lnTo>
                    <a:pt x="240" y="1024"/>
                  </a:lnTo>
                  <a:lnTo>
                    <a:pt x="248" y="1032"/>
                  </a:lnTo>
                  <a:lnTo>
                    <a:pt x="248" y="1040"/>
                  </a:lnTo>
                  <a:lnTo>
                    <a:pt x="256" y="1024"/>
                  </a:lnTo>
                  <a:lnTo>
                    <a:pt x="272" y="1008"/>
                  </a:lnTo>
                  <a:lnTo>
                    <a:pt x="256" y="976"/>
                  </a:lnTo>
                  <a:lnTo>
                    <a:pt x="224" y="936"/>
                  </a:lnTo>
                  <a:lnTo>
                    <a:pt x="240" y="912"/>
                  </a:lnTo>
                  <a:lnTo>
                    <a:pt x="256" y="904"/>
                  </a:lnTo>
                  <a:lnTo>
                    <a:pt x="256" y="896"/>
                  </a:lnTo>
                  <a:lnTo>
                    <a:pt x="256" y="904"/>
                  </a:lnTo>
                  <a:lnTo>
                    <a:pt x="256" y="896"/>
                  </a:lnTo>
                  <a:lnTo>
                    <a:pt x="240" y="888"/>
                  </a:lnTo>
                  <a:lnTo>
                    <a:pt x="256" y="856"/>
                  </a:lnTo>
                  <a:lnTo>
                    <a:pt x="296" y="840"/>
                  </a:lnTo>
                  <a:lnTo>
                    <a:pt x="328" y="832"/>
                  </a:lnTo>
                  <a:lnTo>
                    <a:pt x="352" y="848"/>
                  </a:lnTo>
                  <a:lnTo>
                    <a:pt x="376" y="840"/>
                  </a:lnTo>
                  <a:lnTo>
                    <a:pt x="400" y="848"/>
                  </a:lnTo>
                  <a:lnTo>
                    <a:pt x="432" y="840"/>
                  </a:lnTo>
                  <a:lnTo>
                    <a:pt x="424" y="816"/>
                  </a:lnTo>
                  <a:lnTo>
                    <a:pt x="440" y="784"/>
                  </a:lnTo>
                  <a:lnTo>
                    <a:pt x="488" y="760"/>
                  </a:lnTo>
                  <a:lnTo>
                    <a:pt x="536" y="752"/>
                  </a:lnTo>
                  <a:lnTo>
                    <a:pt x="568" y="792"/>
                  </a:lnTo>
                  <a:lnTo>
                    <a:pt x="608" y="776"/>
                  </a:lnTo>
                  <a:lnTo>
                    <a:pt x="624" y="776"/>
                  </a:lnTo>
                  <a:lnTo>
                    <a:pt x="640" y="808"/>
                  </a:lnTo>
                  <a:lnTo>
                    <a:pt x="656" y="848"/>
                  </a:lnTo>
                  <a:lnTo>
                    <a:pt x="696" y="848"/>
                  </a:lnTo>
                  <a:lnTo>
                    <a:pt x="728" y="864"/>
                  </a:lnTo>
                  <a:lnTo>
                    <a:pt x="760" y="864"/>
                  </a:lnTo>
                  <a:lnTo>
                    <a:pt x="760" y="888"/>
                  </a:lnTo>
                  <a:lnTo>
                    <a:pt x="768" y="888"/>
                  </a:lnTo>
                  <a:lnTo>
                    <a:pt x="776" y="872"/>
                  </a:lnTo>
                  <a:lnTo>
                    <a:pt x="808" y="856"/>
                  </a:lnTo>
                  <a:lnTo>
                    <a:pt x="848" y="848"/>
                  </a:lnTo>
                  <a:lnTo>
                    <a:pt x="880" y="864"/>
                  </a:lnTo>
                  <a:lnTo>
                    <a:pt x="896" y="840"/>
                  </a:lnTo>
                  <a:lnTo>
                    <a:pt x="912" y="824"/>
                  </a:lnTo>
                  <a:lnTo>
                    <a:pt x="960" y="840"/>
                  </a:lnTo>
                  <a:lnTo>
                    <a:pt x="976" y="856"/>
                  </a:lnTo>
                  <a:lnTo>
                    <a:pt x="1016" y="856"/>
                  </a:lnTo>
                  <a:lnTo>
                    <a:pt x="1040" y="880"/>
                  </a:lnTo>
                  <a:lnTo>
                    <a:pt x="1104" y="864"/>
                  </a:lnTo>
                  <a:lnTo>
                    <a:pt x="1128" y="872"/>
                  </a:lnTo>
                  <a:lnTo>
                    <a:pt x="1136" y="864"/>
                  </a:lnTo>
                  <a:lnTo>
                    <a:pt x="1160" y="864"/>
                  </a:lnTo>
                  <a:lnTo>
                    <a:pt x="1184" y="816"/>
                  </a:lnTo>
                  <a:lnTo>
                    <a:pt x="1192" y="800"/>
                  </a:lnTo>
                  <a:lnTo>
                    <a:pt x="1232" y="800"/>
                  </a:lnTo>
                  <a:lnTo>
                    <a:pt x="1272" y="872"/>
                  </a:lnTo>
                  <a:lnTo>
                    <a:pt x="1304" y="880"/>
                  </a:lnTo>
                  <a:lnTo>
                    <a:pt x="1312" y="896"/>
                  </a:lnTo>
                  <a:lnTo>
                    <a:pt x="1360" y="888"/>
                  </a:lnTo>
                  <a:lnTo>
                    <a:pt x="1336" y="952"/>
                  </a:lnTo>
                  <a:lnTo>
                    <a:pt x="1320" y="952"/>
                  </a:lnTo>
                  <a:lnTo>
                    <a:pt x="1304" y="1000"/>
                  </a:lnTo>
                  <a:lnTo>
                    <a:pt x="1312" y="1000"/>
                  </a:lnTo>
                  <a:lnTo>
                    <a:pt x="1320" y="1000"/>
                  </a:lnTo>
                  <a:lnTo>
                    <a:pt x="1328" y="992"/>
                  </a:lnTo>
                  <a:lnTo>
                    <a:pt x="1344" y="1000"/>
                  </a:lnTo>
                  <a:lnTo>
                    <a:pt x="1368" y="976"/>
                  </a:lnTo>
                  <a:lnTo>
                    <a:pt x="1384" y="960"/>
                  </a:lnTo>
                  <a:lnTo>
                    <a:pt x="1416" y="920"/>
                  </a:lnTo>
                  <a:lnTo>
                    <a:pt x="1432" y="888"/>
                  </a:lnTo>
                  <a:lnTo>
                    <a:pt x="1432" y="856"/>
                  </a:lnTo>
                  <a:lnTo>
                    <a:pt x="1440" y="808"/>
                  </a:lnTo>
                  <a:lnTo>
                    <a:pt x="1440" y="792"/>
                  </a:lnTo>
                  <a:lnTo>
                    <a:pt x="1424" y="776"/>
                  </a:lnTo>
                  <a:lnTo>
                    <a:pt x="1400" y="792"/>
                  </a:lnTo>
                  <a:lnTo>
                    <a:pt x="1384" y="784"/>
                  </a:lnTo>
                  <a:lnTo>
                    <a:pt x="1376" y="768"/>
                  </a:lnTo>
                  <a:lnTo>
                    <a:pt x="1368" y="768"/>
                  </a:lnTo>
                  <a:lnTo>
                    <a:pt x="1376" y="760"/>
                  </a:lnTo>
                  <a:lnTo>
                    <a:pt x="1400" y="736"/>
                  </a:lnTo>
                  <a:lnTo>
                    <a:pt x="1416" y="720"/>
                  </a:lnTo>
                  <a:lnTo>
                    <a:pt x="1416" y="712"/>
                  </a:lnTo>
                  <a:lnTo>
                    <a:pt x="1472" y="656"/>
                  </a:lnTo>
                  <a:lnTo>
                    <a:pt x="1488" y="656"/>
                  </a:lnTo>
                  <a:lnTo>
                    <a:pt x="1528" y="656"/>
                  </a:lnTo>
                  <a:lnTo>
                    <a:pt x="1544" y="648"/>
                  </a:lnTo>
                  <a:lnTo>
                    <a:pt x="1568" y="656"/>
                  </a:lnTo>
                  <a:lnTo>
                    <a:pt x="1568" y="672"/>
                  </a:lnTo>
                  <a:lnTo>
                    <a:pt x="1608" y="664"/>
                  </a:lnTo>
                  <a:lnTo>
                    <a:pt x="1616" y="664"/>
                  </a:lnTo>
                  <a:lnTo>
                    <a:pt x="1608" y="656"/>
                  </a:lnTo>
                  <a:lnTo>
                    <a:pt x="1616" y="632"/>
                  </a:lnTo>
                  <a:lnTo>
                    <a:pt x="1624" y="608"/>
                  </a:lnTo>
                  <a:lnTo>
                    <a:pt x="1648" y="592"/>
                  </a:lnTo>
                  <a:lnTo>
                    <a:pt x="1680" y="600"/>
                  </a:lnTo>
                  <a:lnTo>
                    <a:pt x="1688" y="616"/>
                  </a:lnTo>
                  <a:lnTo>
                    <a:pt x="1704" y="600"/>
                  </a:lnTo>
                  <a:lnTo>
                    <a:pt x="1736" y="576"/>
                  </a:lnTo>
                  <a:lnTo>
                    <a:pt x="1736" y="608"/>
                  </a:lnTo>
                  <a:lnTo>
                    <a:pt x="1712" y="632"/>
                  </a:lnTo>
                  <a:lnTo>
                    <a:pt x="1696" y="640"/>
                  </a:lnTo>
                  <a:lnTo>
                    <a:pt x="1680" y="664"/>
                  </a:lnTo>
                  <a:lnTo>
                    <a:pt x="1664" y="680"/>
                  </a:lnTo>
                  <a:lnTo>
                    <a:pt x="1648" y="696"/>
                  </a:lnTo>
                  <a:lnTo>
                    <a:pt x="1640" y="696"/>
                  </a:lnTo>
                  <a:lnTo>
                    <a:pt x="1624" y="744"/>
                  </a:lnTo>
                  <a:lnTo>
                    <a:pt x="1640" y="840"/>
                  </a:lnTo>
                  <a:lnTo>
                    <a:pt x="1664" y="808"/>
                  </a:lnTo>
                  <a:lnTo>
                    <a:pt x="1672" y="800"/>
                  </a:lnTo>
                  <a:lnTo>
                    <a:pt x="1680" y="784"/>
                  </a:lnTo>
                  <a:lnTo>
                    <a:pt x="1688" y="768"/>
                  </a:lnTo>
                  <a:lnTo>
                    <a:pt x="1704" y="760"/>
                  </a:lnTo>
                  <a:lnTo>
                    <a:pt x="1704" y="744"/>
                  </a:lnTo>
                  <a:lnTo>
                    <a:pt x="1712" y="736"/>
                  </a:lnTo>
                  <a:lnTo>
                    <a:pt x="1720" y="704"/>
                  </a:lnTo>
                  <a:lnTo>
                    <a:pt x="1720" y="696"/>
                  </a:lnTo>
                  <a:lnTo>
                    <a:pt x="1704" y="696"/>
                  </a:lnTo>
                  <a:lnTo>
                    <a:pt x="1720" y="656"/>
                  </a:lnTo>
                  <a:lnTo>
                    <a:pt x="1728" y="648"/>
                  </a:lnTo>
                  <a:lnTo>
                    <a:pt x="1744" y="640"/>
                  </a:lnTo>
                  <a:lnTo>
                    <a:pt x="1752" y="640"/>
                  </a:lnTo>
                  <a:lnTo>
                    <a:pt x="1760" y="648"/>
                  </a:lnTo>
                  <a:lnTo>
                    <a:pt x="1784" y="624"/>
                  </a:lnTo>
                  <a:lnTo>
                    <a:pt x="1808" y="648"/>
                  </a:lnTo>
                  <a:lnTo>
                    <a:pt x="1816" y="624"/>
                  </a:lnTo>
                  <a:lnTo>
                    <a:pt x="1832" y="624"/>
                  </a:lnTo>
                  <a:lnTo>
                    <a:pt x="1856" y="592"/>
                  </a:lnTo>
                  <a:lnTo>
                    <a:pt x="1888" y="576"/>
                  </a:lnTo>
                  <a:lnTo>
                    <a:pt x="1904" y="576"/>
                  </a:lnTo>
                  <a:lnTo>
                    <a:pt x="1920" y="584"/>
                  </a:lnTo>
                  <a:lnTo>
                    <a:pt x="1920" y="576"/>
                  </a:lnTo>
                  <a:lnTo>
                    <a:pt x="1920" y="560"/>
                  </a:lnTo>
                  <a:lnTo>
                    <a:pt x="1912" y="536"/>
                  </a:lnTo>
                  <a:lnTo>
                    <a:pt x="1896" y="520"/>
                  </a:lnTo>
                  <a:lnTo>
                    <a:pt x="1912" y="512"/>
                  </a:lnTo>
                  <a:lnTo>
                    <a:pt x="1928" y="5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4" name="Freeform 689"/>
            <p:cNvSpPr>
              <a:spLocks/>
            </p:cNvSpPr>
            <p:nvPr/>
          </p:nvSpPr>
          <p:spPr bwMode="auto">
            <a:xfrm>
              <a:off x="5624513" y="3613150"/>
              <a:ext cx="77787" cy="15875"/>
            </a:xfrm>
            <a:custGeom>
              <a:avLst/>
              <a:gdLst>
                <a:gd name="T0" fmla="*/ 2147483647 w 40"/>
                <a:gd name="T1" fmla="*/ 2147483647 h 8"/>
                <a:gd name="T2" fmla="*/ 2147483647 w 40"/>
                <a:gd name="T3" fmla="*/ 2147483647 h 8"/>
                <a:gd name="T4" fmla="*/ 2147483647 w 40"/>
                <a:gd name="T5" fmla="*/ 0 h 8"/>
                <a:gd name="T6" fmla="*/ 0 w 40"/>
                <a:gd name="T7" fmla="*/ 2147483647 h 8"/>
                <a:gd name="T8" fmla="*/ 2147483647 w 40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"/>
                <a:gd name="T17" fmla="*/ 40 w 4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">
                  <a:moveTo>
                    <a:pt x="8" y="8"/>
                  </a:moveTo>
                  <a:lnTo>
                    <a:pt x="24" y="8"/>
                  </a:lnTo>
                  <a:lnTo>
                    <a:pt x="40" y="0"/>
                  </a:lnTo>
                  <a:lnTo>
                    <a:pt x="0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5" name="Freeform 690"/>
            <p:cNvSpPr>
              <a:spLocks/>
            </p:cNvSpPr>
            <p:nvPr/>
          </p:nvSpPr>
          <p:spPr bwMode="auto">
            <a:xfrm>
              <a:off x="5516563" y="2960688"/>
              <a:ext cx="1009650" cy="714375"/>
            </a:xfrm>
            <a:custGeom>
              <a:avLst/>
              <a:gdLst>
                <a:gd name="T0" fmla="*/ 2147483647 w 520"/>
                <a:gd name="T1" fmla="*/ 2147483647 h 368"/>
                <a:gd name="T2" fmla="*/ 2147483647 w 520"/>
                <a:gd name="T3" fmla="*/ 2147483647 h 368"/>
                <a:gd name="T4" fmla="*/ 2147483647 w 520"/>
                <a:gd name="T5" fmla="*/ 2147483647 h 368"/>
                <a:gd name="T6" fmla="*/ 2147483647 w 520"/>
                <a:gd name="T7" fmla="*/ 2147483647 h 368"/>
                <a:gd name="T8" fmla="*/ 2147483647 w 520"/>
                <a:gd name="T9" fmla="*/ 2147483647 h 368"/>
                <a:gd name="T10" fmla="*/ 2147483647 w 520"/>
                <a:gd name="T11" fmla="*/ 2147483647 h 368"/>
                <a:gd name="T12" fmla="*/ 2147483647 w 520"/>
                <a:gd name="T13" fmla="*/ 2147483647 h 368"/>
                <a:gd name="T14" fmla="*/ 2147483647 w 520"/>
                <a:gd name="T15" fmla="*/ 2147483647 h 368"/>
                <a:gd name="T16" fmla="*/ 2147483647 w 520"/>
                <a:gd name="T17" fmla="*/ 2147483647 h 368"/>
                <a:gd name="T18" fmla="*/ 2147483647 w 520"/>
                <a:gd name="T19" fmla="*/ 2147483647 h 368"/>
                <a:gd name="T20" fmla="*/ 2147483647 w 520"/>
                <a:gd name="T21" fmla="*/ 2147483647 h 368"/>
                <a:gd name="T22" fmla="*/ 2147483647 w 520"/>
                <a:gd name="T23" fmla="*/ 2147483647 h 368"/>
                <a:gd name="T24" fmla="*/ 2147483647 w 520"/>
                <a:gd name="T25" fmla="*/ 2147483647 h 368"/>
                <a:gd name="T26" fmla="*/ 2147483647 w 520"/>
                <a:gd name="T27" fmla="*/ 2147483647 h 368"/>
                <a:gd name="T28" fmla="*/ 2147483647 w 520"/>
                <a:gd name="T29" fmla="*/ 2147483647 h 368"/>
                <a:gd name="T30" fmla="*/ 0 w 520"/>
                <a:gd name="T31" fmla="*/ 2147483647 h 368"/>
                <a:gd name="T32" fmla="*/ 2147483647 w 520"/>
                <a:gd name="T33" fmla="*/ 2147483647 h 368"/>
                <a:gd name="T34" fmla="*/ 2147483647 w 520"/>
                <a:gd name="T35" fmla="*/ 2147483647 h 368"/>
                <a:gd name="T36" fmla="*/ 2147483647 w 520"/>
                <a:gd name="T37" fmla="*/ 2147483647 h 368"/>
                <a:gd name="T38" fmla="*/ 2147483647 w 520"/>
                <a:gd name="T39" fmla="*/ 2147483647 h 368"/>
                <a:gd name="T40" fmla="*/ 2147483647 w 520"/>
                <a:gd name="T41" fmla="*/ 2147483647 h 368"/>
                <a:gd name="T42" fmla="*/ 2147483647 w 520"/>
                <a:gd name="T43" fmla="*/ 2147483647 h 368"/>
                <a:gd name="T44" fmla="*/ 2147483647 w 520"/>
                <a:gd name="T45" fmla="*/ 2147483647 h 368"/>
                <a:gd name="T46" fmla="*/ 2147483647 w 520"/>
                <a:gd name="T47" fmla="*/ 2147483647 h 368"/>
                <a:gd name="T48" fmla="*/ 2147483647 w 520"/>
                <a:gd name="T49" fmla="*/ 2147483647 h 368"/>
                <a:gd name="T50" fmla="*/ 2147483647 w 520"/>
                <a:gd name="T51" fmla="*/ 2147483647 h 368"/>
                <a:gd name="T52" fmla="*/ 2147483647 w 520"/>
                <a:gd name="T53" fmla="*/ 2147483647 h 368"/>
                <a:gd name="T54" fmla="*/ 2147483647 w 520"/>
                <a:gd name="T55" fmla="*/ 2147483647 h 368"/>
                <a:gd name="T56" fmla="*/ 2147483647 w 520"/>
                <a:gd name="T57" fmla="*/ 2147483647 h 368"/>
                <a:gd name="T58" fmla="*/ 2147483647 w 520"/>
                <a:gd name="T59" fmla="*/ 2147483647 h 368"/>
                <a:gd name="T60" fmla="*/ 2147483647 w 520"/>
                <a:gd name="T61" fmla="*/ 2147483647 h 368"/>
                <a:gd name="T62" fmla="*/ 2147483647 w 520"/>
                <a:gd name="T63" fmla="*/ 2147483647 h 368"/>
                <a:gd name="T64" fmla="*/ 2147483647 w 520"/>
                <a:gd name="T65" fmla="*/ 2147483647 h 368"/>
                <a:gd name="T66" fmla="*/ 2147483647 w 520"/>
                <a:gd name="T67" fmla="*/ 2147483647 h 368"/>
                <a:gd name="T68" fmla="*/ 2147483647 w 520"/>
                <a:gd name="T69" fmla="*/ 2147483647 h 3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0"/>
                <a:gd name="T106" fmla="*/ 0 h 368"/>
                <a:gd name="T107" fmla="*/ 520 w 520"/>
                <a:gd name="T108" fmla="*/ 368 h 3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0" h="368">
                  <a:moveTo>
                    <a:pt x="360" y="320"/>
                  </a:moveTo>
                  <a:lnTo>
                    <a:pt x="352" y="312"/>
                  </a:lnTo>
                  <a:lnTo>
                    <a:pt x="352" y="296"/>
                  </a:lnTo>
                  <a:lnTo>
                    <a:pt x="384" y="288"/>
                  </a:lnTo>
                  <a:lnTo>
                    <a:pt x="408" y="272"/>
                  </a:lnTo>
                  <a:lnTo>
                    <a:pt x="424" y="256"/>
                  </a:lnTo>
                  <a:lnTo>
                    <a:pt x="432" y="208"/>
                  </a:lnTo>
                  <a:lnTo>
                    <a:pt x="456" y="200"/>
                  </a:lnTo>
                  <a:lnTo>
                    <a:pt x="464" y="160"/>
                  </a:lnTo>
                  <a:lnTo>
                    <a:pt x="496" y="168"/>
                  </a:lnTo>
                  <a:lnTo>
                    <a:pt x="504" y="144"/>
                  </a:lnTo>
                  <a:lnTo>
                    <a:pt x="520" y="136"/>
                  </a:lnTo>
                  <a:lnTo>
                    <a:pt x="520" y="120"/>
                  </a:lnTo>
                  <a:lnTo>
                    <a:pt x="488" y="112"/>
                  </a:lnTo>
                  <a:lnTo>
                    <a:pt x="456" y="96"/>
                  </a:lnTo>
                  <a:lnTo>
                    <a:pt x="416" y="96"/>
                  </a:lnTo>
                  <a:lnTo>
                    <a:pt x="400" y="56"/>
                  </a:lnTo>
                  <a:lnTo>
                    <a:pt x="384" y="24"/>
                  </a:lnTo>
                  <a:lnTo>
                    <a:pt x="368" y="24"/>
                  </a:lnTo>
                  <a:lnTo>
                    <a:pt x="328" y="40"/>
                  </a:lnTo>
                  <a:lnTo>
                    <a:pt x="296" y="0"/>
                  </a:lnTo>
                  <a:lnTo>
                    <a:pt x="248" y="16"/>
                  </a:lnTo>
                  <a:lnTo>
                    <a:pt x="200" y="32"/>
                  </a:lnTo>
                  <a:lnTo>
                    <a:pt x="184" y="64"/>
                  </a:lnTo>
                  <a:lnTo>
                    <a:pt x="192" y="96"/>
                  </a:lnTo>
                  <a:lnTo>
                    <a:pt x="160" y="96"/>
                  </a:lnTo>
                  <a:lnTo>
                    <a:pt x="136" y="96"/>
                  </a:lnTo>
                  <a:lnTo>
                    <a:pt x="112" y="96"/>
                  </a:lnTo>
                  <a:lnTo>
                    <a:pt x="88" y="80"/>
                  </a:lnTo>
                  <a:lnTo>
                    <a:pt x="56" y="88"/>
                  </a:lnTo>
                  <a:lnTo>
                    <a:pt x="16" y="104"/>
                  </a:lnTo>
                  <a:lnTo>
                    <a:pt x="0" y="136"/>
                  </a:lnTo>
                  <a:lnTo>
                    <a:pt x="16" y="152"/>
                  </a:lnTo>
                  <a:lnTo>
                    <a:pt x="24" y="168"/>
                  </a:lnTo>
                  <a:lnTo>
                    <a:pt x="56" y="168"/>
                  </a:lnTo>
                  <a:lnTo>
                    <a:pt x="80" y="168"/>
                  </a:lnTo>
                  <a:lnTo>
                    <a:pt x="104" y="200"/>
                  </a:lnTo>
                  <a:lnTo>
                    <a:pt x="80" y="200"/>
                  </a:lnTo>
                  <a:lnTo>
                    <a:pt x="64" y="200"/>
                  </a:lnTo>
                  <a:lnTo>
                    <a:pt x="56" y="208"/>
                  </a:lnTo>
                  <a:lnTo>
                    <a:pt x="64" y="240"/>
                  </a:lnTo>
                  <a:lnTo>
                    <a:pt x="80" y="256"/>
                  </a:lnTo>
                  <a:lnTo>
                    <a:pt x="80" y="288"/>
                  </a:lnTo>
                  <a:lnTo>
                    <a:pt x="96" y="304"/>
                  </a:lnTo>
                  <a:lnTo>
                    <a:pt x="96" y="336"/>
                  </a:lnTo>
                  <a:lnTo>
                    <a:pt x="96" y="328"/>
                  </a:lnTo>
                  <a:lnTo>
                    <a:pt x="120" y="320"/>
                  </a:lnTo>
                  <a:lnTo>
                    <a:pt x="136" y="320"/>
                  </a:lnTo>
                  <a:lnTo>
                    <a:pt x="152" y="328"/>
                  </a:lnTo>
                  <a:lnTo>
                    <a:pt x="168" y="344"/>
                  </a:lnTo>
                  <a:lnTo>
                    <a:pt x="184" y="344"/>
                  </a:lnTo>
                  <a:lnTo>
                    <a:pt x="184" y="360"/>
                  </a:lnTo>
                  <a:lnTo>
                    <a:pt x="192" y="360"/>
                  </a:lnTo>
                  <a:lnTo>
                    <a:pt x="208" y="368"/>
                  </a:lnTo>
                  <a:lnTo>
                    <a:pt x="216" y="360"/>
                  </a:lnTo>
                  <a:lnTo>
                    <a:pt x="232" y="352"/>
                  </a:lnTo>
                  <a:lnTo>
                    <a:pt x="240" y="328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44"/>
                  </a:lnTo>
                  <a:lnTo>
                    <a:pt x="288" y="336"/>
                  </a:lnTo>
                  <a:lnTo>
                    <a:pt x="296" y="328"/>
                  </a:lnTo>
                  <a:lnTo>
                    <a:pt x="312" y="320"/>
                  </a:lnTo>
                  <a:lnTo>
                    <a:pt x="320" y="336"/>
                  </a:lnTo>
                  <a:lnTo>
                    <a:pt x="328" y="336"/>
                  </a:lnTo>
                  <a:lnTo>
                    <a:pt x="344" y="328"/>
                  </a:lnTo>
                  <a:lnTo>
                    <a:pt x="352" y="328"/>
                  </a:lnTo>
                  <a:lnTo>
                    <a:pt x="352" y="336"/>
                  </a:lnTo>
                  <a:lnTo>
                    <a:pt x="360" y="328"/>
                  </a:lnTo>
                  <a:lnTo>
                    <a:pt x="360" y="32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6" name="Freeform 691"/>
            <p:cNvSpPr>
              <a:spLocks/>
            </p:cNvSpPr>
            <p:nvPr/>
          </p:nvSpPr>
          <p:spPr bwMode="auto">
            <a:xfrm>
              <a:off x="5578475" y="3597275"/>
              <a:ext cx="30163" cy="15875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2147483647 h 8"/>
                <a:gd name="T4" fmla="*/ 2147483647 w 16"/>
                <a:gd name="T5" fmla="*/ 2147483647 h 8"/>
                <a:gd name="T6" fmla="*/ 2147483647 w 16"/>
                <a:gd name="T7" fmla="*/ 2147483647 h 8"/>
                <a:gd name="T8" fmla="*/ 0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0"/>
                  </a:moveTo>
                  <a:lnTo>
                    <a:pt x="0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7" name="Freeform 692"/>
            <p:cNvSpPr>
              <a:spLocks/>
            </p:cNvSpPr>
            <p:nvPr/>
          </p:nvSpPr>
          <p:spPr bwMode="auto">
            <a:xfrm>
              <a:off x="4770438" y="3224213"/>
              <a:ext cx="15875" cy="1587"/>
            </a:xfrm>
            <a:custGeom>
              <a:avLst/>
              <a:gdLst>
                <a:gd name="T0" fmla="*/ 0 w 8"/>
                <a:gd name="T1" fmla="*/ 0 h 1943"/>
                <a:gd name="T2" fmla="*/ 2147483647 w 8"/>
                <a:gd name="T3" fmla="*/ 0 h 1943"/>
                <a:gd name="T4" fmla="*/ 0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8" name="Freeform 693"/>
            <p:cNvSpPr>
              <a:spLocks/>
            </p:cNvSpPr>
            <p:nvPr/>
          </p:nvSpPr>
          <p:spPr bwMode="auto">
            <a:xfrm>
              <a:off x="5578475" y="3597275"/>
              <a:ext cx="30163" cy="15875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2147483647 h 8"/>
                <a:gd name="T4" fmla="*/ 2147483647 w 16"/>
                <a:gd name="T5" fmla="*/ 2147483647 h 8"/>
                <a:gd name="T6" fmla="*/ 2147483647 w 16"/>
                <a:gd name="T7" fmla="*/ 2147483647 h 8"/>
                <a:gd name="T8" fmla="*/ 0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0" y="0"/>
                  </a:moveTo>
                  <a:lnTo>
                    <a:pt x="0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9" name="Rectangle 694"/>
            <p:cNvSpPr>
              <a:spLocks noChangeArrowheads="1"/>
            </p:cNvSpPr>
            <p:nvPr/>
          </p:nvSpPr>
          <p:spPr bwMode="auto">
            <a:xfrm>
              <a:off x="4770438" y="3224213"/>
              <a:ext cx="15875" cy="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0" name="Freeform 695"/>
            <p:cNvSpPr>
              <a:spLocks/>
            </p:cNvSpPr>
            <p:nvPr/>
          </p:nvSpPr>
          <p:spPr bwMode="auto">
            <a:xfrm>
              <a:off x="4598988" y="3224213"/>
              <a:ext cx="187325" cy="77787"/>
            </a:xfrm>
            <a:custGeom>
              <a:avLst/>
              <a:gdLst>
                <a:gd name="T0" fmla="*/ 2147483647 w 96"/>
                <a:gd name="T1" fmla="*/ 2147483647 h 40"/>
                <a:gd name="T2" fmla="*/ 2147483647 w 96"/>
                <a:gd name="T3" fmla="*/ 2147483647 h 40"/>
                <a:gd name="T4" fmla="*/ 2147483647 w 96"/>
                <a:gd name="T5" fmla="*/ 2147483647 h 40"/>
                <a:gd name="T6" fmla="*/ 2147483647 w 96"/>
                <a:gd name="T7" fmla="*/ 0 h 40"/>
                <a:gd name="T8" fmla="*/ 2147483647 w 96"/>
                <a:gd name="T9" fmla="*/ 0 h 40"/>
                <a:gd name="T10" fmla="*/ 2147483647 w 96"/>
                <a:gd name="T11" fmla="*/ 0 h 40"/>
                <a:gd name="T12" fmla="*/ 2147483647 w 96"/>
                <a:gd name="T13" fmla="*/ 0 h 40"/>
                <a:gd name="T14" fmla="*/ 2147483647 w 96"/>
                <a:gd name="T15" fmla="*/ 2147483647 h 40"/>
                <a:gd name="T16" fmla="*/ 2147483647 w 96"/>
                <a:gd name="T17" fmla="*/ 2147483647 h 40"/>
                <a:gd name="T18" fmla="*/ 2147483647 w 96"/>
                <a:gd name="T19" fmla="*/ 2147483647 h 40"/>
                <a:gd name="T20" fmla="*/ 2147483647 w 96"/>
                <a:gd name="T21" fmla="*/ 2147483647 h 40"/>
                <a:gd name="T22" fmla="*/ 2147483647 w 96"/>
                <a:gd name="T23" fmla="*/ 2147483647 h 40"/>
                <a:gd name="T24" fmla="*/ 2147483647 w 96"/>
                <a:gd name="T25" fmla="*/ 2147483647 h 40"/>
                <a:gd name="T26" fmla="*/ 2147483647 w 96"/>
                <a:gd name="T27" fmla="*/ 2147483647 h 40"/>
                <a:gd name="T28" fmla="*/ 2147483647 w 96"/>
                <a:gd name="T29" fmla="*/ 2147483647 h 40"/>
                <a:gd name="T30" fmla="*/ 0 w 96"/>
                <a:gd name="T31" fmla="*/ 2147483647 h 40"/>
                <a:gd name="T32" fmla="*/ 2147483647 w 96"/>
                <a:gd name="T33" fmla="*/ 2147483647 h 40"/>
                <a:gd name="T34" fmla="*/ 2147483647 w 96"/>
                <a:gd name="T35" fmla="*/ 2147483647 h 40"/>
                <a:gd name="T36" fmla="*/ 2147483647 w 96"/>
                <a:gd name="T37" fmla="*/ 2147483647 h 40"/>
                <a:gd name="T38" fmla="*/ 2147483647 w 96"/>
                <a:gd name="T39" fmla="*/ 2147483647 h 40"/>
                <a:gd name="T40" fmla="*/ 2147483647 w 96"/>
                <a:gd name="T41" fmla="*/ 2147483647 h 40"/>
                <a:gd name="T42" fmla="*/ 2147483647 w 96"/>
                <a:gd name="T43" fmla="*/ 2147483647 h 40"/>
                <a:gd name="T44" fmla="*/ 2147483647 w 96"/>
                <a:gd name="T45" fmla="*/ 2147483647 h 40"/>
                <a:gd name="T46" fmla="*/ 2147483647 w 96"/>
                <a:gd name="T47" fmla="*/ 2147483647 h 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6"/>
                <a:gd name="T73" fmla="*/ 0 h 40"/>
                <a:gd name="T74" fmla="*/ 96 w 96"/>
                <a:gd name="T75" fmla="*/ 40 h 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6" h="40">
                  <a:moveTo>
                    <a:pt x="96" y="24"/>
                  </a:moveTo>
                  <a:lnTo>
                    <a:pt x="96" y="16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40" y="24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40" y="40"/>
                  </a:lnTo>
                  <a:lnTo>
                    <a:pt x="56" y="40"/>
                  </a:lnTo>
                  <a:lnTo>
                    <a:pt x="72" y="40"/>
                  </a:lnTo>
                  <a:lnTo>
                    <a:pt x="88" y="32"/>
                  </a:lnTo>
                  <a:lnTo>
                    <a:pt x="96" y="2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1" name="Freeform 696"/>
            <p:cNvSpPr>
              <a:spLocks/>
            </p:cNvSpPr>
            <p:nvPr/>
          </p:nvSpPr>
          <p:spPr bwMode="auto">
            <a:xfrm>
              <a:off x="4256088" y="3130550"/>
              <a:ext cx="312737" cy="327025"/>
            </a:xfrm>
            <a:custGeom>
              <a:avLst/>
              <a:gdLst>
                <a:gd name="T0" fmla="*/ 2147483647 w 161"/>
                <a:gd name="T1" fmla="*/ 2147483647 h 168"/>
                <a:gd name="T2" fmla="*/ 2147483647 w 161"/>
                <a:gd name="T3" fmla="*/ 2147483647 h 168"/>
                <a:gd name="T4" fmla="*/ 2147483647 w 161"/>
                <a:gd name="T5" fmla="*/ 2147483647 h 168"/>
                <a:gd name="T6" fmla="*/ 2147483647 w 161"/>
                <a:gd name="T7" fmla="*/ 2147483647 h 168"/>
                <a:gd name="T8" fmla="*/ 2147483647 w 161"/>
                <a:gd name="T9" fmla="*/ 2147483647 h 168"/>
                <a:gd name="T10" fmla="*/ 2147483647 w 161"/>
                <a:gd name="T11" fmla="*/ 2147483647 h 168"/>
                <a:gd name="T12" fmla="*/ 2147483647 w 161"/>
                <a:gd name="T13" fmla="*/ 2147483647 h 168"/>
                <a:gd name="T14" fmla="*/ 2147483647 w 161"/>
                <a:gd name="T15" fmla="*/ 2147483647 h 168"/>
                <a:gd name="T16" fmla="*/ 2147483647 w 161"/>
                <a:gd name="T17" fmla="*/ 2147483647 h 168"/>
                <a:gd name="T18" fmla="*/ 2147483647 w 161"/>
                <a:gd name="T19" fmla="*/ 2147483647 h 168"/>
                <a:gd name="T20" fmla="*/ 2147483647 w 161"/>
                <a:gd name="T21" fmla="*/ 2147483647 h 168"/>
                <a:gd name="T22" fmla="*/ 2147483647 w 161"/>
                <a:gd name="T23" fmla="*/ 2147483647 h 168"/>
                <a:gd name="T24" fmla="*/ 2147483647 w 161"/>
                <a:gd name="T25" fmla="*/ 2147483647 h 168"/>
                <a:gd name="T26" fmla="*/ 2147483647 w 161"/>
                <a:gd name="T27" fmla="*/ 2147483647 h 168"/>
                <a:gd name="T28" fmla="*/ 2147483647 w 161"/>
                <a:gd name="T29" fmla="*/ 2147483647 h 168"/>
                <a:gd name="T30" fmla="*/ 2147483647 w 161"/>
                <a:gd name="T31" fmla="*/ 2147483647 h 168"/>
                <a:gd name="T32" fmla="*/ 2147483647 w 161"/>
                <a:gd name="T33" fmla="*/ 0 h 168"/>
                <a:gd name="T34" fmla="*/ 2147483647 w 161"/>
                <a:gd name="T35" fmla="*/ 2147483647 h 168"/>
                <a:gd name="T36" fmla="*/ 2147483647 w 161"/>
                <a:gd name="T37" fmla="*/ 2147483647 h 168"/>
                <a:gd name="T38" fmla="*/ 2147483647 w 161"/>
                <a:gd name="T39" fmla="*/ 2147483647 h 168"/>
                <a:gd name="T40" fmla="*/ 2147483647 w 161"/>
                <a:gd name="T41" fmla="*/ 2147483647 h 168"/>
                <a:gd name="T42" fmla="*/ 2147483647 w 161"/>
                <a:gd name="T43" fmla="*/ 2147483647 h 168"/>
                <a:gd name="T44" fmla="*/ 2147483647 w 161"/>
                <a:gd name="T45" fmla="*/ 2147483647 h 168"/>
                <a:gd name="T46" fmla="*/ 2147483647 w 161"/>
                <a:gd name="T47" fmla="*/ 2147483647 h 168"/>
                <a:gd name="T48" fmla="*/ 2147483647 w 161"/>
                <a:gd name="T49" fmla="*/ 2147483647 h 168"/>
                <a:gd name="T50" fmla="*/ 2147483647 w 161"/>
                <a:gd name="T51" fmla="*/ 2147483647 h 168"/>
                <a:gd name="T52" fmla="*/ 2147483647 w 161"/>
                <a:gd name="T53" fmla="*/ 2147483647 h 168"/>
                <a:gd name="T54" fmla="*/ 2147483647 w 161"/>
                <a:gd name="T55" fmla="*/ 2147483647 h 168"/>
                <a:gd name="T56" fmla="*/ 2147483647 w 161"/>
                <a:gd name="T57" fmla="*/ 2147483647 h 168"/>
                <a:gd name="T58" fmla="*/ 0 w 161"/>
                <a:gd name="T59" fmla="*/ 2147483647 h 168"/>
                <a:gd name="T60" fmla="*/ 0 w 161"/>
                <a:gd name="T61" fmla="*/ 2147483647 h 168"/>
                <a:gd name="T62" fmla="*/ 2147483647 w 161"/>
                <a:gd name="T63" fmla="*/ 2147483647 h 168"/>
                <a:gd name="T64" fmla="*/ 2147483647 w 161"/>
                <a:gd name="T65" fmla="*/ 2147483647 h 168"/>
                <a:gd name="T66" fmla="*/ 2147483647 w 161"/>
                <a:gd name="T67" fmla="*/ 2147483647 h 168"/>
                <a:gd name="T68" fmla="*/ 2147483647 w 161"/>
                <a:gd name="T69" fmla="*/ 2147483647 h 168"/>
                <a:gd name="T70" fmla="*/ 2147483647 w 161"/>
                <a:gd name="T71" fmla="*/ 2147483647 h 168"/>
                <a:gd name="T72" fmla="*/ 2147483647 w 161"/>
                <a:gd name="T73" fmla="*/ 2147483647 h 168"/>
                <a:gd name="T74" fmla="*/ 2147483647 w 161"/>
                <a:gd name="T75" fmla="*/ 2147483647 h 168"/>
                <a:gd name="T76" fmla="*/ 2147483647 w 161"/>
                <a:gd name="T77" fmla="*/ 2147483647 h 168"/>
                <a:gd name="T78" fmla="*/ 2147483647 w 161"/>
                <a:gd name="T79" fmla="*/ 2147483647 h 168"/>
                <a:gd name="T80" fmla="*/ 2147483647 w 161"/>
                <a:gd name="T81" fmla="*/ 2147483647 h 168"/>
                <a:gd name="T82" fmla="*/ 2147483647 w 161"/>
                <a:gd name="T83" fmla="*/ 2147483647 h 168"/>
                <a:gd name="T84" fmla="*/ 2147483647 w 161"/>
                <a:gd name="T85" fmla="*/ 2147483647 h 168"/>
                <a:gd name="T86" fmla="*/ 2147483647 w 161"/>
                <a:gd name="T87" fmla="*/ 2147483647 h 168"/>
                <a:gd name="T88" fmla="*/ 2147483647 w 161"/>
                <a:gd name="T89" fmla="*/ 2147483647 h 168"/>
                <a:gd name="T90" fmla="*/ 2147483647 w 161"/>
                <a:gd name="T91" fmla="*/ 2147483647 h 168"/>
                <a:gd name="T92" fmla="*/ 2147483647 w 161"/>
                <a:gd name="T93" fmla="*/ 2147483647 h 168"/>
                <a:gd name="T94" fmla="*/ 2147483647 w 161"/>
                <a:gd name="T95" fmla="*/ 2147483647 h 168"/>
                <a:gd name="T96" fmla="*/ 2147483647 w 161"/>
                <a:gd name="T97" fmla="*/ 2147483647 h 168"/>
                <a:gd name="T98" fmla="*/ 2147483647 w 161"/>
                <a:gd name="T99" fmla="*/ 2147483647 h 168"/>
                <a:gd name="T100" fmla="*/ 2147483647 w 161"/>
                <a:gd name="T101" fmla="*/ 2147483647 h 168"/>
                <a:gd name="T102" fmla="*/ 2147483647 w 161"/>
                <a:gd name="T103" fmla="*/ 2147483647 h 1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1"/>
                <a:gd name="T157" fmla="*/ 0 h 168"/>
                <a:gd name="T158" fmla="*/ 161 w 161"/>
                <a:gd name="T159" fmla="*/ 168 h 16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1" h="168">
                  <a:moveTo>
                    <a:pt x="145" y="120"/>
                  </a:moveTo>
                  <a:lnTo>
                    <a:pt x="153" y="112"/>
                  </a:lnTo>
                  <a:lnTo>
                    <a:pt x="153" y="104"/>
                  </a:lnTo>
                  <a:lnTo>
                    <a:pt x="145" y="96"/>
                  </a:lnTo>
                  <a:lnTo>
                    <a:pt x="137" y="96"/>
                  </a:lnTo>
                  <a:lnTo>
                    <a:pt x="137" y="88"/>
                  </a:lnTo>
                  <a:lnTo>
                    <a:pt x="153" y="72"/>
                  </a:lnTo>
                  <a:lnTo>
                    <a:pt x="153" y="56"/>
                  </a:lnTo>
                  <a:lnTo>
                    <a:pt x="161" y="48"/>
                  </a:lnTo>
                  <a:lnTo>
                    <a:pt x="153" y="40"/>
                  </a:lnTo>
                  <a:lnTo>
                    <a:pt x="145" y="40"/>
                  </a:lnTo>
                  <a:lnTo>
                    <a:pt x="128" y="32"/>
                  </a:lnTo>
                  <a:lnTo>
                    <a:pt x="120" y="24"/>
                  </a:lnTo>
                  <a:lnTo>
                    <a:pt x="112" y="24"/>
                  </a:lnTo>
                  <a:lnTo>
                    <a:pt x="104" y="16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8" y="8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40" y="40"/>
                  </a:lnTo>
                  <a:lnTo>
                    <a:pt x="40" y="48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40" y="88"/>
                  </a:lnTo>
                  <a:lnTo>
                    <a:pt x="40" y="104"/>
                  </a:lnTo>
                  <a:lnTo>
                    <a:pt x="48" y="104"/>
                  </a:lnTo>
                  <a:lnTo>
                    <a:pt x="48" y="120"/>
                  </a:lnTo>
                  <a:lnTo>
                    <a:pt x="40" y="152"/>
                  </a:lnTo>
                  <a:lnTo>
                    <a:pt x="48" y="160"/>
                  </a:lnTo>
                  <a:lnTo>
                    <a:pt x="56" y="160"/>
                  </a:lnTo>
                  <a:lnTo>
                    <a:pt x="72" y="160"/>
                  </a:lnTo>
                  <a:lnTo>
                    <a:pt x="80" y="160"/>
                  </a:lnTo>
                  <a:lnTo>
                    <a:pt x="88" y="168"/>
                  </a:lnTo>
                  <a:lnTo>
                    <a:pt x="96" y="168"/>
                  </a:lnTo>
                  <a:lnTo>
                    <a:pt x="104" y="152"/>
                  </a:lnTo>
                  <a:lnTo>
                    <a:pt x="112" y="152"/>
                  </a:lnTo>
                  <a:lnTo>
                    <a:pt x="128" y="152"/>
                  </a:lnTo>
                  <a:lnTo>
                    <a:pt x="153" y="136"/>
                  </a:lnTo>
                  <a:lnTo>
                    <a:pt x="161" y="136"/>
                  </a:lnTo>
                  <a:lnTo>
                    <a:pt x="153" y="128"/>
                  </a:lnTo>
                  <a:lnTo>
                    <a:pt x="145" y="12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2" name="Freeform 697"/>
            <p:cNvSpPr>
              <a:spLocks/>
            </p:cNvSpPr>
            <p:nvPr/>
          </p:nvSpPr>
          <p:spPr bwMode="auto">
            <a:xfrm>
              <a:off x="4537075" y="3302000"/>
              <a:ext cx="295275" cy="279400"/>
            </a:xfrm>
            <a:custGeom>
              <a:avLst/>
              <a:gdLst>
                <a:gd name="T0" fmla="*/ 2147483647 w 152"/>
                <a:gd name="T1" fmla="*/ 0 h 144"/>
                <a:gd name="T2" fmla="*/ 2147483647 w 152"/>
                <a:gd name="T3" fmla="*/ 0 h 144"/>
                <a:gd name="T4" fmla="*/ 2147483647 w 152"/>
                <a:gd name="T5" fmla="*/ 0 h 144"/>
                <a:gd name="T6" fmla="*/ 2147483647 w 152"/>
                <a:gd name="T7" fmla="*/ 0 h 144"/>
                <a:gd name="T8" fmla="*/ 2147483647 w 152"/>
                <a:gd name="T9" fmla="*/ 2147483647 h 144"/>
                <a:gd name="T10" fmla="*/ 2147483647 w 152"/>
                <a:gd name="T11" fmla="*/ 2147483647 h 144"/>
                <a:gd name="T12" fmla="*/ 2147483647 w 152"/>
                <a:gd name="T13" fmla="*/ 2147483647 h 144"/>
                <a:gd name="T14" fmla="*/ 2147483647 w 152"/>
                <a:gd name="T15" fmla="*/ 2147483647 h 144"/>
                <a:gd name="T16" fmla="*/ 0 w 152"/>
                <a:gd name="T17" fmla="*/ 2147483647 h 144"/>
                <a:gd name="T18" fmla="*/ 2147483647 w 152"/>
                <a:gd name="T19" fmla="*/ 2147483647 h 144"/>
                <a:gd name="T20" fmla="*/ 2147483647 w 152"/>
                <a:gd name="T21" fmla="*/ 2147483647 h 144"/>
                <a:gd name="T22" fmla="*/ 2147483647 w 152"/>
                <a:gd name="T23" fmla="*/ 2147483647 h 144"/>
                <a:gd name="T24" fmla="*/ 2147483647 w 152"/>
                <a:gd name="T25" fmla="*/ 2147483647 h 144"/>
                <a:gd name="T26" fmla="*/ 2147483647 w 152"/>
                <a:gd name="T27" fmla="*/ 2147483647 h 144"/>
                <a:gd name="T28" fmla="*/ 2147483647 w 152"/>
                <a:gd name="T29" fmla="*/ 2147483647 h 144"/>
                <a:gd name="T30" fmla="*/ 2147483647 w 152"/>
                <a:gd name="T31" fmla="*/ 2147483647 h 144"/>
                <a:gd name="T32" fmla="*/ 2147483647 w 152"/>
                <a:gd name="T33" fmla="*/ 2147483647 h 144"/>
                <a:gd name="T34" fmla="*/ 2147483647 w 152"/>
                <a:gd name="T35" fmla="*/ 2147483647 h 144"/>
                <a:gd name="T36" fmla="*/ 2147483647 w 152"/>
                <a:gd name="T37" fmla="*/ 2147483647 h 144"/>
                <a:gd name="T38" fmla="*/ 2147483647 w 152"/>
                <a:gd name="T39" fmla="*/ 2147483647 h 144"/>
                <a:gd name="T40" fmla="*/ 2147483647 w 152"/>
                <a:gd name="T41" fmla="*/ 2147483647 h 144"/>
                <a:gd name="T42" fmla="*/ 2147483647 w 152"/>
                <a:gd name="T43" fmla="*/ 2147483647 h 144"/>
                <a:gd name="T44" fmla="*/ 2147483647 w 152"/>
                <a:gd name="T45" fmla="*/ 2147483647 h 144"/>
                <a:gd name="T46" fmla="*/ 2147483647 w 152"/>
                <a:gd name="T47" fmla="*/ 2147483647 h 144"/>
                <a:gd name="T48" fmla="*/ 2147483647 w 152"/>
                <a:gd name="T49" fmla="*/ 2147483647 h 144"/>
                <a:gd name="T50" fmla="*/ 2147483647 w 152"/>
                <a:gd name="T51" fmla="*/ 2147483647 h 144"/>
                <a:gd name="T52" fmla="*/ 2147483647 w 152"/>
                <a:gd name="T53" fmla="*/ 2147483647 h 144"/>
                <a:gd name="T54" fmla="*/ 2147483647 w 152"/>
                <a:gd name="T55" fmla="*/ 2147483647 h 144"/>
                <a:gd name="T56" fmla="*/ 2147483647 w 152"/>
                <a:gd name="T57" fmla="*/ 2147483647 h 144"/>
                <a:gd name="T58" fmla="*/ 2147483647 w 152"/>
                <a:gd name="T59" fmla="*/ 2147483647 h 144"/>
                <a:gd name="T60" fmla="*/ 2147483647 w 152"/>
                <a:gd name="T61" fmla="*/ 0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2"/>
                <a:gd name="T94" fmla="*/ 0 h 144"/>
                <a:gd name="T95" fmla="*/ 152 w 152"/>
                <a:gd name="T96" fmla="*/ 144 h 1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2" h="144">
                  <a:moveTo>
                    <a:pt x="88" y="0"/>
                  </a:moveTo>
                  <a:lnTo>
                    <a:pt x="72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40" y="48"/>
                  </a:lnTo>
                  <a:lnTo>
                    <a:pt x="56" y="72"/>
                  </a:lnTo>
                  <a:lnTo>
                    <a:pt x="64" y="88"/>
                  </a:lnTo>
                  <a:lnTo>
                    <a:pt x="96" y="104"/>
                  </a:lnTo>
                  <a:lnTo>
                    <a:pt x="112" y="128"/>
                  </a:lnTo>
                  <a:lnTo>
                    <a:pt x="120" y="144"/>
                  </a:lnTo>
                  <a:lnTo>
                    <a:pt x="128" y="128"/>
                  </a:lnTo>
                  <a:lnTo>
                    <a:pt x="128" y="112"/>
                  </a:lnTo>
                  <a:lnTo>
                    <a:pt x="144" y="120"/>
                  </a:lnTo>
                  <a:lnTo>
                    <a:pt x="152" y="120"/>
                  </a:lnTo>
                  <a:lnTo>
                    <a:pt x="128" y="96"/>
                  </a:lnTo>
                  <a:lnTo>
                    <a:pt x="112" y="88"/>
                  </a:lnTo>
                  <a:lnTo>
                    <a:pt x="104" y="80"/>
                  </a:lnTo>
                  <a:lnTo>
                    <a:pt x="88" y="56"/>
                  </a:lnTo>
                  <a:lnTo>
                    <a:pt x="80" y="40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3" name="Freeform 698"/>
            <p:cNvSpPr>
              <a:spLocks/>
            </p:cNvSpPr>
            <p:nvPr/>
          </p:nvSpPr>
          <p:spPr bwMode="auto">
            <a:xfrm>
              <a:off x="4503738" y="2974975"/>
              <a:ext cx="234950" cy="295275"/>
            </a:xfrm>
            <a:custGeom>
              <a:avLst/>
              <a:gdLst>
                <a:gd name="T0" fmla="*/ 2147483647 w 121"/>
                <a:gd name="T1" fmla="*/ 2147483647 h 152"/>
                <a:gd name="T2" fmla="*/ 2147483647 w 121"/>
                <a:gd name="T3" fmla="*/ 2147483647 h 152"/>
                <a:gd name="T4" fmla="*/ 2147483647 w 121"/>
                <a:gd name="T5" fmla="*/ 2147483647 h 152"/>
                <a:gd name="T6" fmla="*/ 2147483647 w 121"/>
                <a:gd name="T7" fmla="*/ 2147483647 h 152"/>
                <a:gd name="T8" fmla="*/ 2147483647 w 121"/>
                <a:gd name="T9" fmla="*/ 2147483647 h 152"/>
                <a:gd name="T10" fmla="*/ 2147483647 w 121"/>
                <a:gd name="T11" fmla="*/ 2147483647 h 152"/>
                <a:gd name="T12" fmla="*/ 2147483647 w 121"/>
                <a:gd name="T13" fmla="*/ 2147483647 h 152"/>
                <a:gd name="T14" fmla="*/ 2147483647 w 121"/>
                <a:gd name="T15" fmla="*/ 2147483647 h 152"/>
                <a:gd name="T16" fmla="*/ 0 w 121"/>
                <a:gd name="T17" fmla="*/ 2147483647 h 152"/>
                <a:gd name="T18" fmla="*/ 2147483647 w 121"/>
                <a:gd name="T19" fmla="*/ 2147483647 h 152"/>
                <a:gd name="T20" fmla="*/ 2147483647 w 121"/>
                <a:gd name="T21" fmla="*/ 2147483647 h 152"/>
                <a:gd name="T22" fmla="*/ 2147483647 w 121"/>
                <a:gd name="T23" fmla="*/ 2147483647 h 152"/>
                <a:gd name="T24" fmla="*/ 2147483647 w 121"/>
                <a:gd name="T25" fmla="*/ 2147483647 h 152"/>
                <a:gd name="T26" fmla="*/ 2147483647 w 121"/>
                <a:gd name="T27" fmla="*/ 2147483647 h 152"/>
                <a:gd name="T28" fmla="*/ 2147483647 w 121"/>
                <a:gd name="T29" fmla="*/ 2147483647 h 152"/>
                <a:gd name="T30" fmla="*/ 2147483647 w 121"/>
                <a:gd name="T31" fmla="*/ 2147483647 h 152"/>
                <a:gd name="T32" fmla="*/ 2147483647 w 121"/>
                <a:gd name="T33" fmla="*/ 2147483647 h 152"/>
                <a:gd name="T34" fmla="*/ 2147483647 w 121"/>
                <a:gd name="T35" fmla="*/ 2147483647 h 152"/>
                <a:gd name="T36" fmla="*/ 2147483647 w 121"/>
                <a:gd name="T37" fmla="*/ 2147483647 h 152"/>
                <a:gd name="T38" fmla="*/ 2147483647 w 121"/>
                <a:gd name="T39" fmla="*/ 2147483647 h 152"/>
                <a:gd name="T40" fmla="*/ 2147483647 w 121"/>
                <a:gd name="T41" fmla="*/ 2147483647 h 152"/>
                <a:gd name="T42" fmla="*/ 2147483647 w 121"/>
                <a:gd name="T43" fmla="*/ 2147483647 h 152"/>
                <a:gd name="T44" fmla="*/ 2147483647 w 121"/>
                <a:gd name="T45" fmla="*/ 2147483647 h 152"/>
                <a:gd name="T46" fmla="*/ 2147483647 w 121"/>
                <a:gd name="T47" fmla="*/ 2147483647 h 152"/>
                <a:gd name="T48" fmla="*/ 2147483647 w 121"/>
                <a:gd name="T49" fmla="*/ 2147483647 h 152"/>
                <a:gd name="T50" fmla="*/ 2147483647 w 121"/>
                <a:gd name="T51" fmla="*/ 2147483647 h 152"/>
                <a:gd name="T52" fmla="*/ 2147483647 w 121"/>
                <a:gd name="T53" fmla="*/ 2147483647 h 152"/>
                <a:gd name="T54" fmla="*/ 2147483647 w 121"/>
                <a:gd name="T55" fmla="*/ 2147483647 h 152"/>
                <a:gd name="T56" fmla="*/ 2147483647 w 121"/>
                <a:gd name="T57" fmla="*/ 2147483647 h 152"/>
                <a:gd name="T58" fmla="*/ 2147483647 w 121"/>
                <a:gd name="T59" fmla="*/ 2147483647 h 152"/>
                <a:gd name="T60" fmla="*/ 2147483647 w 121"/>
                <a:gd name="T61" fmla="*/ 2147483647 h 152"/>
                <a:gd name="T62" fmla="*/ 2147483647 w 121"/>
                <a:gd name="T63" fmla="*/ 2147483647 h 152"/>
                <a:gd name="T64" fmla="*/ 2147483647 w 121"/>
                <a:gd name="T65" fmla="*/ 2147483647 h 152"/>
                <a:gd name="T66" fmla="*/ 2147483647 w 121"/>
                <a:gd name="T67" fmla="*/ 2147483647 h 152"/>
                <a:gd name="T68" fmla="*/ 2147483647 w 121"/>
                <a:gd name="T69" fmla="*/ 2147483647 h 152"/>
                <a:gd name="T70" fmla="*/ 2147483647 w 121"/>
                <a:gd name="T71" fmla="*/ 2147483647 h 152"/>
                <a:gd name="T72" fmla="*/ 2147483647 w 121"/>
                <a:gd name="T73" fmla="*/ 2147483647 h 152"/>
                <a:gd name="T74" fmla="*/ 2147483647 w 121"/>
                <a:gd name="T75" fmla="*/ 2147483647 h 152"/>
                <a:gd name="T76" fmla="*/ 2147483647 w 121"/>
                <a:gd name="T77" fmla="*/ 2147483647 h 152"/>
                <a:gd name="T78" fmla="*/ 2147483647 w 121"/>
                <a:gd name="T79" fmla="*/ 2147483647 h 152"/>
                <a:gd name="T80" fmla="*/ 2147483647 w 121"/>
                <a:gd name="T81" fmla="*/ 2147483647 h 152"/>
                <a:gd name="T82" fmla="*/ 2147483647 w 121"/>
                <a:gd name="T83" fmla="*/ 2147483647 h 152"/>
                <a:gd name="T84" fmla="*/ 2147483647 w 121"/>
                <a:gd name="T85" fmla="*/ 2147483647 h 152"/>
                <a:gd name="T86" fmla="*/ 2147483647 w 121"/>
                <a:gd name="T87" fmla="*/ 2147483647 h 152"/>
                <a:gd name="T88" fmla="*/ 2147483647 w 121"/>
                <a:gd name="T89" fmla="*/ 2147483647 h 152"/>
                <a:gd name="T90" fmla="*/ 2147483647 w 121"/>
                <a:gd name="T91" fmla="*/ 0 h 152"/>
                <a:gd name="T92" fmla="*/ 2147483647 w 121"/>
                <a:gd name="T93" fmla="*/ 2147483647 h 152"/>
                <a:gd name="T94" fmla="*/ 2147483647 w 121"/>
                <a:gd name="T95" fmla="*/ 2147483647 h 152"/>
                <a:gd name="T96" fmla="*/ 2147483647 w 121"/>
                <a:gd name="T97" fmla="*/ 2147483647 h 152"/>
                <a:gd name="T98" fmla="*/ 2147483647 w 121"/>
                <a:gd name="T99" fmla="*/ 2147483647 h 152"/>
                <a:gd name="T100" fmla="*/ 2147483647 w 121"/>
                <a:gd name="T101" fmla="*/ 2147483647 h 152"/>
                <a:gd name="T102" fmla="*/ 2147483647 w 121"/>
                <a:gd name="T103" fmla="*/ 2147483647 h 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1"/>
                <a:gd name="T157" fmla="*/ 0 h 152"/>
                <a:gd name="T158" fmla="*/ 121 w 121"/>
                <a:gd name="T159" fmla="*/ 152 h 1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1" h="152">
                  <a:moveTo>
                    <a:pt x="25" y="40"/>
                  </a:moveTo>
                  <a:lnTo>
                    <a:pt x="17" y="48"/>
                  </a:lnTo>
                  <a:lnTo>
                    <a:pt x="17" y="64"/>
                  </a:lnTo>
                  <a:lnTo>
                    <a:pt x="9" y="72"/>
                  </a:lnTo>
                  <a:lnTo>
                    <a:pt x="9" y="80"/>
                  </a:lnTo>
                  <a:lnTo>
                    <a:pt x="9" y="88"/>
                  </a:lnTo>
                  <a:lnTo>
                    <a:pt x="9" y="96"/>
                  </a:lnTo>
                  <a:lnTo>
                    <a:pt x="9" y="104"/>
                  </a:lnTo>
                  <a:lnTo>
                    <a:pt x="0" y="112"/>
                  </a:lnTo>
                  <a:lnTo>
                    <a:pt x="17" y="120"/>
                  </a:lnTo>
                  <a:lnTo>
                    <a:pt x="25" y="120"/>
                  </a:lnTo>
                  <a:lnTo>
                    <a:pt x="33" y="128"/>
                  </a:lnTo>
                  <a:lnTo>
                    <a:pt x="25" y="136"/>
                  </a:lnTo>
                  <a:lnTo>
                    <a:pt x="25" y="152"/>
                  </a:lnTo>
                  <a:lnTo>
                    <a:pt x="33" y="152"/>
                  </a:lnTo>
                  <a:lnTo>
                    <a:pt x="41" y="152"/>
                  </a:lnTo>
                  <a:lnTo>
                    <a:pt x="49" y="152"/>
                  </a:lnTo>
                  <a:lnTo>
                    <a:pt x="57" y="152"/>
                  </a:lnTo>
                  <a:lnTo>
                    <a:pt x="65" y="152"/>
                  </a:lnTo>
                  <a:lnTo>
                    <a:pt x="73" y="152"/>
                  </a:lnTo>
                  <a:lnTo>
                    <a:pt x="89" y="152"/>
                  </a:lnTo>
                  <a:lnTo>
                    <a:pt x="97" y="152"/>
                  </a:lnTo>
                  <a:lnTo>
                    <a:pt x="97" y="144"/>
                  </a:lnTo>
                  <a:lnTo>
                    <a:pt x="97" y="136"/>
                  </a:lnTo>
                  <a:lnTo>
                    <a:pt x="105" y="136"/>
                  </a:lnTo>
                  <a:lnTo>
                    <a:pt x="105" y="128"/>
                  </a:lnTo>
                  <a:lnTo>
                    <a:pt x="97" y="112"/>
                  </a:lnTo>
                  <a:lnTo>
                    <a:pt x="89" y="104"/>
                  </a:lnTo>
                  <a:lnTo>
                    <a:pt x="81" y="104"/>
                  </a:lnTo>
                  <a:lnTo>
                    <a:pt x="89" y="96"/>
                  </a:lnTo>
                  <a:lnTo>
                    <a:pt x="97" y="96"/>
                  </a:lnTo>
                  <a:lnTo>
                    <a:pt x="105" y="88"/>
                  </a:lnTo>
                  <a:lnTo>
                    <a:pt x="113" y="88"/>
                  </a:lnTo>
                  <a:lnTo>
                    <a:pt x="121" y="88"/>
                  </a:lnTo>
                  <a:lnTo>
                    <a:pt x="121" y="72"/>
                  </a:lnTo>
                  <a:lnTo>
                    <a:pt x="113" y="56"/>
                  </a:lnTo>
                  <a:lnTo>
                    <a:pt x="113" y="48"/>
                  </a:lnTo>
                  <a:lnTo>
                    <a:pt x="113" y="40"/>
                  </a:lnTo>
                  <a:lnTo>
                    <a:pt x="113" y="32"/>
                  </a:lnTo>
                  <a:lnTo>
                    <a:pt x="113" y="24"/>
                  </a:lnTo>
                  <a:lnTo>
                    <a:pt x="97" y="16"/>
                  </a:lnTo>
                  <a:lnTo>
                    <a:pt x="81" y="24"/>
                  </a:lnTo>
                  <a:lnTo>
                    <a:pt x="73" y="16"/>
                  </a:lnTo>
                  <a:lnTo>
                    <a:pt x="73" y="8"/>
                  </a:lnTo>
                  <a:lnTo>
                    <a:pt x="57" y="8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41" y="24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5" y="32"/>
                  </a:lnTo>
                  <a:lnTo>
                    <a:pt x="25" y="4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4" name="Freeform 699"/>
            <p:cNvSpPr>
              <a:spLocks/>
            </p:cNvSpPr>
            <p:nvPr/>
          </p:nvSpPr>
          <p:spPr bwMode="auto">
            <a:xfrm>
              <a:off x="4457700" y="3038475"/>
              <a:ext cx="95250" cy="107950"/>
            </a:xfrm>
            <a:custGeom>
              <a:avLst/>
              <a:gdLst>
                <a:gd name="T0" fmla="*/ 2147483647 w 49"/>
                <a:gd name="T1" fmla="*/ 2147483647 h 56"/>
                <a:gd name="T2" fmla="*/ 2147483647 w 49"/>
                <a:gd name="T3" fmla="*/ 2147483647 h 56"/>
                <a:gd name="T4" fmla="*/ 2147483647 w 49"/>
                <a:gd name="T5" fmla="*/ 2147483647 h 56"/>
                <a:gd name="T6" fmla="*/ 2147483647 w 49"/>
                <a:gd name="T7" fmla="*/ 2147483647 h 56"/>
                <a:gd name="T8" fmla="*/ 2147483647 w 49"/>
                <a:gd name="T9" fmla="*/ 2147483647 h 56"/>
                <a:gd name="T10" fmla="*/ 2147483647 w 49"/>
                <a:gd name="T11" fmla="*/ 2147483647 h 56"/>
                <a:gd name="T12" fmla="*/ 2147483647 w 49"/>
                <a:gd name="T13" fmla="*/ 2147483647 h 56"/>
                <a:gd name="T14" fmla="*/ 2147483647 w 49"/>
                <a:gd name="T15" fmla="*/ 2147483647 h 56"/>
                <a:gd name="T16" fmla="*/ 2147483647 w 49"/>
                <a:gd name="T17" fmla="*/ 2147483647 h 56"/>
                <a:gd name="T18" fmla="*/ 2147483647 w 49"/>
                <a:gd name="T19" fmla="*/ 0 h 56"/>
                <a:gd name="T20" fmla="*/ 2147483647 w 49"/>
                <a:gd name="T21" fmla="*/ 0 h 56"/>
                <a:gd name="T22" fmla="*/ 2147483647 w 49"/>
                <a:gd name="T23" fmla="*/ 2147483647 h 56"/>
                <a:gd name="T24" fmla="*/ 2147483647 w 49"/>
                <a:gd name="T25" fmla="*/ 2147483647 h 56"/>
                <a:gd name="T26" fmla="*/ 2147483647 w 49"/>
                <a:gd name="T27" fmla="*/ 2147483647 h 56"/>
                <a:gd name="T28" fmla="*/ 2147483647 w 49"/>
                <a:gd name="T29" fmla="*/ 2147483647 h 56"/>
                <a:gd name="T30" fmla="*/ 0 w 49"/>
                <a:gd name="T31" fmla="*/ 2147483647 h 56"/>
                <a:gd name="T32" fmla="*/ 2147483647 w 49"/>
                <a:gd name="T33" fmla="*/ 2147483647 h 56"/>
                <a:gd name="T34" fmla="*/ 2147483647 w 49"/>
                <a:gd name="T35" fmla="*/ 2147483647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"/>
                <a:gd name="T55" fmla="*/ 0 h 56"/>
                <a:gd name="T56" fmla="*/ 49 w 49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" h="56">
                  <a:moveTo>
                    <a:pt x="16" y="48"/>
                  </a:moveTo>
                  <a:lnTo>
                    <a:pt x="24" y="48"/>
                  </a:lnTo>
                  <a:lnTo>
                    <a:pt x="24" y="56"/>
                  </a:lnTo>
                  <a:lnTo>
                    <a:pt x="33" y="56"/>
                  </a:lnTo>
                  <a:lnTo>
                    <a:pt x="33" y="48"/>
                  </a:lnTo>
                  <a:lnTo>
                    <a:pt x="33" y="40"/>
                  </a:lnTo>
                  <a:lnTo>
                    <a:pt x="41" y="32"/>
                  </a:lnTo>
                  <a:lnTo>
                    <a:pt x="41" y="16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5" name="Freeform 700"/>
            <p:cNvSpPr>
              <a:spLocks/>
            </p:cNvSpPr>
            <p:nvPr/>
          </p:nvSpPr>
          <p:spPr bwMode="auto">
            <a:xfrm>
              <a:off x="4537075" y="3302000"/>
              <a:ext cx="295275" cy="279400"/>
            </a:xfrm>
            <a:custGeom>
              <a:avLst/>
              <a:gdLst>
                <a:gd name="T0" fmla="*/ 2147483647 w 152"/>
                <a:gd name="T1" fmla="*/ 0 h 144"/>
                <a:gd name="T2" fmla="*/ 2147483647 w 152"/>
                <a:gd name="T3" fmla="*/ 0 h 144"/>
                <a:gd name="T4" fmla="*/ 2147483647 w 152"/>
                <a:gd name="T5" fmla="*/ 0 h 144"/>
                <a:gd name="T6" fmla="*/ 2147483647 w 152"/>
                <a:gd name="T7" fmla="*/ 0 h 144"/>
                <a:gd name="T8" fmla="*/ 2147483647 w 152"/>
                <a:gd name="T9" fmla="*/ 0 h 144"/>
                <a:gd name="T10" fmla="*/ 2147483647 w 152"/>
                <a:gd name="T11" fmla="*/ 2147483647 h 144"/>
                <a:gd name="T12" fmla="*/ 2147483647 w 152"/>
                <a:gd name="T13" fmla="*/ 2147483647 h 144"/>
                <a:gd name="T14" fmla="*/ 2147483647 w 152"/>
                <a:gd name="T15" fmla="*/ 2147483647 h 144"/>
                <a:gd name="T16" fmla="*/ 2147483647 w 152"/>
                <a:gd name="T17" fmla="*/ 2147483647 h 144"/>
                <a:gd name="T18" fmla="*/ 2147483647 w 152"/>
                <a:gd name="T19" fmla="*/ 2147483647 h 144"/>
                <a:gd name="T20" fmla="*/ 2147483647 w 152"/>
                <a:gd name="T21" fmla="*/ 2147483647 h 144"/>
                <a:gd name="T22" fmla="*/ 0 w 152"/>
                <a:gd name="T23" fmla="*/ 2147483647 h 144"/>
                <a:gd name="T24" fmla="*/ 2147483647 w 152"/>
                <a:gd name="T25" fmla="*/ 2147483647 h 144"/>
                <a:gd name="T26" fmla="*/ 2147483647 w 152"/>
                <a:gd name="T27" fmla="*/ 2147483647 h 144"/>
                <a:gd name="T28" fmla="*/ 2147483647 w 152"/>
                <a:gd name="T29" fmla="*/ 2147483647 h 144"/>
                <a:gd name="T30" fmla="*/ 2147483647 w 152"/>
                <a:gd name="T31" fmla="*/ 2147483647 h 144"/>
                <a:gd name="T32" fmla="*/ 2147483647 w 152"/>
                <a:gd name="T33" fmla="*/ 2147483647 h 144"/>
                <a:gd name="T34" fmla="*/ 2147483647 w 152"/>
                <a:gd name="T35" fmla="*/ 2147483647 h 144"/>
                <a:gd name="T36" fmla="*/ 2147483647 w 152"/>
                <a:gd name="T37" fmla="*/ 2147483647 h 144"/>
                <a:gd name="T38" fmla="*/ 2147483647 w 152"/>
                <a:gd name="T39" fmla="*/ 2147483647 h 144"/>
                <a:gd name="T40" fmla="*/ 2147483647 w 152"/>
                <a:gd name="T41" fmla="*/ 2147483647 h 144"/>
                <a:gd name="T42" fmla="*/ 2147483647 w 152"/>
                <a:gd name="T43" fmla="*/ 2147483647 h 144"/>
                <a:gd name="T44" fmla="*/ 2147483647 w 152"/>
                <a:gd name="T45" fmla="*/ 2147483647 h 144"/>
                <a:gd name="T46" fmla="*/ 2147483647 w 152"/>
                <a:gd name="T47" fmla="*/ 2147483647 h 144"/>
                <a:gd name="T48" fmla="*/ 2147483647 w 152"/>
                <a:gd name="T49" fmla="*/ 2147483647 h 144"/>
                <a:gd name="T50" fmla="*/ 2147483647 w 152"/>
                <a:gd name="T51" fmla="*/ 2147483647 h 144"/>
                <a:gd name="T52" fmla="*/ 2147483647 w 152"/>
                <a:gd name="T53" fmla="*/ 2147483647 h 144"/>
                <a:gd name="T54" fmla="*/ 2147483647 w 152"/>
                <a:gd name="T55" fmla="*/ 2147483647 h 144"/>
                <a:gd name="T56" fmla="*/ 2147483647 w 152"/>
                <a:gd name="T57" fmla="*/ 2147483647 h 144"/>
                <a:gd name="T58" fmla="*/ 2147483647 w 152"/>
                <a:gd name="T59" fmla="*/ 2147483647 h 144"/>
                <a:gd name="T60" fmla="*/ 2147483647 w 152"/>
                <a:gd name="T61" fmla="*/ 2147483647 h 144"/>
                <a:gd name="T62" fmla="*/ 2147483647 w 152"/>
                <a:gd name="T63" fmla="*/ 2147483647 h 144"/>
                <a:gd name="T64" fmla="*/ 2147483647 w 152"/>
                <a:gd name="T65" fmla="*/ 2147483647 h 144"/>
                <a:gd name="T66" fmla="*/ 2147483647 w 152"/>
                <a:gd name="T67" fmla="*/ 0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44"/>
                <a:gd name="T104" fmla="*/ 152 w 152"/>
                <a:gd name="T105" fmla="*/ 144 h 1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44">
                  <a:moveTo>
                    <a:pt x="88" y="0"/>
                  </a:moveTo>
                  <a:lnTo>
                    <a:pt x="72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24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40" y="48"/>
                  </a:lnTo>
                  <a:lnTo>
                    <a:pt x="56" y="72"/>
                  </a:lnTo>
                  <a:lnTo>
                    <a:pt x="64" y="88"/>
                  </a:lnTo>
                  <a:lnTo>
                    <a:pt x="96" y="104"/>
                  </a:lnTo>
                  <a:lnTo>
                    <a:pt x="112" y="128"/>
                  </a:lnTo>
                  <a:lnTo>
                    <a:pt x="120" y="144"/>
                  </a:lnTo>
                  <a:lnTo>
                    <a:pt x="128" y="128"/>
                  </a:lnTo>
                  <a:lnTo>
                    <a:pt x="128" y="112"/>
                  </a:lnTo>
                  <a:lnTo>
                    <a:pt x="144" y="120"/>
                  </a:lnTo>
                  <a:lnTo>
                    <a:pt x="152" y="120"/>
                  </a:lnTo>
                  <a:lnTo>
                    <a:pt x="128" y="96"/>
                  </a:lnTo>
                  <a:lnTo>
                    <a:pt x="112" y="88"/>
                  </a:lnTo>
                  <a:lnTo>
                    <a:pt x="104" y="80"/>
                  </a:lnTo>
                  <a:lnTo>
                    <a:pt x="88" y="56"/>
                  </a:lnTo>
                  <a:lnTo>
                    <a:pt x="80" y="40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6" name="Freeform 701"/>
            <p:cNvSpPr>
              <a:spLocks/>
            </p:cNvSpPr>
            <p:nvPr/>
          </p:nvSpPr>
          <p:spPr bwMode="auto">
            <a:xfrm>
              <a:off x="4457700" y="3038475"/>
              <a:ext cx="95250" cy="107950"/>
            </a:xfrm>
            <a:custGeom>
              <a:avLst/>
              <a:gdLst>
                <a:gd name="T0" fmla="*/ 2147483647 w 49"/>
                <a:gd name="T1" fmla="*/ 2147483647 h 56"/>
                <a:gd name="T2" fmla="*/ 2147483647 w 49"/>
                <a:gd name="T3" fmla="*/ 2147483647 h 56"/>
                <a:gd name="T4" fmla="*/ 2147483647 w 49"/>
                <a:gd name="T5" fmla="*/ 2147483647 h 56"/>
                <a:gd name="T6" fmla="*/ 2147483647 w 49"/>
                <a:gd name="T7" fmla="*/ 2147483647 h 56"/>
                <a:gd name="T8" fmla="*/ 2147483647 w 49"/>
                <a:gd name="T9" fmla="*/ 2147483647 h 56"/>
                <a:gd name="T10" fmla="*/ 2147483647 w 49"/>
                <a:gd name="T11" fmla="*/ 2147483647 h 56"/>
                <a:gd name="T12" fmla="*/ 2147483647 w 49"/>
                <a:gd name="T13" fmla="*/ 2147483647 h 56"/>
                <a:gd name="T14" fmla="*/ 2147483647 w 49"/>
                <a:gd name="T15" fmla="*/ 2147483647 h 56"/>
                <a:gd name="T16" fmla="*/ 2147483647 w 49"/>
                <a:gd name="T17" fmla="*/ 2147483647 h 56"/>
                <a:gd name="T18" fmla="*/ 2147483647 w 49"/>
                <a:gd name="T19" fmla="*/ 0 h 56"/>
                <a:gd name="T20" fmla="*/ 2147483647 w 49"/>
                <a:gd name="T21" fmla="*/ 0 h 56"/>
                <a:gd name="T22" fmla="*/ 2147483647 w 49"/>
                <a:gd name="T23" fmla="*/ 0 h 56"/>
                <a:gd name="T24" fmla="*/ 2147483647 w 49"/>
                <a:gd name="T25" fmla="*/ 2147483647 h 56"/>
                <a:gd name="T26" fmla="*/ 2147483647 w 49"/>
                <a:gd name="T27" fmla="*/ 2147483647 h 56"/>
                <a:gd name="T28" fmla="*/ 2147483647 w 49"/>
                <a:gd name="T29" fmla="*/ 2147483647 h 56"/>
                <a:gd name="T30" fmla="*/ 2147483647 w 49"/>
                <a:gd name="T31" fmla="*/ 2147483647 h 56"/>
                <a:gd name="T32" fmla="*/ 0 w 49"/>
                <a:gd name="T33" fmla="*/ 2147483647 h 56"/>
                <a:gd name="T34" fmla="*/ 2147483647 w 49"/>
                <a:gd name="T35" fmla="*/ 2147483647 h 56"/>
                <a:gd name="T36" fmla="*/ 2147483647 w 49"/>
                <a:gd name="T37" fmla="*/ 2147483647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56"/>
                <a:gd name="T59" fmla="*/ 49 w 49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56">
                  <a:moveTo>
                    <a:pt x="16" y="48"/>
                  </a:moveTo>
                  <a:lnTo>
                    <a:pt x="24" y="48"/>
                  </a:lnTo>
                  <a:lnTo>
                    <a:pt x="24" y="56"/>
                  </a:lnTo>
                  <a:lnTo>
                    <a:pt x="33" y="56"/>
                  </a:lnTo>
                  <a:lnTo>
                    <a:pt x="33" y="48"/>
                  </a:lnTo>
                  <a:lnTo>
                    <a:pt x="33" y="40"/>
                  </a:lnTo>
                  <a:lnTo>
                    <a:pt x="41" y="32"/>
                  </a:lnTo>
                  <a:lnTo>
                    <a:pt x="41" y="16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7" name="Freeform 702"/>
            <p:cNvSpPr>
              <a:spLocks/>
            </p:cNvSpPr>
            <p:nvPr/>
          </p:nvSpPr>
          <p:spPr bwMode="auto">
            <a:xfrm>
              <a:off x="4864100" y="3473450"/>
              <a:ext cx="153988" cy="155575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0 h 80"/>
                <a:gd name="T4" fmla="*/ 2147483647 w 80"/>
                <a:gd name="T5" fmla="*/ 2147483647 h 80"/>
                <a:gd name="T6" fmla="*/ 2147483647 w 80"/>
                <a:gd name="T7" fmla="*/ 2147483647 h 80"/>
                <a:gd name="T8" fmla="*/ 2147483647 w 80"/>
                <a:gd name="T9" fmla="*/ 2147483647 h 80"/>
                <a:gd name="T10" fmla="*/ 2147483647 w 80"/>
                <a:gd name="T11" fmla="*/ 2147483647 h 80"/>
                <a:gd name="T12" fmla="*/ 2147483647 w 80"/>
                <a:gd name="T13" fmla="*/ 2147483647 h 80"/>
                <a:gd name="T14" fmla="*/ 2147483647 w 80"/>
                <a:gd name="T15" fmla="*/ 2147483647 h 80"/>
                <a:gd name="T16" fmla="*/ 0 w 80"/>
                <a:gd name="T17" fmla="*/ 2147483647 h 80"/>
                <a:gd name="T18" fmla="*/ 2147483647 w 80"/>
                <a:gd name="T19" fmla="*/ 2147483647 h 80"/>
                <a:gd name="T20" fmla="*/ 2147483647 w 80"/>
                <a:gd name="T21" fmla="*/ 2147483647 h 80"/>
                <a:gd name="T22" fmla="*/ 2147483647 w 80"/>
                <a:gd name="T23" fmla="*/ 2147483647 h 80"/>
                <a:gd name="T24" fmla="*/ 2147483647 w 80"/>
                <a:gd name="T25" fmla="*/ 2147483647 h 80"/>
                <a:gd name="T26" fmla="*/ 2147483647 w 80"/>
                <a:gd name="T27" fmla="*/ 2147483647 h 80"/>
                <a:gd name="T28" fmla="*/ 2147483647 w 80"/>
                <a:gd name="T29" fmla="*/ 2147483647 h 80"/>
                <a:gd name="T30" fmla="*/ 2147483647 w 80"/>
                <a:gd name="T31" fmla="*/ 2147483647 h 80"/>
                <a:gd name="T32" fmla="*/ 2147483647 w 80"/>
                <a:gd name="T33" fmla="*/ 2147483647 h 80"/>
                <a:gd name="T34" fmla="*/ 2147483647 w 80"/>
                <a:gd name="T35" fmla="*/ 2147483647 h 80"/>
                <a:gd name="T36" fmla="*/ 2147483647 w 80"/>
                <a:gd name="T37" fmla="*/ 2147483647 h 80"/>
                <a:gd name="T38" fmla="*/ 2147483647 w 80"/>
                <a:gd name="T39" fmla="*/ 2147483647 h 80"/>
                <a:gd name="T40" fmla="*/ 2147483647 w 80"/>
                <a:gd name="T41" fmla="*/ 2147483647 h 80"/>
                <a:gd name="T42" fmla="*/ 2147483647 w 80"/>
                <a:gd name="T43" fmla="*/ 2147483647 h 80"/>
                <a:gd name="T44" fmla="*/ 2147483647 w 80"/>
                <a:gd name="T45" fmla="*/ 2147483647 h 80"/>
                <a:gd name="T46" fmla="*/ 2147483647 w 80"/>
                <a:gd name="T47" fmla="*/ 2147483647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0"/>
                <a:gd name="T73" fmla="*/ 0 h 80"/>
                <a:gd name="T74" fmla="*/ 80 w 80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0" h="80">
                  <a:moveTo>
                    <a:pt x="80" y="8"/>
                  </a:moveTo>
                  <a:lnTo>
                    <a:pt x="80" y="0"/>
                  </a:lnTo>
                  <a:lnTo>
                    <a:pt x="80" y="8"/>
                  </a:lnTo>
                  <a:lnTo>
                    <a:pt x="64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24" y="48"/>
                  </a:lnTo>
                  <a:lnTo>
                    <a:pt x="16" y="56"/>
                  </a:lnTo>
                  <a:lnTo>
                    <a:pt x="16" y="72"/>
                  </a:lnTo>
                  <a:lnTo>
                    <a:pt x="32" y="80"/>
                  </a:lnTo>
                  <a:lnTo>
                    <a:pt x="40" y="72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32" y="24"/>
                  </a:lnTo>
                  <a:lnTo>
                    <a:pt x="56" y="16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8" name="Freeform 703"/>
            <p:cNvSpPr>
              <a:spLocks/>
            </p:cNvSpPr>
            <p:nvPr/>
          </p:nvSpPr>
          <p:spPr bwMode="auto">
            <a:xfrm>
              <a:off x="4487863" y="2074863"/>
              <a:ext cx="639762" cy="760412"/>
            </a:xfrm>
            <a:custGeom>
              <a:avLst/>
              <a:gdLst>
                <a:gd name="T0" fmla="*/ 2147483647 w 329"/>
                <a:gd name="T1" fmla="*/ 2147483647 h 392"/>
                <a:gd name="T2" fmla="*/ 2147483647 w 329"/>
                <a:gd name="T3" fmla="*/ 2147483647 h 392"/>
                <a:gd name="T4" fmla="*/ 2147483647 w 329"/>
                <a:gd name="T5" fmla="*/ 2147483647 h 392"/>
                <a:gd name="T6" fmla="*/ 2147483647 w 329"/>
                <a:gd name="T7" fmla="*/ 2147483647 h 392"/>
                <a:gd name="T8" fmla="*/ 2147483647 w 329"/>
                <a:gd name="T9" fmla="*/ 2147483647 h 392"/>
                <a:gd name="T10" fmla="*/ 2147483647 w 329"/>
                <a:gd name="T11" fmla="*/ 2147483647 h 392"/>
                <a:gd name="T12" fmla="*/ 2147483647 w 329"/>
                <a:gd name="T13" fmla="*/ 2147483647 h 392"/>
                <a:gd name="T14" fmla="*/ 2147483647 w 329"/>
                <a:gd name="T15" fmla="*/ 2147483647 h 392"/>
                <a:gd name="T16" fmla="*/ 2147483647 w 329"/>
                <a:gd name="T17" fmla="*/ 2147483647 h 392"/>
                <a:gd name="T18" fmla="*/ 2147483647 w 329"/>
                <a:gd name="T19" fmla="*/ 2147483647 h 392"/>
                <a:gd name="T20" fmla="*/ 2147483647 w 329"/>
                <a:gd name="T21" fmla="*/ 2147483647 h 392"/>
                <a:gd name="T22" fmla="*/ 2147483647 w 329"/>
                <a:gd name="T23" fmla="*/ 2147483647 h 392"/>
                <a:gd name="T24" fmla="*/ 2147483647 w 329"/>
                <a:gd name="T25" fmla="*/ 2147483647 h 392"/>
                <a:gd name="T26" fmla="*/ 2147483647 w 329"/>
                <a:gd name="T27" fmla="*/ 2147483647 h 392"/>
                <a:gd name="T28" fmla="*/ 2147483647 w 329"/>
                <a:gd name="T29" fmla="*/ 2147483647 h 392"/>
                <a:gd name="T30" fmla="*/ 2147483647 w 329"/>
                <a:gd name="T31" fmla="*/ 2147483647 h 392"/>
                <a:gd name="T32" fmla="*/ 2147483647 w 329"/>
                <a:gd name="T33" fmla="*/ 2147483647 h 392"/>
                <a:gd name="T34" fmla="*/ 2147483647 w 329"/>
                <a:gd name="T35" fmla="*/ 2147483647 h 392"/>
                <a:gd name="T36" fmla="*/ 2147483647 w 329"/>
                <a:gd name="T37" fmla="*/ 2147483647 h 392"/>
                <a:gd name="T38" fmla="*/ 2147483647 w 329"/>
                <a:gd name="T39" fmla="*/ 2147483647 h 392"/>
                <a:gd name="T40" fmla="*/ 2147483647 w 329"/>
                <a:gd name="T41" fmla="*/ 2147483647 h 392"/>
                <a:gd name="T42" fmla="*/ 2147483647 w 329"/>
                <a:gd name="T43" fmla="*/ 2147483647 h 392"/>
                <a:gd name="T44" fmla="*/ 2147483647 w 329"/>
                <a:gd name="T45" fmla="*/ 2147483647 h 392"/>
                <a:gd name="T46" fmla="*/ 2147483647 w 329"/>
                <a:gd name="T47" fmla="*/ 2147483647 h 392"/>
                <a:gd name="T48" fmla="*/ 2147483647 w 329"/>
                <a:gd name="T49" fmla="*/ 2147483647 h 392"/>
                <a:gd name="T50" fmla="*/ 2147483647 w 329"/>
                <a:gd name="T51" fmla="*/ 2147483647 h 392"/>
                <a:gd name="T52" fmla="*/ 2147483647 w 329"/>
                <a:gd name="T53" fmla="*/ 2147483647 h 392"/>
                <a:gd name="T54" fmla="*/ 2147483647 w 329"/>
                <a:gd name="T55" fmla="*/ 2147483647 h 392"/>
                <a:gd name="T56" fmla="*/ 2147483647 w 329"/>
                <a:gd name="T57" fmla="*/ 2147483647 h 392"/>
                <a:gd name="T58" fmla="*/ 2147483647 w 329"/>
                <a:gd name="T59" fmla="*/ 2147483647 h 392"/>
                <a:gd name="T60" fmla="*/ 2147483647 w 329"/>
                <a:gd name="T61" fmla="*/ 2147483647 h 392"/>
                <a:gd name="T62" fmla="*/ 2147483647 w 329"/>
                <a:gd name="T63" fmla="*/ 2147483647 h 392"/>
                <a:gd name="T64" fmla="*/ 2147483647 w 329"/>
                <a:gd name="T65" fmla="*/ 2147483647 h 392"/>
                <a:gd name="T66" fmla="*/ 2147483647 w 329"/>
                <a:gd name="T67" fmla="*/ 2147483647 h 392"/>
                <a:gd name="T68" fmla="*/ 2147483647 w 329"/>
                <a:gd name="T69" fmla="*/ 2147483647 h 392"/>
                <a:gd name="T70" fmla="*/ 2147483647 w 329"/>
                <a:gd name="T71" fmla="*/ 2147483647 h 392"/>
                <a:gd name="T72" fmla="*/ 2147483647 w 329"/>
                <a:gd name="T73" fmla="*/ 2147483647 h 392"/>
                <a:gd name="T74" fmla="*/ 2147483647 w 329"/>
                <a:gd name="T75" fmla="*/ 2147483647 h 392"/>
                <a:gd name="T76" fmla="*/ 0 w 329"/>
                <a:gd name="T77" fmla="*/ 2147483647 h 392"/>
                <a:gd name="T78" fmla="*/ 2147483647 w 329"/>
                <a:gd name="T79" fmla="*/ 2147483647 h 392"/>
                <a:gd name="T80" fmla="*/ 2147483647 w 329"/>
                <a:gd name="T81" fmla="*/ 2147483647 h 392"/>
                <a:gd name="T82" fmla="*/ 2147483647 w 329"/>
                <a:gd name="T83" fmla="*/ 2147483647 h 392"/>
                <a:gd name="T84" fmla="*/ 2147483647 w 329"/>
                <a:gd name="T85" fmla="*/ 2147483647 h 392"/>
                <a:gd name="T86" fmla="*/ 2147483647 w 329"/>
                <a:gd name="T87" fmla="*/ 2147483647 h 3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9"/>
                <a:gd name="T133" fmla="*/ 0 h 392"/>
                <a:gd name="T134" fmla="*/ 329 w 329"/>
                <a:gd name="T135" fmla="*/ 392 h 3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9" h="392">
                  <a:moveTo>
                    <a:pt x="89" y="352"/>
                  </a:moveTo>
                  <a:lnTo>
                    <a:pt x="97" y="344"/>
                  </a:lnTo>
                  <a:lnTo>
                    <a:pt x="97" y="328"/>
                  </a:lnTo>
                  <a:lnTo>
                    <a:pt x="97" y="320"/>
                  </a:lnTo>
                  <a:lnTo>
                    <a:pt x="105" y="312"/>
                  </a:lnTo>
                  <a:lnTo>
                    <a:pt x="97" y="304"/>
                  </a:lnTo>
                  <a:lnTo>
                    <a:pt x="89" y="280"/>
                  </a:lnTo>
                  <a:lnTo>
                    <a:pt x="97" y="264"/>
                  </a:lnTo>
                  <a:lnTo>
                    <a:pt x="97" y="248"/>
                  </a:lnTo>
                  <a:lnTo>
                    <a:pt x="105" y="240"/>
                  </a:lnTo>
                  <a:lnTo>
                    <a:pt x="121" y="240"/>
                  </a:lnTo>
                  <a:lnTo>
                    <a:pt x="121" y="224"/>
                  </a:lnTo>
                  <a:lnTo>
                    <a:pt x="113" y="216"/>
                  </a:lnTo>
                  <a:lnTo>
                    <a:pt x="121" y="200"/>
                  </a:lnTo>
                  <a:lnTo>
                    <a:pt x="129" y="176"/>
                  </a:lnTo>
                  <a:lnTo>
                    <a:pt x="137" y="176"/>
                  </a:lnTo>
                  <a:lnTo>
                    <a:pt x="145" y="152"/>
                  </a:lnTo>
                  <a:lnTo>
                    <a:pt x="153" y="144"/>
                  </a:lnTo>
                  <a:lnTo>
                    <a:pt x="145" y="128"/>
                  </a:lnTo>
                  <a:lnTo>
                    <a:pt x="153" y="120"/>
                  </a:lnTo>
                  <a:lnTo>
                    <a:pt x="161" y="112"/>
                  </a:lnTo>
                  <a:lnTo>
                    <a:pt x="169" y="112"/>
                  </a:lnTo>
                  <a:lnTo>
                    <a:pt x="177" y="96"/>
                  </a:lnTo>
                  <a:lnTo>
                    <a:pt x="185" y="96"/>
                  </a:lnTo>
                  <a:lnTo>
                    <a:pt x="193" y="96"/>
                  </a:lnTo>
                  <a:lnTo>
                    <a:pt x="193" y="88"/>
                  </a:lnTo>
                  <a:lnTo>
                    <a:pt x="201" y="80"/>
                  </a:lnTo>
                  <a:lnTo>
                    <a:pt x="209" y="80"/>
                  </a:lnTo>
                  <a:lnTo>
                    <a:pt x="209" y="72"/>
                  </a:lnTo>
                  <a:lnTo>
                    <a:pt x="217" y="80"/>
                  </a:lnTo>
                  <a:lnTo>
                    <a:pt x="225" y="88"/>
                  </a:lnTo>
                  <a:lnTo>
                    <a:pt x="233" y="88"/>
                  </a:lnTo>
                  <a:lnTo>
                    <a:pt x="249" y="88"/>
                  </a:lnTo>
                  <a:lnTo>
                    <a:pt x="265" y="80"/>
                  </a:lnTo>
                  <a:lnTo>
                    <a:pt x="273" y="56"/>
                  </a:lnTo>
                  <a:lnTo>
                    <a:pt x="281" y="48"/>
                  </a:lnTo>
                  <a:lnTo>
                    <a:pt x="297" y="48"/>
                  </a:lnTo>
                  <a:lnTo>
                    <a:pt x="313" y="56"/>
                  </a:lnTo>
                  <a:lnTo>
                    <a:pt x="313" y="72"/>
                  </a:lnTo>
                  <a:lnTo>
                    <a:pt x="305" y="80"/>
                  </a:lnTo>
                  <a:lnTo>
                    <a:pt x="313" y="72"/>
                  </a:lnTo>
                  <a:lnTo>
                    <a:pt x="305" y="80"/>
                  </a:lnTo>
                  <a:lnTo>
                    <a:pt x="321" y="64"/>
                  </a:lnTo>
                  <a:lnTo>
                    <a:pt x="329" y="56"/>
                  </a:lnTo>
                  <a:lnTo>
                    <a:pt x="321" y="48"/>
                  </a:lnTo>
                  <a:lnTo>
                    <a:pt x="321" y="40"/>
                  </a:lnTo>
                  <a:lnTo>
                    <a:pt x="329" y="24"/>
                  </a:lnTo>
                  <a:lnTo>
                    <a:pt x="321" y="16"/>
                  </a:lnTo>
                  <a:lnTo>
                    <a:pt x="305" y="0"/>
                  </a:lnTo>
                  <a:lnTo>
                    <a:pt x="289" y="16"/>
                  </a:lnTo>
                  <a:lnTo>
                    <a:pt x="273" y="8"/>
                  </a:lnTo>
                  <a:lnTo>
                    <a:pt x="265" y="8"/>
                  </a:lnTo>
                  <a:lnTo>
                    <a:pt x="249" y="8"/>
                  </a:lnTo>
                  <a:lnTo>
                    <a:pt x="233" y="24"/>
                  </a:lnTo>
                  <a:lnTo>
                    <a:pt x="225" y="24"/>
                  </a:lnTo>
                  <a:lnTo>
                    <a:pt x="217" y="24"/>
                  </a:lnTo>
                  <a:lnTo>
                    <a:pt x="209" y="32"/>
                  </a:lnTo>
                  <a:lnTo>
                    <a:pt x="201" y="32"/>
                  </a:lnTo>
                  <a:lnTo>
                    <a:pt x="193" y="56"/>
                  </a:lnTo>
                  <a:lnTo>
                    <a:pt x="169" y="56"/>
                  </a:lnTo>
                  <a:lnTo>
                    <a:pt x="161" y="80"/>
                  </a:lnTo>
                  <a:lnTo>
                    <a:pt x="161" y="88"/>
                  </a:lnTo>
                  <a:lnTo>
                    <a:pt x="145" y="88"/>
                  </a:lnTo>
                  <a:lnTo>
                    <a:pt x="129" y="112"/>
                  </a:lnTo>
                  <a:lnTo>
                    <a:pt x="129" y="128"/>
                  </a:lnTo>
                  <a:lnTo>
                    <a:pt x="113" y="152"/>
                  </a:lnTo>
                  <a:lnTo>
                    <a:pt x="105" y="168"/>
                  </a:lnTo>
                  <a:lnTo>
                    <a:pt x="97" y="184"/>
                  </a:lnTo>
                  <a:lnTo>
                    <a:pt x="89" y="200"/>
                  </a:lnTo>
                  <a:lnTo>
                    <a:pt x="65" y="240"/>
                  </a:lnTo>
                  <a:lnTo>
                    <a:pt x="49" y="256"/>
                  </a:lnTo>
                  <a:lnTo>
                    <a:pt x="33" y="264"/>
                  </a:lnTo>
                  <a:lnTo>
                    <a:pt x="25" y="280"/>
                  </a:lnTo>
                  <a:lnTo>
                    <a:pt x="17" y="288"/>
                  </a:lnTo>
                  <a:lnTo>
                    <a:pt x="8" y="296"/>
                  </a:lnTo>
                  <a:lnTo>
                    <a:pt x="8" y="304"/>
                  </a:lnTo>
                  <a:lnTo>
                    <a:pt x="0" y="320"/>
                  </a:lnTo>
                  <a:lnTo>
                    <a:pt x="0" y="336"/>
                  </a:lnTo>
                  <a:lnTo>
                    <a:pt x="8" y="352"/>
                  </a:lnTo>
                  <a:lnTo>
                    <a:pt x="8" y="368"/>
                  </a:lnTo>
                  <a:lnTo>
                    <a:pt x="8" y="384"/>
                  </a:lnTo>
                  <a:lnTo>
                    <a:pt x="25" y="392"/>
                  </a:lnTo>
                  <a:lnTo>
                    <a:pt x="41" y="392"/>
                  </a:lnTo>
                  <a:lnTo>
                    <a:pt x="65" y="376"/>
                  </a:lnTo>
                  <a:lnTo>
                    <a:pt x="73" y="368"/>
                  </a:lnTo>
                  <a:lnTo>
                    <a:pt x="81" y="368"/>
                  </a:lnTo>
                  <a:lnTo>
                    <a:pt x="81" y="376"/>
                  </a:lnTo>
                  <a:lnTo>
                    <a:pt x="81" y="368"/>
                  </a:lnTo>
                  <a:lnTo>
                    <a:pt x="89" y="35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9" name="Freeform 704"/>
            <p:cNvSpPr>
              <a:spLocks/>
            </p:cNvSpPr>
            <p:nvPr/>
          </p:nvSpPr>
          <p:spPr bwMode="auto">
            <a:xfrm>
              <a:off x="4645025" y="2230438"/>
              <a:ext cx="311150" cy="730250"/>
            </a:xfrm>
            <a:custGeom>
              <a:avLst/>
              <a:gdLst>
                <a:gd name="T0" fmla="*/ 2147483647 w 160"/>
                <a:gd name="T1" fmla="*/ 2147483647 h 376"/>
                <a:gd name="T2" fmla="*/ 2147483647 w 160"/>
                <a:gd name="T3" fmla="*/ 2147483647 h 376"/>
                <a:gd name="T4" fmla="*/ 2147483647 w 160"/>
                <a:gd name="T5" fmla="*/ 2147483647 h 376"/>
                <a:gd name="T6" fmla="*/ 2147483647 w 160"/>
                <a:gd name="T7" fmla="*/ 2147483647 h 376"/>
                <a:gd name="T8" fmla="*/ 2147483647 w 160"/>
                <a:gd name="T9" fmla="*/ 0 h 376"/>
                <a:gd name="T10" fmla="*/ 2147483647 w 160"/>
                <a:gd name="T11" fmla="*/ 2147483647 h 376"/>
                <a:gd name="T12" fmla="*/ 2147483647 w 160"/>
                <a:gd name="T13" fmla="*/ 2147483647 h 376"/>
                <a:gd name="T14" fmla="*/ 2147483647 w 160"/>
                <a:gd name="T15" fmla="*/ 2147483647 h 376"/>
                <a:gd name="T16" fmla="*/ 2147483647 w 160"/>
                <a:gd name="T17" fmla="*/ 2147483647 h 376"/>
                <a:gd name="T18" fmla="*/ 2147483647 w 160"/>
                <a:gd name="T19" fmla="*/ 2147483647 h 376"/>
                <a:gd name="T20" fmla="*/ 2147483647 w 160"/>
                <a:gd name="T21" fmla="*/ 2147483647 h 376"/>
                <a:gd name="T22" fmla="*/ 2147483647 w 160"/>
                <a:gd name="T23" fmla="*/ 2147483647 h 376"/>
                <a:gd name="T24" fmla="*/ 2147483647 w 160"/>
                <a:gd name="T25" fmla="*/ 2147483647 h 376"/>
                <a:gd name="T26" fmla="*/ 2147483647 w 160"/>
                <a:gd name="T27" fmla="*/ 2147483647 h 376"/>
                <a:gd name="T28" fmla="*/ 2147483647 w 160"/>
                <a:gd name="T29" fmla="*/ 2147483647 h 376"/>
                <a:gd name="T30" fmla="*/ 2147483647 w 160"/>
                <a:gd name="T31" fmla="*/ 2147483647 h 376"/>
                <a:gd name="T32" fmla="*/ 2147483647 w 160"/>
                <a:gd name="T33" fmla="*/ 2147483647 h 376"/>
                <a:gd name="T34" fmla="*/ 2147483647 w 160"/>
                <a:gd name="T35" fmla="*/ 2147483647 h 376"/>
                <a:gd name="T36" fmla="*/ 0 w 160"/>
                <a:gd name="T37" fmla="*/ 2147483647 h 376"/>
                <a:gd name="T38" fmla="*/ 2147483647 w 160"/>
                <a:gd name="T39" fmla="*/ 2147483647 h 376"/>
                <a:gd name="T40" fmla="*/ 2147483647 w 160"/>
                <a:gd name="T41" fmla="*/ 2147483647 h 376"/>
                <a:gd name="T42" fmla="*/ 2147483647 w 160"/>
                <a:gd name="T43" fmla="*/ 2147483647 h 376"/>
                <a:gd name="T44" fmla="*/ 2147483647 w 160"/>
                <a:gd name="T45" fmla="*/ 2147483647 h 376"/>
                <a:gd name="T46" fmla="*/ 2147483647 w 160"/>
                <a:gd name="T47" fmla="*/ 2147483647 h 376"/>
                <a:gd name="T48" fmla="*/ 2147483647 w 160"/>
                <a:gd name="T49" fmla="*/ 2147483647 h 376"/>
                <a:gd name="T50" fmla="*/ 2147483647 w 160"/>
                <a:gd name="T51" fmla="*/ 2147483647 h 376"/>
                <a:gd name="T52" fmla="*/ 2147483647 w 160"/>
                <a:gd name="T53" fmla="*/ 2147483647 h 376"/>
                <a:gd name="T54" fmla="*/ 2147483647 w 160"/>
                <a:gd name="T55" fmla="*/ 2147483647 h 376"/>
                <a:gd name="T56" fmla="*/ 2147483647 w 160"/>
                <a:gd name="T57" fmla="*/ 2147483647 h 376"/>
                <a:gd name="T58" fmla="*/ 2147483647 w 160"/>
                <a:gd name="T59" fmla="*/ 2147483647 h 376"/>
                <a:gd name="T60" fmla="*/ 2147483647 w 160"/>
                <a:gd name="T61" fmla="*/ 2147483647 h 376"/>
                <a:gd name="T62" fmla="*/ 2147483647 w 160"/>
                <a:gd name="T63" fmla="*/ 2147483647 h 376"/>
                <a:gd name="T64" fmla="*/ 2147483647 w 160"/>
                <a:gd name="T65" fmla="*/ 2147483647 h 376"/>
                <a:gd name="T66" fmla="*/ 2147483647 w 160"/>
                <a:gd name="T67" fmla="*/ 2147483647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0"/>
                <a:gd name="T103" fmla="*/ 0 h 376"/>
                <a:gd name="T104" fmla="*/ 160 w 160"/>
                <a:gd name="T105" fmla="*/ 376 h 3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0" h="376">
                  <a:moveTo>
                    <a:pt x="160" y="88"/>
                  </a:moveTo>
                  <a:lnTo>
                    <a:pt x="160" y="80"/>
                  </a:lnTo>
                  <a:lnTo>
                    <a:pt x="160" y="72"/>
                  </a:lnTo>
                  <a:lnTo>
                    <a:pt x="160" y="56"/>
                  </a:lnTo>
                  <a:lnTo>
                    <a:pt x="160" y="40"/>
                  </a:lnTo>
                  <a:lnTo>
                    <a:pt x="152" y="24"/>
                  </a:lnTo>
                  <a:lnTo>
                    <a:pt x="144" y="24"/>
                  </a:lnTo>
                  <a:lnTo>
                    <a:pt x="136" y="16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32"/>
                  </a:lnTo>
                  <a:lnTo>
                    <a:pt x="80" y="32"/>
                  </a:lnTo>
                  <a:lnTo>
                    <a:pt x="72" y="40"/>
                  </a:lnTo>
                  <a:lnTo>
                    <a:pt x="64" y="48"/>
                  </a:lnTo>
                  <a:lnTo>
                    <a:pt x="72" y="64"/>
                  </a:lnTo>
                  <a:lnTo>
                    <a:pt x="64" y="72"/>
                  </a:lnTo>
                  <a:lnTo>
                    <a:pt x="56" y="96"/>
                  </a:lnTo>
                  <a:lnTo>
                    <a:pt x="48" y="96"/>
                  </a:lnTo>
                  <a:lnTo>
                    <a:pt x="40" y="120"/>
                  </a:lnTo>
                  <a:lnTo>
                    <a:pt x="32" y="136"/>
                  </a:lnTo>
                  <a:lnTo>
                    <a:pt x="40" y="144"/>
                  </a:lnTo>
                  <a:lnTo>
                    <a:pt x="40" y="160"/>
                  </a:lnTo>
                  <a:lnTo>
                    <a:pt x="24" y="160"/>
                  </a:lnTo>
                  <a:lnTo>
                    <a:pt x="16" y="168"/>
                  </a:lnTo>
                  <a:lnTo>
                    <a:pt x="16" y="184"/>
                  </a:lnTo>
                  <a:lnTo>
                    <a:pt x="8" y="200"/>
                  </a:lnTo>
                  <a:lnTo>
                    <a:pt x="16" y="224"/>
                  </a:lnTo>
                  <a:lnTo>
                    <a:pt x="24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64"/>
                  </a:lnTo>
                  <a:lnTo>
                    <a:pt x="8" y="272"/>
                  </a:lnTo>
                  <a:lnTo>
                    <a:pt x="0" y="288"/>
                  </a:lnTo>
                  <a:lnTo>
                    <a:pt x="0" y="296"/>
                  </a:lnTo>
                  <a:lnTo>
                    <a:pt x="8" y="312"/>
                  </a:lnTo>
                  <a:lnTo>
                    <a:pt x="8" y="328"/>
                  </a:lnTo>
                  <a:lnTo>
                    <a:pt x="16" y="352"/>
                  </a:lnTo>
                  <a:lnTo>
                    <a:pt x="16" y="360"/>
                  </a:lnTo>
                  <a:lnTo>
                    <a:pt x="24" y="368"/>
                  </a:lnTo>
                  <a:lnTo>
                    <a:pt x="24" y="376"/>
                  </a:lnTo>
                  <a:lnTo>
                    <a:pt x="40" y="376"/>
                  </a:lnTo>
                  <a:lnTo>
                    <a:pt x="40" y="368"/>
                  </a:lnTo>
                  <a:lnTo>
                    <a:pt x="48" y="360"/>
                  </a:lnTo>
                  <a:lnTo>
                    <a:pt x="64" y="360"/>
                  </a:lnTo>
                  <a:lnTo>
                    <a:pt x="72" y="344"/>
                  </a:lnTo>
                  <a:lnTo>
                    <a:pt x="72" y="312"/>
                  </a:lnTo>
                  <a:lnTo>
                    <a:pt x="72" y="296"/>
                  </a:lnTo>
                  <a:lnTo>
                    <a:pt x="80" y="296"/>
                  </a:lnTo>
                  <a:lnTo>
                    <a:pt x="96" y="288"/>
                  </a:lnTo>
                  <a:lnTo>
                    <a:pt x="96" y="272"/>
                  </a:lnTo>
                  <a:lnTo>
                    <a:pt x="88" y="256"/>
                  </a:lnTo>
                  <a:lnTo>
                    <a:pt x="80" y="248"/>
                  </a:lnTo>
                  <a:lnTo>
                    <a:pt x="80" y="224"/>
                  </a:lnTo>
                  <a:lnTo>
                    <a:pt x="80" y="200"/>
                  </a:lnTo>
                  <a:lnTo>
                    <a:pt x="96" y="184"/>
                  </a:lnTo>
                  <a:lnTo>
                    <a:pt x="104" y="176"/>
                  </a:lnTo>
                  <a:lnTo>
                    <a:pt x="128" y="160"/>
                  </a:lnTo>
                  <a:lnTo>
                    <a:pt x="136" y="144"/>
                  </a:lnTo>
                  <a:lnTo>
                    <a:pt x="128" y="136"/>
                  </a:lnTo>
                  <a:lnTo>
                    <a:pt x="136" y="120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60" y="104"/>
                  </a:lnTo>
                  <a:lnTo>
                    <a:pt x="160" y="8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0" name="Freeform 705"/>
            <p:cNvSpPr>
              <a:spLocks/>
            </p:cNvSpPr>
            <p:nvPr/>
          </p:nvSpPr>
          <p:spPr bwMode="auto">
            <a:xfrm>
              <a:off x="4910138" y="3084513"/>
              <a:ext cx="450850" cy="295275"/>
            </a:xfrm>
            <a:custGeom>
              <a:avLst/>
              <a:gdLst>
                <a:gd name="T0" fmla="*/ 2147483647 w 232"/>
                <a:gd name="T1" fmla="*/ 2147483647 h 152"/>
                <a:gd name="T2" fmla="*/ 2147483647 w 232"/>
                <a:gd name="T3" fmla="*/ 2147483647 h 152"/>
                <a:gd name="T4" fmla="*/ 2147483647 w 232"/>
                <a:gd name="T5" fmla="*/ 2147483647 h 152"/>
                <a:gd name="T6" fmla="*/ 2147483647 w 232"/>
                <a:gd name="T7" fmla="*/ 2147483647 h 152"/>
                <a:gd name="T8" fmla="*/ 2147483647 w 232"/>
                <a:gd name="T9" fmla="*/ 2147483647 h 152"/>
                <a:gd name="T10" fmla="*/ 2147483647 w 232"/>
                <a:gd name="T11" fmla="*/ 2147483647 h 152"/>
                <a:gd name="T12" fmla="*/ 2147483647 w 232"/>
                <a:gd name="T13" fmla="*/ 2147483647 h 152"/>
                <a:gd name="T14" fmla="*/ 2147483647 w 232"/>
                <a:gd name="T15" fmla="*/ 2147483647 h 152"/>
                <a:gd name="T16" fmla="*/ 2147483647 w 232"/>
                <a:gd name="T17" fmla="*/ 2147483647 h 152"/>
                <a:gd name="T18" fmla="*/ 2147483647 w 232"/>
                <a:gd name="T19" fmla="*/ 2147483647 h 152"/>
                <a:gd name="T20" fmla="*/ 2147483647 w 232"/>
                <a:gd name="T21" fmla="*/ 2147483647 h 152"/>
                <a:gd name="T22" fmla="*/ 2147483647 w 232"/>
                <a:gd name="T23" fmla="*/ 0 h 152"/>
                <a:gd name="T24" fmla="*/ 2147483647 w 232"/>
                <a:gd name="T25" fmla="*/ 0 h 152"/>
                <a:gd name="T26" fmla="*/ 2147483647 w 232"/>
                <a:gd name="T27" fmla="*/ 2147483647 h 152"/>
                <a:gd name="T28" fmla="*/ 2147483647 w 232"/>
                <a:gd name="T29" fmla="*/ 2147483647 h 152"/>
                <a:gd name="T30" fmla="*/ 2147483647 w 232"/>
                <a:gd name="T31" fmla="*/ 2147483647 h 152"/>
                <a:gd name="T32" fmla="*/ 2147483647 w 232"/>
                <a:gd name="T33" fmla="*/ 2147483647 h 152"/>
                <a:gd name="T34" fmla="*/ 2147483647 w 232"/>
                <a:gd name="T35" fmla="*/ 2147483647 h 152"/>
                <a:gd name="T36" fmla="*/ 2147483647 w 232"/>
                <a:gd name="T37" fmla="*/ 2147483647 h 152"/>
                <a:gd name="T38" fmla="*/ 2147483647 w 232"/>
                <a:gd name="T39" fmla="*/ 2147483647 h 152"/>
                <a:gd name="T40" fmla="*/ 2147483647 w 232"/>
                <a:gd name="T41" fmla="*/ 2147483647 h 152"/>
                <a:gd name="T42" fmla="*/ 2147483647 w 232"/>
                <a:gd name="T43" fmla="*/ 2147483647 h 152"/>
                <a:gd name="T44" fmla="*/ 0 w 232"/>
                <a:gd name="T45" fmla="*/ 2147483647 h 152"/>
                <a:gd name="T46" fmla="*/ 0 w 232"/>
                <a:gd name="T47" fmla="*/ 2147483647 h 152"/>
                <a:gd name="T48" fmla="*/ 2147483647 w 232"/>
                <a:gd name="T49" fmla="*/ 2147483647 h 152"/>
                <a:gd name="T50" fmla="*/ 2147483647 w 232"/>
                <a:gd name="T51" fmla="*/ 2147483647 h 152"/>
                <a:gd name="T52" fmla="*/ 2147483647 w 232"/>
                <a:gd name="T53" fmla="*/ 2147483647 h 152"/>
                <a:gd name="T54" fmla="*/ 2147483647 w 232"/>
                <a:gd name="T55" fmla="*/ 2147483647 h 152"/>
                <a:gd name="T56" fmla="*/ 2147483647 w 232"/>
                <a:gd name="T57" fmla="*/ 2147483647 h 152"/>
                <a:gd name="T58" fmla="*/ 2147483647 w 232"/>
                <a:gd name="T59" fmla="*/ 2147483647 h 152"/>
                <a:gd name="T60" fmla="*/ 2147483647 w 232"/>
                <a:gd name="T61" fmla="*/ 2147483647 h 152"/>
                <a:gd name="T62" fmla="*/ 2147483647 w 232"/>
                <a:gd name="T63" fmla="*/ 2147483647 h 152"/>
                <a:gd name="T64" fmla="*/ 2147483647 w 232"/>
                <a:gd name="T65" fmla="*/ 2147483647 h 152"/>
                <a:gd name="T66" fmla="*/ 2147483647 w 232"/>
                <a:gd name="T67" fmla="*/ 2147483647 h 152"/>
                <a:gd name="T68" fmla="*/ 2147483647 w 232"/>
                <a:gd name="T69" fmla="*/ 2147483647 h 152"/>
                <a:gd name="T70" fmla="*/ 2147483647 w 232"/>
                <a:gd name="T71" fmla="*/ 2147483647 h 152"/>
                <a:gd name="T72" fmla="*/ 2147483647 w 232"/>
                <a:gd name="T73" fmla="*/ 2147483647 h 152"/>
                <a:gd name="T74" fmla="*/ 2147483647 w 232"/>
                <a:gd name="T75" fmla="*/ 2147483647 h 152"/>
                <a:gd name="T76" fmla="*/ 2147483647 w 232"/>
                <a:gd name="T77" fmla="*/ 2147483647 h 152"/>
                <a:gd name="T78" fmla="*/ 2147483647 w 232"/>
                <a:gd name="T79" fmla="*/ 2147483647 h 152"/>
                <a:gd name="T80" fmla="*/ 2147483647 w 232"/>
                <a:gd name="T81" fmla="*/ 2147483647 h 152"/>
                <a:gd name="T82" fmla="*/ 2147483647 w 232"/>
                <a:gd name="T83" fmla="*/ 2147483647 h 152"/>
                <a:gd name="T84" fmla="*/ 2147483647 w 232"/>
                <a:gd name="T85" fmla="*/ 2147483647 h 152"/>
                <a:gd name="T86" fmla="*/ 2147483647 w 232"/>
                <a:gd name="T87" fmla="*/ 2147483647 h 152"/>
                <a:gd name="T88" fmla="*/ 2147483647 w 232"/>
                <a:gd name="T89" fmla="*/ 2147483647 h 1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2"/>
                <a:gd name="T136" fmla="*/ 0 h 152"/>
                <a:gd name="T137" fmla="*/ 232 w 232"/>
                <a:gd name="T138" fmla="*/ 152 h 1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2" h="152">
                  <a:moveTo>
                    <a:pt x="216" y="88"/>
                  </a:moveTo>
                  <a:lnTo>
                    <a:pt x="224" y="88"/>
                  </a:lnTo>
                  <a:lnTo>
                    <a:pt x="232" y="64"/>
                  </a:lnTo>
                  <a:lnTo>
                    <a:pt x="232" y="56"/>
                  </a:lnTo>
                  <a:lnTo>
                    <a:pt x="208" y="48"/>
                  </a:lnTo>
                  <a:lnTo>
                    <a:pt x="192" y="40"/>
                  </a:lnTo>
                  <a:lnTo>
                    <a:pt x="184" y="40"/>
                  </a:lnTo>
                  <a:lnTo>
                    <a:pt x="168" y="32"/>
                  </a:lnTo>
                  <a:lnTo>
                    <a:pt x="160" y="16"/>
                  </a:lnTo>
                  <a:lnTo>
                    <a:pt x="136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12" y="24"/>
                  </a:lnTo>
                  <a:lnTo>
                    <a:pt x="96" y="24"/>
                  </a:lnTo>
                  <a:lnTo>
                    <a:pt x="72" y="24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48" y="80"/>
                  </a:lnTo>
                  <a:lnTo>
                    <a:pt x="72" y="80"/>
                  </a:lnTo>
                  <a:lnTo>
                    <a:pt x="96" y="96"/>
                  </a:lnTo>
                  <a:lnTo>
                    <a:pt x="104" y="112"/>
                  </a:lnTo>
                  <a:lnTo>
                    <a:pt x="88" y="120"/>
                  </a:lnTo>
                  <a:lnTo>
                    <a:pt x="88" y="136"/>
                  </a:lnTo>
                  <a:lnTo>
                    <a:pt x="96" y="136"/>
                  </a:lnTo>
                  <a:lnTo>
                    <a:pt x="104" y="128"/>
                  </a:lnTo>
                  <a:lnTo>
                    <a:pt x="120" y="120"/>
                  </a:lnTo>
                  <a:lnTo>
                    <a:pt x="136" y="120"/>
                  </a:lnTo>
                  <a:lnTo>
                    <a:pt x="144" y="128"/>
                  </a:lnTo>
                  <a:lnTo>
                    <a:pt x="136" y="136"/>
                  </a:lnTo>
                  <a:lnTo>
                    <a:pt x="152" y="152"/>
                  </a:lnTo>
                  <a:lnTo>
                    <a:pt x="184" y="136"/>
                  </a:lnTo>
                  <a:lnTo>
                    <a:pt x="168" y="128"/>
                  </a:lnTo>
                  <a:lnTo>
                    <a:pt x="176" y="112"/>
                  </a:lnTo>
                  <a:lnTo>
                    <a:pt x="200" y="112"/>
                  </a:lnTo>
                  <a:lnTo>
                    <a:pt x="208" y="104"/>
                  </a:lnTo>
                  <a:lnTo>
                    <a:pt x="216" y="88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1" name="Freeform 706"/>
            <p:cNvSpPr>
              <a:spLocks/>
            </p:cNvSpPr>
            <p:nvPr/>
          </p:nvSpPr>
          <p:spPr bwMode="auto">
            <a:xfrm>
              <a:off x="5173663" y="3084513"/>
              <a:ext cx="47625" cy="30162"/>
            </a:xfrm>
            <a:custGeom>
              <a:avLst/>
              <a:gdLst>
                <a:gd name="T0" fmla="*/ 2147483647 w 24"/>
                <a:gd name="T1" fmla="*/ 2147483647 h 16"/>
                <a:gd name="T2" fmla="*/ 2147483647 w 24"/>
                <a:gd name="T3" fmla="*/ 0 h 16"/>
                <a:gd name="T4" fmla="*/ 0 w 24"/>
                <a:gd name="T5" fmla="*/ 2147483647 h 16"/>
                <a:gd name="T6" fmla="*/ 2147483647 w 24"/>
                <a:gd name="T7" fmla="*/ 2147483647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6"/>
                <a:gd name="T14" fmla="*/ 24 w 24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6">
                  <a:moveTo>
                    <a:pt x="24" y="16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2" name="Freeform 707"/>
            <p:cNvSpPr>
              <a:spLocks/>
            </p:cNvSpPr>
            <p:nvPr/>
          </p:nvSpPr>
          <p:spPr bwMode="auto">
            <a:xfrm>
              <a:off x="4864100" y="3473450"/>
              <a:ext cx="153988" cy="155575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0 h 80"/>
                <a:gd name="T4" fmla="*/ 2147483647 w 80"/>
                <a:gd name="T5" fmla="*/ 2147483647 h 80"/>
                <a:gd name="T6" fmla="*/ 2147483647 w 80"/>
                <a:gd name="T7" fmla="*/ 2147483647 h 80"/>
                <a:gd name="T8" fmla="*/ 2147483647 w 80"/>
                <a:gd name="T9" fmla="*/ 2147483647 h 80"/>
                <a:gd name="T10" fmla="*/ 2147483647 w 80"/>
                <a:gd name="T11" fmla="*/ 2147483647 h 80"/>
                <a:gd name="T12" fmla="*/ 2147483647 w 80"/>
                <a:gd name="T13" fmla="*/ 2147483647 h 80"/>
                <a:gd name="T14" fmla="*/ 2147483647 w 80"/>
                <a:gd name="T15" fmla="*/ 2147483647 h 80"/>
                <a:gd name="T16" fmla="*/ 2147483647 w 80"/>
                <a:gd name="T17" fmla="*/ 2147483647 h 80"/>
                <a:gd name="T18" fmla="*/ 2147483647 w 80"/>
                <a:gd name="T19" fmla="*/ 2147483647 h 80"/>
                <a:gd name="T20" fmla="*/ 0 w 80"/>
                <a:gd name="T21" fmla="*/ 2147483647 h 80"/>
                <a:gd name="T22" fmla="*/ 2147483647 w 80"/>
                <a:gd name="T23" fmla="*/ 2147483647 h 80"/>
                <a:gd name="T24" fmla="*/ 2147483647 w 80"/>
                <a:gd name="T25" fmla="*/ 2147483647 h 80"/>
                <a:gd name="T26" fmla="*/ 2147483647 w 80"/>
                <a:gd name="T27" fmla="*/ 2147483647 h 80"/>
                <a:gd name="T28" fmla="*/ 2147483647 w 80"/>
                <a:gd name="T29" fmla="*/ 2147483647 h 80"/>
                <a:gd name="T30" fmla="*/ 2147483647 w 80"/>
                <a:gd name="T31" fmla="*/ 2147483647 h 80"/>
                <a:gd name="T32" fmla="*/ 2147483647 w 80"/>
                <a:gd name="T33" fmla="*/ 2147483647 h 80"/>
                <a:gd name="T34" fmla="*/ 2147483647 w 80"/>
                <a:gd name="T35" fmla="*/ 2147483647 h 80"/>
                <a:gd name="T36" fmla="*/ 2147483647 w 80"/>
                <a:gd name="T37" fmla="*/ 2147483647 h 80"/>
                <a:gd name="T38" fmla="*/ 2147483647 w 80"/>
                <a:gd name="T39" fmla="*/ 2147483647 h 80"/>
                <a:gd name="T40" fmla="*/ 2147483647 w 80"/>
                <a:gd name="T41" fmla="*/ 2147483647 h 80"/>
                <a:gd name="T42" fmla="*/ 2147483647 w 80"/>
                <a:gd name="T43" fmla="*/ 2147483647 h 80"/>
                <a:gd name="T44" fmla="*/ 2147483647 w 80"/>
                <a:gd name="T45" fmla="*/ 2147483647 h 80"/>
                <a:gd name="T46" fmla="*/ 2147483647 w 80"/>
                <a:gd name="T47" fmla="*/ 2147483647 h 80"/>
                <a:gd name="T48" fmla="*/ 2147483647 w 80"/>
                <a:gd name="T49" fmla="*/ 2147483647 h 80"/>
                <a:gd name="T50" fmla="*/ 2147483647 w 80"/>
                <a:gd name="T51" fmla="*/ 2147483647 h 80"/>
                <a:gd name="T52" fmla="*/ 2147483647 w 80"/>
                <a:gd name="T53" fmla="*/ 2147483647 h 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0"/>
                <a:gd name="T82" fmla="*/ 0 h 80"/>
                <a:gd name="T83" fmla="*/ 80 w 80"/>
                <a:gd name="T84" fmla="*/ 80 h 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0" h="80">
                  <a:moveTo>
                    <a:pt x="80" y="8"/>
                  </a:moveTo>
                  <a:lnTo>
                    <a:pt x="80" y="0"/>
                  </a:lnTo>
                  <a:lnTo>
                    <a:pt x="80" y="8"/>
                  </a:lnTo>
                  <a:lnTo>
                    <a:pt x="64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24" y="48"/>
                  </a:lnTo>
                  <a:lnTo>
                    <a:pt x="16" y="56"/>
                  </a:lnTo>
                  <a:lnTo>
                    <a:pt x="16" y="72"/>
                  </a:lnTo>
                  <a:lnTo>
                    <a:pt x="32" y="80"/>
                  </a:lnTo>
                  <a:lnTo>
                    <a:pt x="40" y="72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32" y="24"/>
                  </a:lnTo>
                  <a:lnTo>
                    <a:pt x="56" y="16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3" name="Freeform 708"/>
            <p:cNvSpPr>
              <a:spLocks/>
            </p:cNvSpPr>
            <p:nvPr/>
          </p:nvSpPr>
          <p:spPr bwMode="auto">
            <a:xfrm>
              <a:off x="5173663" y="3084513"/>
              <a:ext cx="47625" cy="30162"/>
            </a:xfrm>
            <a:custGeom>
              <a:avLst/>
              <a:gdLst>
                <a:gd name="T0" fmla="*/ 2147483647 w 24"/>
                <a:gd name="T1" fmla="*/ 2147483647 h 16"/>
                <a:gd name="T2" fmla="*/ 2147483647 w 24"/>
                <a:gd name="T3" fmla="*/ 0 h 16"/>
                <a:gd name="T4" fmla="*/ 0 w 24"/>
                <a:gd name="T5" fmla="*/ 2147483647 h 16"/>
                <a:gd name="T6" fmla="*/ 2147483647 w 24"/>
                <a:gd name="T7" fmla="*/ 2147483647 h 16"/>
                <a:gd name="T8" fmla="*/ 2147483647 w 24"/>
                <a:gd name="T9" fmla="*/ 214748364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6"/>
                <a:gd name="T17" fmla="*/ 24 w 2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6">
                  <a:moveTo>
                    <a:pt x="24" y="16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4" name="Freeform 709"/>
            <p:cNvSpPr>
              <a:spLocks/>
            </p:cNvSpPr>
            <p:nvPr/>
          </p:nvSpPr>
          <p:spPr bwMode="auto">
            <a:xfrm>
              <a:off x="4864100" y="3240088"/>
              <a:ext cx="247650" cy="169862"/>
            </a:xfrm>
            <a:custGeom>
              <a:avLst/>
              <a:gdLst>
                <a:gd name="T0" fmla="*/ 2147483647 w 128"/>
                <a:gd name="T1" fmla="*/ 2147483647 h 88"/>
                <a:gd name="T2" fmla="*/ 2147483647 w 128"/>
                <a:gd name="T3" fmla="*/ 2147483647 h 88"/>
                <a:gd name="T4" fmla="*/ 2147483647 w 128"/>
                <a:gd name="T5" fmla="*/ 2147483647 h 88"/>
                <a:gd name="T6" fmla="*/ 2147483647 w 128"/>
                <a:gd name="T7" fmla="*/ 0 h 88"/>
                <a:gd name="T8" fmla="*/ 2147483647 w 128"/>
                <a:gd name="T9" fmla="*/ 0 h 88"/>
                <a:gd name="T10" fmla="*/ 2147483647 w 128"/>
                <a:gd name="T11" fmla="*/ 2147483647 h 88"/>
                <a:gd name="T12" fmla="*/ 2147483647 w 128"/>
                <a:gd name="T13" fmla="*/ 0 h 88"/>
                <a:gd name="T14" fmla="*/ 2147483647 w 128"/>
                <a:gd name="T15" fmla="*/ 2147483647 h 88"/>
                <a:gd name="T16" fmla="*/ 2147483647 w 128"/>
                <a:gd name="T17" fmla="*/ 2147483647 h 88"/>
                <a:gd name="T18" fmla="*/ 0 w 128"/>
                <a:gd name="T19" fmla="*/ 2147483647 h 88"/>
                <a:gd name="T20" fmla="*/ 2147483647 w 128"/>
                <a:gd name="T21" fmla="*/ 2147483647 h 88"/>
                <a:gd name="T22" fmla="*/ 2147483647 w 128"/>
                <a:gd name="T23" fmla="*/ 2147483647 h 88"/>
                <a:gd name="T24" fmla="*/ 2147483647 w 128"/>
                <a:gd name="T25" fmla="*/ 2147483647 h 88"/>
                <a:gd name="T26" fmla="*/ 2147483647 w 128"/>
                <a:gd name="T27" fmla="*/ 2147483647 h 88"/>
                <a:gd name="T28" fmla="*/ 2147483647 w 128"/>
                <a:gd name="T29" fmla="*/ 2147483647 h 88"/>
                <a:gd name="T30" fmla="*/ 2147483647 w 128"/>
                <a:gd name="T31" fmla="*/ 2147483647 h 88"/>
                <a:gd name="T32" fmla="*/ 2147483647 w 128"/>
                <a:gd name="T33" fmla="*/ 2147483647 h 88"/>
                <a:gd name="T34" fmla="*/ 2147483647 w 128"/>
                <a:gd name="T35" fmla="*/ 2147483647 h 88"/>
                <a:gd name="T36" fmla="*/ 2147483647 w 128"/>
                <a:gd name="T37" fmla="*/ 2147483647 h 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88"/>
                <a:gd name="T59" fmla="*/ 128 w 128"/>
                <a:gd name="T60" fmla="*/ 88 h 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88">
                  <a:moveTo>
                    <a:pt x="112" y="40"/>
                  </a:moveTo>
                  <a:lnTo>
                    <a:pt x="128" y="32"/>
                  </a:lnTo>
                  <a:lnTo>
                    <a:pt x="120" y="16"/>
                  </a:lnTo>
                  <a:lnTo>
                    <a:pt x="96" y="0"/>
                  </a:lnTo>
                  <a:lnTo>
                    <a:pt x="72" y="0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24" y="24"/>
                  </a:lnTo>
                  <a:lnTo>
                    <a:pt x="16" y="40"/>
                  </a:lnTo>
                  <a:lnTo>
                    <a:pt x="0" y="40"/>
                  </a:lnTo>
                  <a:lnTo>
                    <a:pt x="32" y="80"/>
                  </a:lnTo>
                  <a:lnTo>
                    <a:pt x="40" y="80"/>
                  </a:lnTo>
                  <a:lnTo>
                    <a:pt x="64" y="80"/>
                  </a:lnTo>
                  <a:lnTo>
                    <a:pt x="88" y="80"/>
                  </a:lnTo>
                  <a:lnTo>
                    <a:pt x="112" y="88"/>
                  </a:lnTo>
                  <a:lnTo>
                    <a:pt x="112" y="64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12" y="40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5" name="Freeform 710"/>
            <p:cNvSpPr>
              <a:spLocks/>
            </p:cNvSpPr>
            <p:nvPr/>
          </p:nvSpPr>
          <p:spPr bwMode="auto">
            <a:xfrm>
              <a:off x="4864100" y="3317875"/>
              <a:ext cx="61913" cy="77788"/>
            </a:xfrm>
            <a:custGeom>
              <a:avLst/>
              <a:gdLst>
                <a:gd name="T0" fmla="*/ 2147483647 w 32"/>
                <a:gd name="T1" fmla="*/ 2147483647 h 40"/>
                <a:gd name="T2" fmla="*/ 2147483647 w 32"/>
                <a:gd name="T3" fmla="*/ 2147483647 h 40"/>
                <a:gd name="T4" fmla="*/ 0 w 32"/>
                <a:gd name="T5" fmla="*/ 0 h 40"/>
                <a:gd name="T6" fmla="*/ 2147483647 w 32"/>
                <a:gd name="T7" fmla="*/ 2147483647 h 40"/>
                <a:gd name="T8" fmla="*/ 2147483647 w 32"/>
                <a:gd name="T9" fmla="*/ 214748364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0"/>
                <a:gd name="T17" fmla="*/ 32 w 3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0">
                  <a:moveTo>
                    <a:pt x="32" y="32"/>
                  </a:moveTo>
                  <a:lnTo>
                    <a:pt x="32" y="40"/>
                  </a:lnTo>
                  <a:lnTo>
                    <a:pt x="0" y="0"/>
                  </a:lnTo>
                  <a:lnTo>
                    <a:pt x="8" y="16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6" name="Freeform 711"/>
            <p:cNvSpPr>
              <a:spLocks/>
            </p:cNvSpPr>
            <p:nvPr/>
          </p:nvSpPr>
          <p:spPr bwMode="auto">
            <a:xfrm>
              <a:off x="4660900" y="3146425"/>
              <a:ext cx="171450" cy="93663"/>
            </a:xfrm>
            <a:custGeom>
              <a:avLst/>
              <a:gdLst>
                <a:gd name="T0" fmla="*/ 2147483647 w 88"/>
                <a:gd name="T1" fmla="*/ 2147483647 h 48"/>
                <a:gd name="T2" fmla="*/ 2147483647 w 88"/>
                <a:gd name="T3" fmla="*/ 2147483647 h 48"/>
                <a:gd name="T4" fmla="*/ 2147483647 w 88"/>
                <a:gd name="T5" fmla="*/ 2147483647 h 48"/>
                <a:gd name="T6" fmla="*/ 2147483647 w 88"/>
                <a:gd name="T7" fmla="*/ 2147483647 h 48"/>
                <a:gd name="T8" fmla="*/ 2147483647 w 88"/>
                <a:gd name="T9" fmla="*/ 2147483647 h 48"/>
                <a:gd name="T10" fmla="*/ 2147483647 w 88"/>
                <a:gd name="T11" fmla="*/ 2147483647 h 48"/>
                <a:gd name="T12" fmla="*/ 2147483647 w 88"/>
                <a:gd name="T13" fmla="*/ 2147483647 h 48"/>
                <a:gd name="T14" fmla="*/ 2147483647 w 88"/>
                <a:gd name="T15" fmla="*/ 2147483647 h 48"/>
                <a:gd name="T16" fmla="*/ 2147483647 w 88"/>
                <a:gd name="T17" fmla="*/ 2147483647 h 48"/>
                <a:gd name="T18" fmla="*/ 2147483647 w 88"/>
                <a:gd name="T19" fmla="*/ 0 h 48"/>
                <a:gd name="T20" fmla="*/ 2147483647 w 88"/>
                <a:gd name="T21" fmla="*/ 0 h 48"/>
                <a:gd name="T22" fmla="*/ 2147483647 w 88"/>
                <a:gd name="T23" fmla="*/ 0 h 48"/>
                <a:gd name="T24" fmla="*/ 2147483647 w 88"/>
                <a:gd name="T25" fmla="*/ 2147483647 h 48"/>
                <a:gd name="T26" fmla="*/ 2147483647 w 88"/>
                <a:gd name="T27" fmla="*/ 2147483647 h 48"/>
                <a:gd name="T28" fmla="*/ 0 w 88"/>
                <a:gd name="T29" fmla="*/ 2147483647 h 48"/>
                <a:gd name="T30" fmla="*/ 2147483647 w 88"/>
                <a:gd name="T31" fmla="*/ 2147483647 h 48"/>
                <a:gd name="T32" fmla="*/ 2147483647 w 88"/>
                <a:gd name="T33" fmla="*/ 2147483647 h 48"/>
                <a:gd name="T34" fmla="*/ 2147483647 w 88"/>
                <a:gd name="T35" fmla="*/ 2147483647 h 48"/>
                <a:gd name="T36" fmla="*/ 2147483647 w 88"/>
                <a:gd name="T37" fmla="*/ 2147483647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48"/>
                <a:gd name="T59" fmla="*/ 88 w 88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48">
                  <a:moveTo>
                    <a:pt x="40" y="40"/>
                  </a:moveTo>
                  <a:lnTo>
                    <a:pt x="56" y="40"/>
                  </a:lnTo>
                  <a:lnTo>
                    <a:pt x="64" y="40"/>
                  </a:lnTo>
                  <a:lnTo>
                    <a:pt x="64" y="48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88" y="24"/>
                  </a:lnTo>
                  <a:lnTo>
                    <a:pt x="72" y="16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24"/>
                  </a:lnTo>
                  <a:lnTo>
                    <a:pt x="24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7" name="Freeform 712"/>
            <p:cNvSpPr>
              <a:spLocks/>
            </p:cNvSpPr>
            <p:nvPr/>
          </p:nvSpPr>
          <p:spPr bwMode="auto">
            <a:xfrm>
              <a:off x="4770438" y="3240088"/>
              <a:ext cx="155575" cy="93662"/>
            </a:xfrm>
            <a:custGeom>
              <a:avLst/>
              <a:gdLst>
                <a:gd name="T0" fmla="*/ 2147483647 w 80"/>
                <a:gd name="T1" fmla="*/ 0 h 48"/>
                <a:gd name="T2" fmla="*/ 2147483647 w 80"/>
                <a:gd name="T3" fmla="*/ 0 h 48"/>
                <a:gd name="T4" fmla="*/ 2147483647 w 80"/>
                <a:gd name="T5" fmla="*/ 2147483647 h 48"/>
                <a:gd name="T6" fmla="*/ 2147483647 w 80"/>
                <a:gd name="T7" fmla="*/ 2147483647 h 48"/>
                <a:gd name="T8" fmla="*/ 2147483647 w 80"/>
                <a:gd name="T9" fmla="*/ 2147483647 h 48"/>
                <a:gd name="T10" fmla="*/ 2147483647 w 80"/>
                <a:gd name="T11" fmla="*/ 2147483647 h 48"/>
                <a:gd name="T12" fmla="*/ 2147483647 w 80"/>
                <a:gd name="T13" fmla="*/ 2147483647 h 48"/>
                <a:gd name="T14" fmla="*/ 0 w 80"/>
                <a:gd name="T15" fmla="*/ 2147483647 h 48"/>
                <a:gd name="T16" fmla="*/ 0 w 80"/>
                <a:gd name="T17" fmla="*/ 2147483647 h 48"/>
                <a:gd name="T18" fmla="*/ 2147483647 w 80"/>
                <a:gd name="T19" fmla="*/ 2147483647 h 48"/>
                <a:gd name="T20" fmla="*/ 2147483647 w 80"/>
                <a:gd name="T21" fmla="*/ 2147483647 h 48"/>
                <a:gd name="T22" fmla="*/ 2147483647 w 80"/>
                <a:gd name="T23" fmla="*/ 2147483647 h 48"/>
                <a:gd name="T24" fmla="*/ 2147483647 w 80"/>
                <a:gd name="T25" fmla="*/ 2147483647 h 48"/>
                <a:gd name="T26" fmla="*/ 2147483647 w 80"/>
                <a:gd name="T27" fmla="*/ 2147483647 h 48"/>
                <a:gd name="T28" fmla="*/ 2147483647 w 80"/>
                <a:gd name="T29" fmla="*/ 0 h 48"/>
                <a:gd name="T30" fmla="*/ 2147483647 w 80"/>
                <a:gd name="T31" fmla="*/ 0 h 48"/>
                <a:gd name="T32" fmla="*/ 2147483647 w 8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8"/>
                <a:gd name="T53" fmla="*/ 80 w 8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8">
                  <a:moveTo>
                    <a:pt x="56" y="0"/>
                  </a:moveTo>
                  <a:lnTo>
                    <a:pt x="48" y="0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16" y="40"/>
                  </a:lnTo>
                  <a:lnTo>
                    <a:pt x="32" y="48"/>
                  </a:lnTo>
                  <a:lnTo>
                    <a:pt x="48" y="40"/>
                  </a:lnTo>
                  <a:lnTo>
                    <a:pt x="64" y="40"/>
                  </a:lnTo>
                  <a:lnTo>
                    <a:pt x="72" y="24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8" name="Freeform 713"/>
            <p:cNvSpPr>
              <a:spLocks/>
            </p:cNvSpPr>
            <p:nvPr/>
          </p:nvSpPr>
          <p:spPr bwMode="auto">
            <a:xfrm>
              <a:off x="4786313" y="3192463"/>
              <a:ext cx="139700" cy="63500"/>
            </a:xfrm>
            <a:custGeom>
              <a:avLst/>
              <a:gdLst>
                <a:gd name="T0" fmla="*/ 2147483647 w 72"/>
                <a:gd name="T1" fmla="*/ 2147483647 h 32"/>
                <a:gd name="T2" fmla="*/ 2147483647 w 72"/>
                <a:gd name="T3" fmla="*/ 0 h 32"/>
                <a:gd name="T4" fmla="*/ 2147483647 w 72"/>
                <a:gd name="T5" fmla="*/ 2147483647 h 32"/>
                <a:gd name="T6" fmla="*/ 2147483647 w 72"/>
                <a:gd name="T7" fmla="*/ 2147483647 h 32"/>
                <a:gd name="T8" fmla="*/ 0 w 72"/>
                <a:gd name="T9" fmla="*/ 2147483647 h 32"/>
                <a:gd name="T10" fmla="*/ 0 w 72"/>
                <a:gd name="T11" fmla="*/ 2147483647 h 32"/>
                <a:gd name="T12" fmla="*/ 2147483647 w 72"/>
                <a:gd name="T13" fmla="*/ 2147483647 h 32"/>
                <a:gd name="T14" fmla="*/ 2147483647 w 72"/>
                <a:gd name="T15" fmla="*/ 2147483647 h 32"/>
                <a:gd name="T16" fmla="*/ 2147483647 w 72"/>
                <a:gd name="T17" fmla="*/ 2147483647 h 32"/>
                <a:gd name="T18" fmla="*/ 2147483647 w 72"/>
                <a:gd name="T19" fmla="*/ 2147483647 h 32"/>
                <a:gd name="T20" fmla="*/ 2147483647 w 72"/>
                <a:gd name="T21" fmla="*/ 2147483647 h 32"/>
                <a:gd name="T22" fmla="*/ 2147483647 w 72"/>
                <a:gd name="T23" fmla="*/ 2147483647 h 32"/>
                <a:gd name="T24" fmla="*/ 2147483647 w 72"/>
                <a:gd name="T25" fmla="*/ 2147483647 h 32"/>
                <a:gd name="T26" fmla="*/ 2147483647 w 72"/>
                <a:gd name="T27" fmla="*/ 2147483647 h 32"/>
                <a:gd name="T28" fmla="*/ 2147483647 w 72"/>
                <a:gd name="T29" fmla="*/ 2147483647 h 32"/>
                <a:gd name="T30" fmla="*/ 2147483647 w 72"/>
                <a:gd name="T31" fmla="*/ 2147483647 h 32"/>
                <a:gd name="T32" fmla="*/ 2147483647 w 72"/>
                <a:gd name="T33" fmla="*/ 2147483647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32"/>
                <a:gd name="T53" fmla="*/ 72 w 7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32">
                  <a:moveTo>
                    <a:pt x="40" y="8"/>
                  </a:moveTo>
                  <a:lnTo>
                    <a:pt x="24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24" y="32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72" y="24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69" name="Freeform 714"/>
            <p:cNvSpPr>
              <a:spLocks/>
            </p:cNvSpPr>
            <p:nvPr/>
          </p:nvSpPr>
          <p:spPr bwMode="auto">
            <a:xfrm>
              <a:off x="4864100" y="3317875"/>
              <a:ext cx="61913" cy="77788"/>
            </a:xfrm>
            <a:custGeom>
              <a:avLst/>
              <a:gdLst>
                <a:gd name="T0" fmla="*/ 2147483647 w 32"/>
                <a:gd name="T1" fmla="*/ 2147483647 h 40"/>
                <a:gd name="T2" fmla="*/ 2147483647 w 32"/>
                <a:gd name="T3" fmla="*/ 2147483647 h 40"/>
                <a:gd name="T4" fmla="*/ 0 w 32"/>
                <a:gd name="T5" fmla="*/ 0 h 40"/>
                <a:gd name="T6" fmla="*/ 2147483647 w 32"/>
                <a:gd name="T7" fmla="*/ 2147483647 h 40"/>
                <a:gd name="T8" fmla="*/ 2147483647 w 32"/>
                <a:gd name="T9" fmla="*/ 2147483647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0"/>
                <a:gd name="T17" fmla="*/ 32 w 3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0">
                  <a:moveTo>
                    <a:pt x="32" y="32"/>
                  </a:moveTo>
                  <a:lnTo>
                    <a:pt x="32" y="40"/>
                  </a:lnTo>
                  <a:lnTo>
                    <a:pt x="0" y="0"/>
                  </a:lnTo>
                  <a:lnTo>
                    <a:pt x="8" y="16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0" name="Freeform 715"/>
            <p:cNvSpPr>
              <a:spLocks/>
            </p:cNvSpPr>
            <p:nvPr/>
          </p:nvSpPr>
          <p:spPr bwMode="auto">
            <a:xfrm>
              <a:off x="4786313" y="3192463"/>
              <a:ext cx="139700" cy="63500"/>
            </a:xfrm>
            <a:custGeom>
              <a:avLst/>
              <a:gdLst>
                <a:gd name="T0" fmla="*/ 2147483647 w 72"/>
                <a:gd name="T1" fmla="*/ 2147483647 h 32"/>
                <a:gd name="T2" fmla="*/ 2147483647 w 72"/>
                <a:gd name="T3" fmla="*/ 0 h 32"/>
                <a:gd name="T4" fmla="*/ 2147483647 w 72"/>
                <a:gd name="T5" fmla="*/ 0 h 32"/>
                <a:gd name="T6" fmla="*/ 2147483647 w 72"/>
                <a:gd name="T7" fmla="*/ 2147483647 h 32"/>
                <a:gd name="T8" fmla="*/ 2147483647 w 72"/>
                <a:gd name="T9" fmla="*/ 2147483647 h 32"/>
                <a:gd name="T10" fmla="*/ 0 w 72"/>
                <a:gd name="T11" fmla="*/ 2147483647 h 32"/>
                <a:gd name="T12" fmla="*/ 0 w 72"/>
                <a:gd name="T13" fmla="*/ 2147483647 h 32"/>
                <a:gd name="T14" fmla="*/ 0 w 72"/>
                <a:gd name="T15" fmla="*/ 2147483647 h 32"/>
                <a:gd name="T16" fmla="*/ 2147483647 w 72"/>
                <a:gd name="T17" fmla="*/ 2147483647 h 32"/>
                <a:gd name="T18" fmla="*/ 2147483647 w 72"/>
                <a:gd name="T19" fmla="*/ 2147483647 h 32"/>
                <a:gd name="T20" fmla="*/ 2147483647 w 72"/>
                <a:gd name="T21" fmla="*/ 2147483647 h 32"/>
                <a:gd name="T22" fmla="*/ 2147483647 w 72"/>
                <a:gd name="T23" fmla="*/ 2147483647 h 32"/>
                <a:gd name="T24" fmla="*/ 2147483647 w 72"/>
                <a:gd name="T25" fmla="*/ 2147483647 h 32"/>
                <a:gd name="T26" fmla="*/ 2147483647 w 72"/>
                <a:gd name="T27" fmla="*/ 2147483647 h 32"/>
                <a:gd name="T28" fmla="*/ 2147483647 w 72"/>
                <a:gd name="T29" fmla="*/ 2147483647 h 32"/>
                <a:gd name="T30" fmla="*/ 2147483647 w 72"/>
                <a:gd name="T31" fmla="*/ 2147483647 h 32"/>
                <a:gd name="T32" fmla="*/ 2147483647 w 72"/>
                <a:gd name="T33" fmla="*/ 2147483647 h 32"/>
                <a:gd name="T34" fmla="*/ 2147483647 w 72"/>
                <a:gd name="T35" fmla="*/ 2147483647 h 32"/>
                <a:gd name="T36" fmla="*/ 2147483647 w 72"/>
                <a:gd name="T37" fmla="*/ 2147483647 h 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32"/>
                <a:gd name="T59" fmla="*/ 72 w 72"/>
                <a:gd name="T60" fmla="*/ 32 h 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32">
                  <a:moveTo>
                    <a:pt x="40" y="8"/>
                  </a:moveTo>
                  <a:lnTo>
                    <a:pt x="24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24" y="32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72" y="24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1" name="Freeform 716"/>
            <p:cNvSpPr>
              <a:spLocks/>
            </p:cNvSpPr>
            <p:nvPr/>
          </p:nvSpPr>
          <p:spPr bwMode="auto">
            <a:xfrm>
              <a:off x="4926013" y="3395663"/>
              <a:ext cx="169862" cy="139700"/>
            </a:xfrm>
            <a:custGeom>
              <a:avLst/>
              <a:gdLst>
                <a:gd name="T0" fmla="*/ 2147483647 w 88"/>
                <a:gd name="T1" fmla="*/ 0 h 72"/>
                <a:gd name="T2" fmla="*/ 2147483647 w 88"/>
                <a:gd name="T3" fmla="*/ 0 h 72"/>
                <a:gd name="T4" fmla="*/ 0 w 88"/>
                <a:gd name="T5" fmla="*/ 0 h 72"/>
                <a:gd name="T6" fmla="*/ 0 w 88"/>
                <a:gd name="T7" fmla="*/ 2147483647 h 72"/>
                <a:gd name="T8" fmla="*/ 2147483647 w 88"/>
                <a:gd name="T9" fmla="*/ 2147483647 h 72"/>
                <a:gd name="T10" fmla="*/ 0 w 88"/>
                <a:gd name="T11" fmla="*/ 2147483647 h 72"/>
                <a:gd name="T12" fmla="*/ 2147483647 w 88"/>
                <a:gd name="T13" fmla="*/ 2147483647 h 72"/>
                <a:gd name="T14" fmla="*/ 2147483647 w 88"/>
                <a:gd name="T15" fmla="*/ 2147483647 h 72"/>
                <a:gd name="T16" fmla="*/ 2147483647 w 88"/>
                <a:gd name="T17" fmla="*/ 2147483647 h 72"/>
                <a:gd name="T18" fmla="*/ 2147483647 w 88"/>
                <a:gd name="T19" fmla="*/ 2147483647 h 72"/>
                <a:gd name="T20" fmla="*/ 2147483647 w 88"/>
                <a:gd name="T21" fmla="*/ 2147483647 h 72"/>
                <a:gd name="T22" fmla="*/ 2147483647 w 88"/>
                <a:gd name="T23" fmla="*/ 2147483647 h 72"/>
                <a:gd name="T24" fmla="*/ 2147483647 w 88"/>
                <a:gd name="T25" fmla="*/ 2147483647 h 72"/>
                <a:gd name="T26" fmla="*/ 2147483647 w 88"/>
                <a:gd name="T27" fmla="*/ 2147483647 h 72"/>
                <a:gd name="T28" fmla="*/ 2147483647 w 88"/>
                <a:gd name="T29" fmla="*/ 2147483647 h 72"/>
                <a:gd name="T30" fmla="*/ 2147483647 w 88"/>
                <a:gd name="T31" fmla="*/ 2147483647 h 72"/>
                <a:gd name="T32" fmla="*/ 2147483647 w 88"/>
                <a:gd name="T33" fmla="*/ 2147483647 h 72"/>
                <a:gd name="T34" fmla="*/ 2147483647 w 88"/>
                <a:gd name="T35" fmla="*/ 2147483647 h 72"/>
                <a:gd name="T36" fmla="*/ 2147483647 w 88"/>
                <a:gd name="T37" fmla="*/ 2147483647 h 72"/>
                <a:gd name="T38" fmla="*/ 2147483647 w 88"/>
                <a:gd name="T39" fmla="*/ 2147483647 h 72"/>
                <a:gd name="T40" fmla="*/ 2147483647 w 88"/>
                <a:gd name="T41" fmla="*/ 2147483647 h 72"/>
                <a:gd name="T42" fmla="*/ 2147483647 w 88"/>
                <a:gd name="T43" fmla="*/ 0 h 72"/>
                <a:gd name="T44" fmla="*/ 2147483647 w 88"/>
                <a:gd name="T45" fmla="*/ 0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72"/>
                <a:gd name="T71" fmla="*/ 88 w 88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72">
                  <a:moveTo>
                    <a:pt x="32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48" y="72"/>
                  </a:lnTo>
                  <a:lnTo>
                    <a:pt x="64" y="64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80" y="8"/>
                  </a:lnTo>
                  <a:lnTo>
                    <a:pt x="5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2" name="Freeform 717"/>
            <p:cNvSpPr>
              <a:spLocks/>
            </p:cNvSpPr>
            <p:nvPr/>
          </p:nvSpPr>
          <p:spPr bwMode="auto">
            <a:xfrm>
              <a:off x="4816475" y="3317875"/>
              <a:ext cx="123825" cy="217488"/>
            </a:xfrm>
            <a:custGeom>
              <a:avLst/>
              <a:gdLst>
                <a:gd name="T0" fmla="*/ 2147483647 w 64"/>
                <a:gd name="T1" fmla="*/ 2147483647 h 112"/>
                <a:gd name="T2" fmla="*/ 2147483647 w 64"/>
                <a:gd name="T3" fmla="*/ 2147483647 h 112"/>
                <a:gd name="T4" fmla="*/ 2147483647 w 64"/>
                <a:gd name="T5" fmla="*/ 2147483647 h 112"/>
                <a:gd name="T6" fmla="*/ 2147483647 w 64"/>
                <a:gd name="T7" fmla="*/ 2147483647 h 112"/>
                <a:gd name="T8" fmla="*/ 2147483647 w 64"/>
                <a:gd name="T9" fmla="*/ 2147483647 h 112"/>
                <a:gd name="T10" fmla="*/ 2147483647 w 64"/>
                <a:gd name="T11" fmla="*/ 2147483647 h 112"/>
                <a:gd name="T12" fmla="*/ 2147483647 w 64"/>
                <a:gd name="T13" fmla="*/ 2147483647 h 112"/>
                <a:gd name="T14" fmla="*/ 2147483647 w 64"/>
                <a:gd name="T15" fmla="*/ 2147483647 h 112"/>
                <a:gd name="T16" fmla="*/ 2147483647 w 64"/>
                <a:gd name="T17" fmla="*/ 2147483647 h 112"/>
                <a:gd name="T18" fmla="*/ 2147483647 w 64"/>
                <a:gd name="T19" fmla="*/ 2147483647 h 112"/>
                <a:gd name="T20" fmla="*/ 2147483647 w 64"/>
                <a:gd name="T21" fmla="*/ 0 h 112"/>
                <a:gd name="T22" fmla="*/ 2147483647 w 64"/>
                <a:gd name="T23" fmla="*/ 2147483647 h 112"/>
                <a:gd name="T24" fmla="*/ 2147483647 w 64"/>
                <a:gd name="T25" fmla="*/ 2147483647 h 112"/>
                <a:gd name="T26" fmla="*/ 2147483647 w 64"/>
                <a:gd name="T27" fmla="*/ 2147483647 h 112"/>
                <a:gd name="T28" fmla="*/ 2147483647 w 64"/>
                <a:gd name="T29" fmla="*/ 2147483647 h 112"/>
                <a:gd name="T30" fmla="*/ 2147483647 w 64"/>
                <a:gd name="T31" fmla="*/ 2147483647 h 112"/>
                <a:gd name="T32" fmla="*/ 0 w 64"/>
                <a:gd name="T33" fmla="*/ 2147483647 h 112"/>
                <a:gd name="T34" fmla="*/ 2147483647 w 64"/>
                <a:gd name="T35" fmla="*/ 2147483647 h 112"/>
                <a:gd name="T36" fmla="*/ 2147483647 w 64"/>
                <a:gd name="T37" fmla="*/ 2147483647 h 112"/>
                <a:gd name="T38" fmla="*/ 2147483647 w 64"/>
                <a:gd name="T39" fmla="*/ 2147483647 h 112"/>
                <a:gd name="T40" fmla="*/ 2147483647 w 64"/>
                <a:gd name="T41" fmla="*/ 2147483647 h 112"/>
                <a:gd name="T42" fmla="*/ 2147483647 w 64"/>
                <a:gd name="T43" fmla="*/ 2147483647 h 1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"/>
                <a:gd name="T67" fmla="*/ 0 h 112"/>
                <a:gd name="T68" fmla="*/ 64 w 64"/>
                <a:gd name="T69" fmla="*/ 112 h 11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" h="112">
                  <a:moveTo>
                    <a:pt x="40" y="96"/>
                  </a:moveTo>
                  <a:lnTo>
                    <a:pt x="56" y="88"/>
                  </a:lnTo>
                  <a:lnTo>
                    <a:pt x="64" y="88"/>
                  </a:lnTo>
                  <a:lnTo>
                    <a:pt x="64" y="80"/>
                  </a:lnTo>
                  <a:lnTo>
                    <a:pt x="56" y="72"/>
                  </a:lnTo>
                  <a:lnTo>
                    <a:pt x="64" y="56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16" y="40"/>
                  </a:lnTo>
                  <a:lnTo>
                    <a:pt x="8" y="56"/>
                  </a:lnTo>
                  <a:lnTo>
                    <a:pt x="0" y="72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24" y="112"/>
                  </a:lnTo>
                  <a:lnTo>
                    <a:pt x="32" y="104"/>
                  </a:lnTo>
                  <a:lnTo>
                    <a:pt x="40" y="96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3" name="Freeform 718"/>
            <p:cNvSpPr>
              <a:spLocks/>
            </p:cNvSpPr>
            <p:nvPr/>
          </p:nvSpPr>
          <p:spPr bwMode="auto">
            <a:xfrm>
              <a:off x="4708525" y="3286125"/>
              <a:ext cx="139700" cy="171450"/>
            </a:xfrm>
            <a:custGeom>
              <a:avLst/>
              <a:gdLst>
                <a:gd name="T0" fmla="*/ 2147483647 w 72"/>
                <a:gd name="T1" fmla="*/ 2147483647 h 88"/>
                <a:gd name="T2" fmla="*/ 2147483647 w 72"/>
                <a:gd name="T3" fmla="*/ 2147483647 h 88"/>
                <a:gd name="T4" fmla="*/ 2147483647 w 72"/>
                <a:gd name="T5" fmla="*/ 2147483647 h 88"/>
                <a:gd name="T6" fmla="*/ 2147483647 w 72"/>
                <a:gd name="T7" fmla="*/ 2147483647 h 88"/>
                <a:gd name="T8" fmla="*/ 2147483647 w 72"/>
                <a:gd name="T9" fmla="*/ 2147483647 h 88"/>
                <a:gd name="T10" fmla="*/ 2147483647 w 72"/>
                <a:gd name="T11" fmla="*/ 2147483647 h 88"/>
                <a:gd name="T12" fmla="*/ 2147483647 w 72"/>
                <a:gd name="T13" fmla="*/ 0 h 88"/>
                <a:gd name="T14" fmla="*/ 2147483647 w 72"/>
                <a:gd name="T15" fmla="*/ 2147483647 h 88"/>
                <a:gd name="T16" fmla="*/ 0 w 72"/>
                <a:gd name="T17" fmla="*/ 2147483647 h 88"/>
                <a:gd name="T18" fmla="*/ 0 w 72"/>
                <a:gd name="T19" fmla="*/ 2147483647 h 88"/>
                <a:gd name="T20" fmla="*/ 0 w 72"/>
                <a:gd name="T21" fmla="*/ 2147483647 h 88"/>
                <a:gd name="T22" fmla="*/ 2147483647 w 72"/>
                <a:gd name="T23" fmla="*/ 2147483647 h 88"/>
                <a:gd name="T24" fmla="*/ 2147483647 w 72"/>
                <a:gd name="T25" fmla="*/ 2147483647 h 88"/>
                <a:gd name="T26" fmla="*/ 2147483647 w 72"/>
                <a:gd name="T27" fmla="*/ 2147483647 h 88"/>
                <a:gd name="T28" fmla="*/ 2147483647 w 72"/>
                <a:gd name="T29" fmla="*/ 2147483647 h 88"/>
                <a:gd name="T30" fmla="*/ 2147483647 w 72"/>
                <a:gd name="T31" fmla="*/ 2147483647 h 88"/>
                <a:gd name="T32" fmla="*/ 2147483647 w 72"/>
                <a:gd name="T33" fmla="*/ 2147483647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88"/>
                <a:gd name="T53" fmla="*/ 72 w 72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88">
                  <a:moveTo>
                    <a:pt x="72" y="56"/>
                  </a:moveTo>
                  <a:lnTo>
                    <a:pt x="72" y="40"/>
                  </a:lnTo>
                  <a:lnTo>
                    <a:pt x="72" y="32"/>
                  </a:lnTo>
                  <a:lnTo>
                    <a:pt x="64" y="24"/>
                  </a:lnTo>
                  <a:lnTo>
                    <a:pt x="48" y="16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24" y="48"/>
                  </a:lnTo>
                  <a:lnTo>
                    <a:pt x="32" y="72"/>
                  </a:lnTo>
                  <a:lnTo>
                    <a:pt x="56" y="88"/>
                  </a:lnTo>
                  <a:lnTo>
                    <a:pt x="64" y="72"/>
                  </a:lnTo>
                  <a:lnTo>
                    <a:pt x="72" y="56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4" name="Freeform 719"/>
            <p:cNvSpPr>
              <a:spLocks/>
            </p:cNvSpPr>
            <p:nvPr/>
          </p:nvSpPr>
          <p:spPr bwMode="auto">
            <a:xfrm>
              <a:off x="4864100" y="2960688"/>
              <a:ext cx="76200" cy="46037"/>
            </a:xfrm>
            <a:custGeom>
              <a:avLst/>
              <a:gdLst>
                <a:gd name="T0" fmla="*/ 2147483647 w 40"/>
                <a:gd name="T1" fmla="*/ 2147483647 h 24"/>
                <a:gd name="T2" fmla="*/ 2147483647 w 40"/>
                <a:gd name="T3" fmla="*/ 2147483647 h 24"/>
                <a:gd name="T4" fmla="*/ 2147483647 w 40"/>
                <a:gd name="T5" fmla="*/ 2147483647 h 24"/>
                <a:gd name="T6" fmla="*/ 2147483647 w 40"/>
                <a:gd name="T7" fmla="*/ 2147483647 h 24"/>
                <a:gd name="T8" fmla="*/ 2147483647 w 40"/>
                <a:gd name="T9" fmla="*/ 0 h 24"/>
                <a:gd name="T10" fmla="*/ 2147483647 w 40"/>
                <a:gd name="T11" fmla="*/ 0 h 24"/>
                <a:gd name="T12" fmla="*/ 0 w 40"/>
                <a:gd name="T13" fmla="*/ 2147483647 h 24"/>
                <a:gd name="T14" fmla="*/ 0 w 40"/>
                <a:gd name="T15" fmla="*/ 2147483647 h 24"/>
                <a:gd name="T16" fmla="*/ 2147483647 w 40"/>
                <a:gd name="T17" fmla="*/ 2147483647 h 24"/>
                <a:gd name="T18" fmla="*/ 2147483647 w 40"/>
                <a:gd name="T19" fmla="*/ 2147483647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24"/>
                <a:gd name="T32" fmla="*/ 40 w 40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24">
                  <a:moveTo>
                    <a:pt x="32" y="24"/>
                  </a:moveTo>
                  <a:lnTo>
                    <a:pt x="40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5" name="Freeform 720"/>
            <p:cNvSpPr>
              <a:spLocks/>
            </p:cNvSpPr>
            <p:nvPr/>
          </p:nvSpPr>
          <p:spPr bwMode="auto">
            <a:xfrm>
              <a:off x="4926013" y="3395663"/>
              <a:ext cx="169862" cy="139700"/>
            </a:xfrm>
            <a:custGeom>
              <a:avLst/>
              <a:gdLst>
                <a:gd name="T0" fmla="*/ 2147483647 w 88"/>
                <a:gd name="T1" fmla="*/ 0 h 72"/>
                <a:gd name="T2" fmla="*/ 2147483647 w 88"/>
                <a:gd name="T3" fmla="*/ 0 h 72"/>
                <a:gd name="T4" fmla="*/ 0 w 88"/>
                <a:gd name="T5" fmla="*/ 0 h 72"/>
                <a:gd name="T6" fmla="*/ 0 w 88"/>
                <a:gd name="T7" fmla="*/ 2147483647 h 72"/>
                <a:gd name="T8" fmla="*/ 2147483647 w 88"/>
                <a:gd name="T9" fmla="*/ 2147483647 h 72"/>
                <a:gd name="T10" fmla="*/ 0 w 88"/>
                <a:gd name="T11" fmla="*/ 2147483647 h 72"/>
                <a:gd name="T12" fmla="*/ 2147483647 w 88"/>
                <a:gd name="T13" fmla="*/ 2147483647 h 72"/>
                <a:gd name="T14" fmla="*/ 2147483647 w 88"/>
                <a:gd name="T15" fmla="*/ 2147483647 h 72"/>
                <a:gd name="T16" fmla="*/ 2147483647 w 88"/>
                <a:gd name="T17" fmla="*/ 2147483647 h 72"/>
                <a:gd name="T18" fmla="*/ 2147483647 w 88"/>
                <a:gd name="T19" fmla="*/ 2147483647 h 72"/>
                <a:gd name="T20" fmla="*/ 2147483647 w 88"/>
                <a:gd name="T21" fmla="*/ 2147483647 h 72"/>
                <a:gd name="T22" fmla="*/ 2147483647 w 88"/>
                <a:gd name="T23" fmla="*/ 2147483647 h 72"/>
                <a:gd name="T24" fmla="*/ 2147483647 w 88"/>
                <a:gd name="T25" fmla="*/ 2147483647 h 72"/>
                <a:gd name="T26" fmla="*/ 2147483647 w 88"/>
                <a:gd name="T27" fmla="*/ 2147483647 h 72"/>
                <a:gd name="T28" fmla="*/ 2147483647 w 88"/>
                <a:gd name="T29" fmla="*/ 2147483647 h 72"/>
                <a:gd name="T30" fmla="*/ 2147483647 w 88"/>
                <a:gd name="T31" fmla="*/ 2147483647 h 72"/>
                <a:gd name="T32" fmla="*/ 2147483647 w 88"/>
                <a:gd name="T33" fmla="*/ 2147483647 h 72"/>
                <a:gd name="T34" fmla="*/ 2147483647 w 88"/>
                <a:gd name="T35" fmla="*/ 2147483647 h 72"/>
                <a:gd name="T36" fmla="*/ 2147483647 w 88"/>
                <a:gd name="T37" fmla="*/ 2147483647 h 72"/>
                <a:gd name="T38" fmla="*/ 2147483647 w 88"/>
                <a:gd name="T39" fmla="*/ 2147483647 h 72"/>
                <a:gd name="T40" fmla="*/ 2147483647 w 88"/>
                <a:gd name="T41" fmla="*/ 2147483647 h 72"/>
                <a:gd name="T42" fmla="*/ 2147483647 w 88"/>
                <a:gd name="T43" fmla="*/ 2147483647 h 72"/>
                <a:gd name="T44" fmla="*/ 2147483647 w 88"/>
                <a:gd name="T45" fmla="*/ 2147483647 h 72"/>
                <a:gd name="T46" fmla="*/ 2147483647 w 88"/>
                <a:gd name="T47" fmla="*/ 2147483647 h 72"/>
                <a:gd name="T48" fmla="*/ 2147483647 w 88"/>
                <a:gd name="T49" fmla="*/ 0 h 72"/>
                <a:gd name="T50" fmla="*/ 2147483647 w 88"/>
                <a:gd name="T51" fmla="*/ 0 h 7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8"/>
                <a:gd name="T79" fmla="*/ 0 h 72"/>
                <a:gd name="T80" fmla="*/ 88 w 88"/>
                <a:gd name="T81" fmla="*/ 72 h 7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8" h="72">
                  <a:moveTo>
                    <a:pt x="32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48" y="72"/>
                  </a:lnTo>
                  <a:lnTo>
                    <a:pt x="64" y="64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80" y="8"/>
                  </a:lnTo>
                  <a:lnTo>
                    <a:pt x="5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6" name="Freeform 721"/>
            <p:cNvSpPr>
              <a:spLocks/>
            </p:cNvSpPr>
            <p:nvPr/>
          </p:nvSpPr>
          <p:spPr bwMode="auto">
            <a:xfrm>
              <a:off x="4864100" y="2960688"/>
              <a:ext cx="76200" cy="46037"/>
            </a:xfrm>
            <a:custGeom>
              <a:avLst/>
              <a:gdLst>
                <a:gd name="T0" fmla="*/ 2147483647 w 40"/>
                <a:gd name="T1" fmla="*/ 2147483647 h 24"/>
                <a:gd name="T2" fmla="*/ 2147483647 w 40"/>
                <a:gd name="T3" fmla="*/ 2147483647 h 24"/>
                <a:gd name="T4" fmla="*/ 2147483647 w 40"/>
                <a:gd name="T5" fmla="*/ 2147483647 h 24"/>
                <a:gd name="T6" fmla="*/ 2147483647 w 40"/>
                <a:gd name="T7" fmla="*/ 2147483647 h 24"/>
                <a:gd name="T8" fmla="*/ 2147483647 w 40"/>
                <a:gd name="T9" fmla="*/ 0 h 24"/>
                <a:gd name="T10" fmla="*/ 2147483647 w 40"/>
                <a:gd name="T11" fmla="*/ 0 h 24"/>
                <a:gd name="T12" fmla="*/ 0 w 40"/>
                <a:gd name="T13" fmla="*/ 2147483647 h 24"/>
                <a:gd name="T14" fmla="*/ 0 w 40"/>
                <a:gd name="T15" fmla="*/ 2147483647 h 24"/>
                <a:gd name="T16" fmla="*/ 2147483647 w 40"/>
                <a:gd name="T17" fmla="*/ 2147483647 h 24"/>
                <a:gd name="T18" fmla="*/ 2147483647 w 40"/>
                <a:gd name="T19" fmla="*/ 2147483647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24"/>
                <a:gd name="T32" fmla="*/ 40 w 40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24">
                  <a:moveTo>
                    <a:pt x="32" y="24"/>
                  </a:moveTo>
                  <a:lnTo>
                    <a:pt x="40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7" name="Freeform 722"/>
            <p:cNvSpPr>
              <a:spLocks/>
            </p:cNvSpPr>
            <p:nvPr/>
          </p:nvSpPr>
          <p:spPr bwMode="auto">
            <a:xfrm>
              <a:off x="4722813" y="2990850"/>
              <a:ext cx="233362" cy="217488"/>
            </a:xfrm>
            <a:custGeom>
              <a:avLst/>
              <a:gdLst>
                <a:gd name="T0" fmla="*/ 0 w 120"/>
                <a:gd name="T1" fmla="*/ 2147483647 h 112"/>
                <a:gd name="T2" fmla="*/ 0 w 120"/>
                <a:gd name="T3" fmla="*/ 2147483647 h 112"/>
                <a:gd name="T4" fmla="*/ 0 w 120"/>
                <a:gd name="T5" fmla="*/ 2147483647 h 112"/>
                <a:gd name="T6" fmla="*/ 2147483647 w 120"/>
                <a:gd name="T7" fmla="*/ 2147483647 h 112"/>
                <a:gd name="T8" fmla="*/ 2147483647 w 120"/>
                <a:gd name="T9" fmla="*/ 2147483647 h 112"/>
                <a:gd name="T10" fmla="*/ 2147483647 w 120"/>
                <a:gd name="T11" fmla="*/ 2147483647 h 112"/>
                <a:gd name="T12" fmla="*/ 2147483647 w 120"/>
                <a:gd name="T13" fmla="*/ 2147483647 h 112"/>
                <a:gd name="T14" fmla="*/ 2147483647 w 120"/>
                <a:gd name="T15" fmla="*/ 2147483647 h 112"/>
                <a:gd name="T16" fmla="*/ 2147483647 w 120"/>
                <a:gd name="T17" fmla="*/ 2147483647 h 112"/>
                <a:gd name="T18" fmla="*/ 2147483647 w 120"/>
                <a:gd name="T19" fmla="*/ 2147483647 h 112"/>
                <a:gd name="T20" fmla="*/ 2147483647 w 120"/>
                <a:gd name="T21" fmla="*/ 2147483647 h 112"/>
                <a:gd name="T22" fmla="*/ 2147483647 w 120"/>
                <a:gd name="T23" fmla="*/ 2147483647 h 112"/>
                <a:gd name="T24" fmla="*/ 2147483647 w 120"/>
                <a:gd name="T25" fmla="*/ 2147483647 h 112"/>
                <a:gd name="T26" fmla="*/ 2147483647 w 120"/>
                <a:gd name="T27" fmla="*/ 2147483647 h 112"/>
                <a:gd name="T28" fmla="*/ 2147483647 w 120"/>
                <a:gd name="T29" fmla="*/ 2147483647 h 112"/>
                <a:gd name="T30" fmla="*/ 2147483647 w 120"/>
                <a:gd name="T31" fmla="*/ 2147483647 h 112"/>
                <a:gd name="T32" fmla="*/ 2147483647 w 120"/>
                <a:gd name="T33" fmla="*/ 2147483647 h 112"/>
                <a:gd name="T34" fmla="*/ 2147483647 w 120"/>
                <a:gd name="T35" fmla="*/ 2147483647 h 112"/>
                <a:gd name="T36" fmla="*/ 2147483647 w 120"/>
                <a:gd name="T37" fmla="*/ 2147483647 h 112"/>
                <a:gd name="T38" fmla="*/ 2147483647 w 120"/>
                <a:gd name="T39" fmla="*/ 2147483647 h 112"/>
                <a:gd name="T40" fmla="*/ 2147483647 w 120"/>
                <a:gd name="T41" fmla="*/ 2147483647 h 112"/>
                <a:gd name="T42" fmla="*/ 2147483647 w 120"/>
                <a:gd name="T43" fmla="*/ 2147483647 h 112"/>
                <a:gd name="T44" fmla="*/ 2147483647 w 120"/>
                <a:gd name="T45" fmla="*/ 0 h 112"/>
                <a:gd name="T46" fmla="*/ 2147483647 w 120"/>
                <a:gd name="T47" fmla="*/ 0 h 112"/>
                <a:gd name="T48" fmla="*/ 2147483647 w 120"/>
                <a:gd name="T49" fmla="*/ 0 h 112"/>
                <a:gd name="T50" fmla="*/ 2147483647 w 120"/>
                <a:gd name="T51" fmla="*/ 2147483647 h 112"/>
                <a:gd name="T52" fmla="*/ 0 w 120"/>
                <a:gd name="T53" fmla="*/ 2147483647 h 112"/>
                <a:gd name="T54" fmla="*/ 0 w 120"/>
                <a:gd name="T55" fmla="*/ 2147483647 h 112"/>
                <a:gd name="T56" fmla="*/ 0 w 120"/>
                <a:gd name="T57" fmla="*/ 2147483647 h 11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0"/>
                <a:gd name="T88" fmla="*/ 0 h 112"/>
                <a:gd name="T89" fmla="*/ 120 w 120"/>
                <a:gd name="T90" fmla="*/ 112 h 11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0" h="112">
                  <a:moveTo>
                    <a:pt x="0" y="32"/>
                  </a:moveTo>
                  <a:lnTo>
                    <a:pt x="0" y="40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24" y="88"/>
                  </a:lnTo>
                  <a:lnTo>
                    <a:pt x="40" y="96"/>
                  </a:lnTo>
                  <a:lnTo>
                    <a:pt x="56" y="104"/>
                  </a:lnTo>
                  <a:lnTo>
                    <a:pt x="72" y="112"/>
                  </a:lnTo>
                  <a:lnTo>
                    <a:pt x="88" y="112"/>
                  </a:lnTo>
                  <a:lnTo>
                    <a:pt x="96" y="112"/>
                  </a:lnTo>
                  <a:lnTo>
                    <a:pt x="104" y="112"/>
                  </a:lnTo>
                  <a:lnTo>
                    <a:pt x="112" y="88"/>
                  </a:lnTo>
                  <a:lnTo>
                    <a:pt x="120" y="80"/>
                  </a:lnTo>
                  <a:lnTo>
                    <a:pt x="120" y="64"/>
                  </a:lnTo>
                  <a:lnTo>
                    <a:pt x="120" y="56"/>
                  </a:lnTo>
                  <a:lnTo>
                    <a:pt x="112" y="48"/>
                  </a:lnTo>
                  <a:lnTo>
                    <a:pt x="120" y="40"/>
                  </a:lnTo>
                  <a:lnTo>
                    <a:pt x="120" y="24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16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8" name="Freeform 723"/>
            <p:cNvSpPr>
              <a:spLocks/>
            </p:cNvSpPr>
            <p:nvPr/>
          </p:nvSpPr>
          <p:spPr bwMode="auto">
            <a:xfrm>
              <a:off x="4521200" y="3270250"/>
              <a:ext cx="109538" cy="63500"/>
            </a:xfrm>
            <a:custGeom>
              <a:avLst/>
              <a:gdLst>
                <a:gd name="T0" fmla="*/ 2147483647 w 56"/>
                <a:gd name="T1" fmla="*/ 2147483647 h 32"/>
                <a:gd name="T2" fmla="*/ 2147483647 w 56"/>
                <a:gd name="T3" fmla="*/ 0 h 32"/>
                <a:gd name="T4" fmla="*/ 2147483647 w 56"/>
                <a:gd name="T5" fmla="*/ 0 h 32"/>
                <a:gd name="T6" fmla="*/ 2147483647 w 56"/>
                <a:gd name="T7" fmla="*/ 0 h 32"/>
                <a:gd name="T8" fmla="*/ 2147483647 w 56"/>
                <a:gd name="T9" fmla="*/ 0 h 32"/>
                <a:gd name="T10" fmla="*/ 0 w 56"/>
                <a:gd name="T11" fmla="*/ 2147483647 h 32"/>
                <a:gd name="T12" fmla="*/ 0 w 56"/>
                <a:gd name="T13" fmla="*/ 2147483647 h 32"/>
                <a:gd name="T14" fmla="*/ 2147483647 w 56"/>
                <a:gd name="T15" fmla="*/ 2147483647 h 32"/>
                <a:gd name="T16" fmla="*/ 2147483647 w 56"/>
                <a:gd name="T17" fmla="*/ 2147483647 h 32"/>
                <a:gd name="T18" fmla="*/ 2147483647 w 56"/>
                <a:gd name="T19" fmla="*/ 2147483647 h 32"/>
                <a:gd name="T20" fmla="*/ 2147483647 w 56"/>
                <a:gd name="T21" fmla="*/ 2147483647 h 32"/>
                <a:gd name="T22" fmla="*/ 2147483647 w 56"/>
                <a:gd name="T23" fmla="*/ 2147483647 h 32"/>
                <a:gd name="T24" fmla="*/ 2147483647 w 56"/>
                <a:gd name="T25" fmla="*/ 214748364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32"/>
                <a:gd name="T41" fmla="*/ 56 w 56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32">
                  <a:moveTo>
                    <a:pt x="48" y="8"/>
                  </a:move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32" y="24"/>
                  </a:lnTo>
                  <a:lnTo>
                    <a:pt x="48" y="24"/>
                  </a:lnTo>
                  <a:lnTo>
                    <a:pt x="56" y="16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79" name="Freeform 724"/>
            <p:cNvSpPr>
              <a:spLocks/>
            </p:cNvSpPr>
            <p:nvPr/>
          </p:nvSpPr>
          <p:spPr bwMode="auto">
            <a:xfrm>
              <a:off x="4568825" y="2867025"/>
              <a:ext cx="76200" cy="123825"/>
            </a:xfrm>
            <a:custGeom>
              <a:avLst/>
              <a:gdLst>
                <a:gd name="T0" fmla="*/ 2147483647 w 40"/>
                <a:gd name="T1" fmla="*/ 2147483647 h 64"/>
                <a:gd name="T2" fmla="*/ 2147483647 w 40"/>
                <a:gd name="T3" fmla="*/ 2147483647 h 64"/>
                <a:gd name="T4" fmla="*/ 2147483647 w 40"/>
                <a:gd name="T5" fmla="*/ 2147483647 h 64"/>
                <a:gd name="T6" fmla="*/ 2147483647 w 40"/>
                <a:gd name="T7" fmla="*/ 2147483647 h 64"/>
                <a:gd name="T8" fmla="*/ 2147483647 w 40"/>
                <a:gd name="T9" fmla="*/ 2147483647 h 64"/>
                <a:gd name="T10" fmla="*/ 2147483647 w 40"/>
                <a:gd name="T11" fmla="*/ 2147483647 h 64"/>
                <a:gd name="T12" fmla="*/ 2147483647 w 40"/>
                <a:gd name="T13" fmla="*/ 2147483647 h 64"/>
                <a:gd name="T14" fmla="*/ 2147483647 w 40"/>
                <a:gd name="T15" fmla="*/ 0 h 64"/>
                <a:gd name="T16" fmla="*/ 2147483647 w 40"/>
                <a:gd name="T17" fmla="*/ 2147483647 h 64"/>
                <a:gd name="T18" fmla="*/ 2147483647 w 40"/>
                <a:gd name="T19" fmla="*/ 2147483647 h 64"/>
                <a:gd name="T20" fmla="*/ 0 w 40"/>
                <a:gd name="T21" fmla="*/ 2147483647 h 64"/>
                <a:gd name="T22" fmla="*/ 0 w 40"/>
                <a:gd name="T23" fmla="*/ 2147483647 h 64"/>
                <a:gd name="T24" fmla="*/ 2147483647 w 40"/>
                <a:gd name="T25" fmla="*/ 2147483647 h 64"/>
                <a:gd name="T26" fmla="*/ 2147483647 w 40"/>
                <a:gd name="T27" fmla="*/ 2147483647 h 64"/>
                <a:gd name="T28" fmla="*/ 2147483647 w 40"/>
                <a:gd name="T29" fmla="*/ 2147483647 h 64"/>
                <a:gd name="T30" fmla="*/ 2147483647 w 40"/>
                <a:gd name="T31" fmla="*/ 2147483647 h 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64"/>
                <a:gd name="T50" fmla="*/ 40 w 40"/>
                <a:gd name="T51" fmla="*/ 64 h 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64">
                  <a:moveTo>
                    <a:pt x="24" y="64"/>
                  </a:moveTo>
                  <a:lnTo>
                    <a:pt x="24" y="48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6" y="64"/>
                  </a:lnTo>
                  <a:lnTo>
                    <a:pt x="16" y="56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0" name="Freeform 725"/>
            <p:cNvSpPr>
              <a:spLocks/>
            </p:cNvSpPr>
            <p:nvPr/>
          </p:nvSpPr>
          <p:spPr bwMode="auto">
            <a:xfrm>
              <a:off x="4441825" y="3114675"/>
              <a:ext cx="79375" cy="77788"/>
            </a:xfrm>
            <a:custGeom>
              <a:avLst/>
              <a:gdLst>
                <a:gd name="T0" fmla="*/ 2147483647 w 41"/>
                <a:gd name="T1" fmla="*/ 2147483647 h 40"/>
                <a:gd name="T2" fmla="*/ 2147483647 w 41"/>
                <a:gd name="T3" fmla="*/ 2147483647 h 40"/>
                <a:gd name="T4" fmla="*/ 2147483647 w 41"/>
                <a:gd name="T5" fmla="*/ 2147483647 h 40"/>
                <a:gd name="T6" fmla="*/ 2147483647 w 41"/>
                <a:gd name="T7" fmla="*/ 2147483647 h 40"/>
                <a:gd name="T8" fmla="*/ 2147483647 w 41"/>
                <a:gd name="T9" fmla="*/ 2147483647 h 40"/>
                <a:gd name="T10" fmla="*/ 2147483647 w 41"/>
                <a:gd name="T11" fmla="*/ 2147483647 h 40"/>
                <a:gd name="T12" fmla="*/ 2147483647 w 41"/>
                <a:gd name="T13" fmla="*/ 2147483647 h 40"/>
                <a:gd name="T14" fmla="*/ 2147483647 w 41"/>
                <a:gd name="T15" fmla="*/ 2147483647 h 40"/>
                <a:gd name="T16" fmla="*/ 2147483647 w 41"/>
                <a:gd name="T17" fmla="*/ 2147483647 h 40"/>
                <a:gd name="T18" fmla="*/ 2147483647 w 41"/>
                <a:gd name="T19" fmla="*/ 2147483647 h 40"/>
                <a:gd name="T20" fmla="*/ 2147483647 w 41"/>
                <a:gd name="T21" fmla="*/ 2147483647 h 40"/>
                <a:gd name="T22" fmla="*/ 2147483647 w 41"/>
                <a:gd name="T23" fmla="*/ 0 h 40"/>
                <a:gd name="T24" fmla="*/ 0 w 41"/>
                <a:gd name="T25" fmla="*/ 2147483647 h 40"/>
                <a:gd name="T26" fmla="*/ 0 w 41"/>
                <a:gd name="T27" fmla="*/ 2147483647 h 40"/>
                <a:gd name="T28" fmla="*/ 2147483647 w 41"/>
                <a:gd name="T29" fmla="*/ 2147483647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40"/>
                <a:gd name="T47" fmla="*/ 41 w 41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40">
                  <a:moveTo>
                    <a:pt x="8" y="24"/>
                  </a:moveTo>
                  <a:lnTo>
                    <a:pt x="16" y="32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41" y="32"/>
                  </a:lnTo>
                  <a:lnTo>
                    <a:pt x="41" y="24"/>
                  </a:lnTo>
                  <a:lnTo>
                    <a:pt x="41" y="16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1" name="Freeform 726"/>
            <p:cNvSpPr>
              <a:spLocks/>
            </p:cNvSpPr>
            <p:nvPr/>
          </p:nvSpPr>
          <p:spPr bwMode="auto">
            <a:xfrm>
              <a:off x="4521200" y="3270250"/>
              <a:ext cx="109538" cy="63500"/>
            </a:xfrm>
            <a:custGeom>
              <a:avLst/>
              <a:gdLst>
                <a:gd name="T0" fmla="*/ 2147483647 w 56"/>
                <a:gd name="T1" fmla="*/ 2147483647 h 32"/>
                <a:gd name="T2" fmla="*/ 2147483647 w 56"/>
                <a:gd name="T3" fmla="*/ 0 h 32"/>
                <a:gd name="T4" fmla="*/ 2147483647 w 56"/>
                <a:gd name="T5" fmla="*/ 0 h 32"/>
                <a:gd name="T6" fmla="*/ 2147483647 w 56"/>
                <a:gd name="T7" fmla="*/ 0 h 32"/>
                <a:gd name="T8" fmla="*/ 2147483647 w 56"/>
                <a:gd name="T9" fmla="*/ 0 h 32"/>
                <a:gd name="T10" fmla="*/ 2147483647 w 56"/>
                <a:gd name="T11" fmla="*/ 0 h 32"/>
                <a:gd name="T12" fmla="*/ 2147483647 w 56"/>
                <a:gd name="T13" fmla="*/ 0 h 32"/>
                <a:gd name="T14" fmla="*/ 0 w 56"/>
                <a:gd name="T15" fmla="*/ 2147483647 h 32"/>
                <a:gd name="T16" fmla="*/ 0 w 56"/>
                <a:gd name="T17" fmla="*/ 2147483647 h 32"/>
                <a:gd name="T18" fmla="*/ 2147483647 w 56"/>
                <a:gd name="T19" fmla="*/ 2147483647 h 32"/>
                <a:gd name="T20" fmla="*/ 2147483647 w 56"/>
                <a:gd name="T21" fmla="*/ 2147483647 h 32"/>
                <a:gd name="T22" fmla="*/ 2147483647 w 56"/>
                <a:gd name="T23" fmla="*/ 2147483647 h 32"/>
                <a:gd name="T24" fmla="*/ 2147483647 w 56"/>
                <a:gd name="T25" fmla="*/ 2147483647 h 32"/>
                <a:gd name="T26" fmla="*/ 2147483647 w 56"/>
                <a:gd name="T27" fmla="*/ 2147483647 h 32"/>
                <a:gd name="T28" fmla="*/ 2147483647 w 56"/>
                <a:gd name="T29" fmla="*/ 2147483647 h 32"/>
                <a:gd name="T30" fmla="*/ 2147483647 w 56"/>
                <a:gd name="T31" fmla="*/ 2147483647 h 32"/>
                <a:gd name="T32" fmla="*/ 2147483647 w 56"/>
                <a:gd name="T33" fmla="*/ 2147483647 h 32"/>
                <a:gd name="T34" fmla="*/ 2147483647 w 56"/>
                <a:gd name="T35" fmla="*/ 2147483647 h 32"/>
                <a:gd name="T36" fmla="*/ 2147483647 w 56"/>
                <a:gd name="T37" fmla="*/ 2147483647 h 32"/>
                <a:gd name="T38" fmla="*/ 2147483647 w 56"/>
                <a:gd name="T39" fmla="*/ 2147483647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6"/>
                <a:gd name="T61" fmla="*/ 0 h 32"/>
                <a:gd name="T62" fmla="*/ 56 w 56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6" h="32">
                  <a:moveTo>
                    <a:pt x="48" y="8"/>
                  </a:move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32" y="24"/>
                  </a:lnTo>
                  <a:lnTo>
                    <a:pt x="48" y="24"/>
                  </a:lnTo>
                  <a:lnTo>
                    <a:pt x="56" y="16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2" name="Freeform 727"/>
            <p:cNvSpPr>
              <a:spLocks/>
            </p:cNvSpPr>
            <p:nvPr/>
          </p:nvSpPr>
          <p:spPr bwMode="auto">
            <a:xfrm>
              <a:off x="4441825" y="3114675"/>
              <a:ext cx="79375" cy="77788"/>
            </a:xfrm>
            <a:custGeom>
              <a:avLst/>
              <a:gdLst>
                <a:gd name="T0" fmla="*/ 2147483647 w 41"/>
                <a:gd name="T1" fmla="*/ 2147483647 h 40"/>
                <a:gd name="T2" fmla="*/ 2147483647 w 41"/>
                <a:gd name="T3" fmla="*/ 2147483647 h 40"/>
                <a:gd name="T4" fmla="*/ 2147483647 w 41"/>
                <a:gd name="T5" fmla="*/ 2147483647 h 40"/>
                <a:gd name="T6" fmla="*/ 2147483647 w 41"/>
                <a:gd name="T7" fmla="*/ 2147483647 h 40"/>
                <a:gd name="T8" fmla="*/ 2147483647 w 41"/>
                <a:gd name="T9" fmla="*/ 2147483647 h 40"/>
                <a:gd name="T10" fmla="*/ 2147483647 w 41"/>
                <a:gd name="T11" fmla="*/ 2147483647 h 40"/>
                <a:gd name="T12" fmla="*/ 2147483647 w 41"/>
                <a:gd name="T13" fmla="*/ 2147483647 h 40"/>
                <a:gd name="T14" fmla="*/ 2147483647 w 41"/>
                <a:gd name="T15" fmla="*/ 2147483647 h 40"/>
                <a:gd name="T16" fmla="*/ 2147483647 w 41"/>
                <a:gd name="T17" fmla="*/ 2147483647 h 40"/>
                <a:gd name="T18" fmla="*/ 2147483647 w 41"/>
                <a:gd name="T19" fmla="*/ 2147483647 h 40"/>
                <a:gd name="T20" fmla="*/ 2147483647 w 41"/>
                <a:gd name="T21" fmla="*/ 2147483647 h 40"/>
                <a:gd name="T22" fmla="*/ 2147483647 w 41"/>
                <a:gd name="T23" fmla="*/ 2147483647 h 40"/>
                <a:gd name="T24" fmla="*/ 2147483647 w 41"/>
                <a:gd name="T25" fmla="*/ 2147483647 h 40"/>
                <a:gd name="T26" fmla="*/ 2147483647 w 41"/>
                <a:gd name="T27" fmla="*/ 0 h 40"/>
                <a:gd name="T28" fmla="*/ 0 w 41"/>
                <a:gd name="T29" fmla="*/ 2147483647 h 40"/>
                <a:gd name="T30" fmla="*/ 0 w 41"/>
                <a:gd name="T31" fmla="*/ 2147483647 h 40"/>
                <a:gd name="T32" fmla="*/ 0 w 41"/>
                <a:gd name="T33" fmla="*/ 2147483647 h 40"/>
                <a:gd name="T34" fmla="*/ 2147483647 w 41"/>
                <a:gd name="T35" fmla="*/ 2147483647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40"/>
                <a:gd name="T56" fmla="*/ 41 w 41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40">
                  <a:moveTo>
                    <a:pt x="8" y="24"/>
                  </a:moveTo>
                  <a:lnTo>
                    <a:pt x="16" y="32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41" y="32"/>
                  </a:lnTo>
                  <a:lnTo>
                    <a:pt x="41" y="24"/>
                  </a:lnTo>
                  <a:lnTo>
                    <a:pt x="41" y="16"/>
                  </a:lnTo>
                  <a:lnTo>
                    <a:pt x="32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3" name="Freeform 728"/>
            <p:cNvSpPr>
              <a:spLocks/>
            </p:cNvSpPr>
            <p:nvPr/>
          </p:nvSpPr>
          <p:spPr bwMode="auto">
            <a:xfrm>
              <a:off x="4379913" y="4000500"/>
              <a:ext cx="390525" cy="295275"/>
            </a:xfrm>
            <a:custGeom>
              <a:avLst/>
              <a:gdLst>
                <a:gd name="T0" fmla="*/ 2147483647 w 201"/>
                <a:gd name="T1" fmla="*/ 2147483647 h 152"/>
                <a:gd name="T2" fmla="*/ 2147483647 w 201"/>
                <a:gd name="T3" fmla="*/ 2147483647 h 152"/>
                <a:gd name="T4" fmla="*/ 2147483647 w 201"/>
                <a:gd name="T5" fmla="*/ 2147483647 h 152"/>
                <a:gd name="T6" fmla="*/ 2147483647 w 201"/>
                <a:gd name="T7" fmla="*/ 2147483647 h 152"/>
                <a:gd name="T8" fmla="*/ 2147483647 w 201"/>
                <a:gd name="T9" fmla="*/ 2147483647 h 152"/>
                <a:gd name="T10" fmla="*/ 2147483647 w 201"/>
                <a:gd name="T11" fmla="*/ 2147483647 h 152"/>
                <a:gd name="T12" fmla="*/ 2147483647 w 201"/>
                <a:gd name="T13" fmla="*/ 2147483647 h 152"/>
                <a:gd name="T14" fmla="*/ 2147483647 w 201"/>
                <a:gd name="T15" fmla="*/ 2147483647 h 152"/>
                <a:gd name="T16" fmla="*/ 2147483647 w 201"/>
                <a:gd name="T17" fmla="*/ 2147483647 h 152"/>
                <a:gd name="T18" fmla="*/ 2147483647 w 201"/>
                <a:gd name="T19" fmla="*/ 2147483647 h 152"/>
                <a:gd name="T20" fmla="*/ 2147483647 w 201"/>
                <a:gd name="T21" fmla="*/ 2147483647 h 152"/>
                <a:gd name="T22" fmla="*/ 2147483647 w 201"/>
                <a:gd name="T23" fmla="*/ 2147483647 h 152"/>
                <a:gd name="T24" fmla="*/ 2147483647 w 201"/>
                <a:gd name="T25" fmla="*/ 2147483647 h 152"/>
                <a:gd name="T26" fmla="*/ 2147483647 w 201"/>
                <a:gd name="T27" fmla="*/ 0 h 152"/>
                <a:gd name="T28" fmla="*/ 2147483647 w 201"/>
                <a:gd name="T29" fmla="*/ 2147483647 h 152"/>
                <a:gd name="T30" fmla="*/ 2147483647 w 201"/>
                <a:gd name="T31" fmla="*/ 2147483647 h 152"/>
                <a:gd name="T32" fmla="*/ 2147483647 w 201"/>
                <a:gd name="T33" fmla="*/ 2147483647 h 152"/>
                <a:gd name="T34" fmla="*/ 2147483647 w 201"/>
                <a:gd name="T35" fmla="*/ 2147483647 h 152"/>
                <a:gd name="T36" fmla="*/ 2147483647 w 201"/>
                <a:gd name="T37" fmla="*/ 2147483647 h 152"/>
                <a:gd name="T38" fmla="*/ 0 w 201"/>
                <a:gd name="T39" fmla="*/ 2147483647 h 152"/>
                <a:gd name="T40" fmla="*/ 2147483647 w 201"/>
                <a:gd name="T41" fmla="*/ 2147483647 h 152"/>
                <a:gd name="T42" fmla="*/ 2147483647 w 201"/>
                <a:gd name="T43" fmla="*/ 2147483647 h 152"/>
                <a:gd name="T44" fmla="*/ 2147483647 w 201"/>
                <a:gd name="T45" fmla="*/ 2147483647 h 152"/>
                <a:gd name="T46" fmla="*/ 2147483647 w 201"/>
                <a:gd name="T47" fmla="*/ 2147483647 h 1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1"/>
                <a:gd name="T73" fmla="*/ 0 h 152"/>
                <a:gd name="T74" fmla="*/ 201 w 201"/>
                <a:gd name="T75" fmla="*/ 152 h 15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1" h="152">
                  <a:moveTo>
                    <a:pt x="40" y="152"/>
                  </a:moveTo>
                  <a:lnTo>
                    <a:pt x="48" y="136"/>
                  </a:lnTo>
                  <a:lnTo>
                    <a:pt x="64" y="136"/>
                  </a:lnTo>
                  <a:lnTo>
                    <a:pt x="89" y="144"/>
                  </a:lnTo>
                  <a:lnTo>
                    <a:pt x="105" y="136"/>
                  </a:lnTo>
                  <a:lnTo>
                    <a:pt x="129" y="136"/>
                  </a:lnTo>
                  <a:lnTo>
                    <a:pt x="153" y="136"/>
                  </a:lnTo>
                  <a:lnTo>
                    <a:pt x="169" y="120"/>
                  </a:lnTo>
                  <a:lnTo>
                    <a:pt x="193" y="96"/>
                  </a:lnTo>
                  <a:lnTo>
                    <a:pt x="201" y="48"/>
                  </a:lnTo>
                  <a:lnTo>
                    <a:pt x="193" y="40"/>
                  </a:lnTo>
                  <a:lnTo>
                    <a:pt x="185" y="16"/>
                  </a:lnTo>
                  <a:lnTo>
                    <a:pt x="177" y="8"/>
                  </a:lnTo>
                  <a:lnTo>
                    <a:pt x="145" y="0"/>
                  </a:lnTo>
                  <a:lnTo>
                    <a:pt x="73" y="48"/>
                  </a:lnTo>
                  <a:lnTo>
                    <a:pt x="48" y="64"/>
                  </a:lnTo>
                  <a:lnTo>
                    <a:pt x="48" y="96"/>
                  </a:lnTo>
                  <a:lnTo>
                    <a:pt x="40" y="112"/>
                  </a:lnTo>
                  <a:lnTo>
                    <a:pt x="16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24" y="144"/>
                  </a:lnTo>
                  <a:lnTo>
                    <a:pt x="32" y="144"/>
                  </a:lnTo>
                  <a:lnTo>
                    <a:pt x="40" y="15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4" name="Freeform 729"/>
            <p:cNvSpPr>
              <a:spLocks/>
            </p:cNvSpPr>
            <p:nvPr/>
          </p:nvSpPr>
          <p:spPr bwMode="auto">
            <a:xfrm>
              <a:off x="4068763" y="3970338"/>
              <a:ext cx="404812" cy="373062"/>
            </a:xfrm>
            <a:custGeom>
              <a:avLst/>
              <a:gdLst>
                <a:gd name="T0" fmla="*/ 2147483647 w 208"/>
                <a:gd name="T1" fmla="*/ 2147483647 h 192"/>
                <a:gd name="T2" fmla="*/ 2147483647 w 208"/>
                <a:gd name="T3" fmla="*/ 2147483647 h 192"/>
                <a:gd name="T4" fmla="*/ 2147483647 w 208"/>
                <a:gd name="T5" fmla="*/ 2147483647 h 192"/>
                <a:gd name="T6" fmla="*/ 2147483647 w 208"/>
                <a:gd name="T7" fmla="*/ 2147483647 h 192"/>
                <a:gd name="T8" fmla="*/ 2147483647 w 208"/>
                <a:gd name="T9" fmla="*/ 2147483647 h 192"/>
                <a:gd name="T10" fmla="*/ 2147483647 w 208"/>
                <a:gd name="T11" fmla="*/ 2147483647 h 192"/>
                <a:gd name="T12" fmla="*/ 2147483647 w 208"/>
                <a:gd name="T13" fmla="*/ 2147483647 h 192"/>
                <a:gd name="T14" fmla="*/ 2147483647 w 208"/>
                <a:gd name="T15" fmla="*/ 2147483647 h 192"/>
                <a:gd name="T16" fmla="*/ 2147483647 w 208"/>
                <a:gd name="T17" fmla="*/ 2147483647 h 192"/>
                <a:gd name="T18" fmla="*/ 2147483647 w 208"/>
                <a:gd name="T19" fmla="*/ 2147483647 h 192"/>
                <a:gd name="T20" fmla="*/ 2147483647 w 208"/>
                <a:gd name="T21" fmla="*/ 2147483647 h 192"/>
                <a:gd name="T22" fmla="*/ 2147483647 w 208"/>
                <a:gd name="T23" fmla="*/ 0 h 192"/>
                <a:gd name="T24" fmla="*/ 2147483647 w 208"/>
                <a:gd name="T25" fmla="*/ 0 h 192"/>
                <a:gd name="T26" fmla="*/ 2147483647 w 208"/>
                <a:gd name="T27" fmla="*/ 2147483647 h 192"/>
                <a:gd name="T28" fmla="*/ 2147483647 w 208"/>
                <a:gd name="T29" fmla="*/ 2147483647 h 192"/>
                <a:gd name="T30" fmla="*/ 2147483647 w 208"/>
                <a:gd name="T31" fmla="*/ 2147483647 h 192"/>
                <a:gd name="T32" fmla="*/ 2147483647 w 208"/>
                <a:gd name="T33" fmla="*/ 2147483647 h 192"/>
                <a:gd name="T34" fmla="*/ 2147483647 w 208"/>
                <a:gd name="T35" fmla="*/ 2147483647 h 192"/>
                <a:gd name="T36" fmla="*/ 0 w 208"/>
                <a:gd name="T37" fmla="*/ 2147483647 h 192"/>
                <a:gd name="T38" fmla="*/ 2147483647 w 208"/>
                <a:gd name="T39" fmla="*/ 2147483647 h 192"/>
                <a:gd name="T40" fmla="*/ 2147483647 w 208"/>
                <a:gd name="T41" fmla="*/ 2147483647 h 192"/>
                <a:gd name="T42" fmla="*/ 2147483647 w 208"/>
                <a:gd name="T43" fmla="*/ 2147483647 h 192"/>
                <a:gd name="T44" fmla="*/ 2147483647 w 208"/>
                <a:gd name="T45" fmla="*/ 2147483647 h 192"/>
                <a:gd name="T46" fmla="*/ 2147483647 w 208"/>
                <a:gd name="T47" fmla="*/ 2147483647 h 192"/>
                <a:gd name="T48" fmla="*/ 2147483647 w 208"/>
                <a:gd name="T49" fmla="*/ 2147483647 h 192"/>
                <a:gd name="T50" fmla="*/ 2147483647 w 208"/>
                <a:gd name="T51" fmla="*/ 2147483647 h 192"/>
                <a:gd name="T52" fmla="*/ 2147483647 w 208"/>
                <a:gd name="T53" fmla="*/ 2147483647 h 192"/>
                <a:gd name="T54" fmla="*/ 2147483647 w 208"/>
                <a:gd name="T55" fmla="*/ 2147483647 h 192"/>
                <a:gd name="T56" fmla="*/ 2147483647 w 208"/>
                <a:gd name="T57" fmla="*/ 2147483647 h 192"/>
                <a:gd name="T58" fmla="*/ 2147483647 w 208"/>
                <a:gd name="T59" fmla="*/ 2147483647 h 192"/>
                <a:gd name="T60" fmla="*/ 2147483647 w 208"/>
                <a:gd name="T61" fmla="*/ 2147483647 h 192"/>
                <a:gd name="T62" fmla="*/ 2147483647 w 208"/>
                <a:gd name="T63" fmla="*/ 2147483647 h 192"/>
                <a:gd name="T64" fmla="*/ 2147483647 w 208"/>
                <a:gd name="T65" fmla="*/ 2147483647 h 1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8"/>
                <a:gd name="T100" fmla="*/ 0 h 192"/>
                <a:gd name="T101" fmla="*/ 208 w 208"/>
                <a:gd name="T102" fmla="*/ 192 h 1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8" h="192">
                  <a:moveTo>
                    <a:pt x="96" y="176"/>
                  </a:moveTo>
                  <a:lnTo>
                    <a:pt x="112" y="160"/>
                  </a:lnTo>
                  <a:lnTo>
                    <a:pt x="128" y="144"/>
                  </a:lnTo>
                  <a:lnTo>
                    <a:pt x="152" y="128"/>
                  </a:lnTo>
                  <a:lnTo>
                    <a:pt x="160" y="128"/>
                  </a:lnTo>
                  <a:lnTo>
                    <a:pt x="176" y="128"/>
                  </a:lnTo>
                  <a:lnTo>
                    <a:pt x="200" y="128"/>
                  </a:lnTo>
                  <a:lnTo>
                    <a:pt x="208" y="112"/>
                  </a:lnTo>
                  <a:lnTo>
                    <a:pt x="208" y="80"/>
                  </a:lnTo>
                  <a:lnTo>
                    <a:pt x="200" y="80"/>
                  </a:lnTo>
                  <a:lnTo>
                    <a:pt x="192" y="72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88" y="112"/>
                  </a:lnTo>
                  <a:lnTo>
                    <a:pt x="96" y="120"/>
                  </a:lnTo>
                  <a:lnTo>
                    <a:pt x="80" y="128"/>
                  </a:lnTo>
                  <a:lnTo>
                    <a:pt x="24" y="128"/>
                  </a:lnTo>
                  <a:lnTo>
                    <a:pt x="16" y="120"/>
                  </a:lnTo>
                  <a:lnTo>
                    <a:pt x="0" y="136"/>
                  </a:lnTo>
                  <a:lnTo>
                    <a:pt x="8" y="152"/>
                  </a:lnTo>
                  <a:lnTo>
                    <a:pt x="16" y="168"/>
                  </a:lnTo>
                  <a:lnTo>
                    <a:pt x="8" y="168"/>
                  </a:lnTo>
                  <a:lnTo>
                    <a:pt x="24" y="168"/>
                  </a:lnTo>
                  <a:lnTo>
                    <a:pt x="40" y="168"/>
                  </a:lnTo>
                  <a:lnTo>
                    <a:pt x="48" y="176"/>
                  </a:lnTo>
                  <a:lnTo>
                    <a:pt x="56" y="192"/>
                  </a:lnTo>
                  <a:lnTo>
                    <a:pt x="64" y="192"/>
                  </a:lnTo>
                  <a:lnTo>
                    <a:pt x="72" y="192"/>
                  </a:lnTo>
                  <a:lnTo>
                    <a:pt x="80" y="192"/>
                  </a:lnTo>
                  <a:lnTo>
                    <a:pt x="88" y="192"/>
                  </a:lnTo>
                  <a:lnTo>
                    <a:pt x="96" y="192"/>
                  </a:lnTo>
                  <a:lnTo>
                    <a:pt x="96" y="184"/>
                  </a:lnTo>
                  <a:lnTo>
                    <a:pt x="96" y="1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5" name="Freeform 730"/>
            <p:cNvSpPr>
              <a:spLocks/>
            </p:cNvSpPr>
            <p:nvPr/>
          </p:nvSpPr>
          <p:spPr bwMode="auto">
            <a:xfrm>
              <a:off x="5391150" y="4311650"/>
              <a:ext cx="233363" cy="327025"/>
            </a:xfrm>
            <a:custGeom>
              <a:avLst/>
              <a:gdLst>
                <a:gd name="T0" fmla="*/ 2147483647 w 120"/>
                <a:gd name="T1" fmla="*/ 2147483647 h 168"/>
                <a:gd name="T2" fmla="*/ 2147483647 w 120"/>
                <a:gd name="T3" fmla="*/ 2147483647 h 168"/>
                <a:gd name="T4" fmla="*/ 2147483647 w 120"/>
                <a:gd name="T5" fmla="*/ 2147483647 h 168"/>
                <a:gd name="T6" fmla="*/ 2147483647 w 120"/>
                <a:gd name="T7" fmla="*/ 2147483647 h 168"/>
                <a:gd name="T8" fmla="*/ 2147483647 w 120"/>
                <a:gd name="T9" fmla="*/ 2147483647 h 168"/>
                <a:gd name="T10" fmla="*/ 2147483647 w 120"/>
                <a:gd name="T11" fmla="*/ 2147483647 h 168"/>
                <a:gd name="T12" fmla="*/ 2147483647 w 120"/>
                <a:gd name="T13" fmla="*/ 2147483647 h 168"/>
                <a:gd name="T14" fmla="*/ 2147483647 w 120"/>
                <a:gd name="T15" fmla="*/ 2147483647 h 168"/>
                <a:gd name="T16" fmla="*/ 2147483647 w 120"/>
                <a:gd name="T17" fmla="*/ 2147483647 h 168"/>
                <a:gd name="T18" fmla="*/ 2147483647 w 120"/>
                <a:gd name="T19" fmla="*/ 2147483647 h 168"/>
                <a:gd name="T20" fmla="*/ 2147483647 w 120"/>
                <a:gd name="T21" fmla="*/ 2147483647 h 168"/>
                <a:gd name="T22" fmla="*/ 2147483647 w 120"/>
                <a:gd name="T23" fmla="*/ 2147483647 h 168"/>
                <a:gd name="T24" fmla="*/ 0 w 120"/>
                <a:gd name="T25" fmla="*/ 2147483647 h 168"/>
                <a:gd name="T26" fmla="*/ 0 w 120"/>
                <a:gd name="T27" fmla="*/ 2147483647 h 168"/>
                <a:gd name="T28" fmla="*/ 2147483647 w 120"/>
                <a:gd name="T29" fmla="*/ 2147483647 h 168"/>
                <a:gd name="T30" fmla="*/ 2147483647 w 120"/>
                <a:gd name="T31" fmla="*/ 2147483647 h 168"/>
                <a:gd name="T32" fmla="*/ 2147483647 w 120"/>
                <a:gd name="T33" fmla="*/ 2147483647 h 168"/>
                <a:gd name="T34" fmla="*/ 2147483647 w 120"/>
                <a:gd name="T35" fmla="*/ 2147483647 h 168"/>
                <a:gd name="T36" fmla="*/ 2147483647 w 120"/>
                <a:gd name="T37" fmla="*/ 2147483647 h 168"/>
                <a:gd name="T38" fmla="*/ 2147483647 w 120"/>
                <a:gd name="T39" fmla="*/ 0 h 168"/>
                <a:gd name="T40" fmla="*/ 2147483647 w 120"/>
                <a:gd name="T41" fmla="*/ 2147483647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0"/>
                <a:gd name="T64" fmla="*/ 0 h 168"/>
                <a:gd name="T65" fmla="*/ 120 w 120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0" h="168">
                  <a:moveTo>
                    <a:pt x="48" y="16"/>
                  </a:moveTo>
                  <a:lnTo>
                    <a:pt x="32" y="8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56" y="40"/>
                  </a:lnTo>
                  <a:lnTo>
                    <a:pt x="80" y="48"/>
                  </a:lnTo>
                  <a:lnTo>
                    <a:pt x="48" y="80"/>
                  </a:lnTo>
                  <a:lnTo>
                    <a:pt x="24" y="88"/>
                  </a:lnTo>
                  <a:lnTo>
                    <a:pt x="8" y="96"/>
                  </a:lnTo>
                  <a:lnTo>
                    <a:pt x="16" y="104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0" y="112"/>
                  </a:lnTo>
                  <a:lnTo>
                    <a:pt x="0" y="152"/>
                  </a:lnTo>
                  <a:lnTo>
                    <a:pt x="8" y="168"/>
                  </a:lnTo>
                  <a:lnTo>
                    <a:pt x="24" y="136"/>
                  </a:lnTo>
                  <a:lnTo>
                    <a:pt x="56" y="120"/>
                  </a:lnTo>
                  <a:lnTo>
                    <a:pt x="88" y="88"/>
                  </a:lnTo>
                  <a:lnTo>
                    <a:pt x="112" y="32"/>
                  </a:lnTo>
                  <a:lnTo>
                    <a:pt x="120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6" name="Freeform 731"/>
            <p:cNvSpPr>
              <a:spLocks/>
            </p:cNvSpPr>
            <p:nvPr/>
          </p:nvSpPr>
          <p:spPr bwMode="auto">
            <a:xfrm>
              <a:off x="4379913" y="4000500"/>
              <a:ext cx="390525" cy="295275"/>
            </a:xfrm>
            <a:custGeom>
              <a:avLst/>
              <a:gdLst>
                <a:gd name="T0" fmla="*/ 2147483647 w 201"/>
                <a:gd name="T1" fmla="*/ 2147483647 h 152"/>
                <a:gd name="T2" fmla="*/ 2147483647 w 201"/>
                <a:gd name="T3" fmla="*/ 2147483647 h 152"/>
                <a:gd name="T4" fmla="*/ 2147483647 w 201"/>
                <a:gd name="T5" fmla="*/ 2147483647 h 152"/>
                <a:gd name="T6" fmla="*/ 2147483647 w 201"/>
                <a:gd name="T7" fmla="*/ 2147483647 h 152"/>
                <a:gd name="T8" fmla="*/ 2147483647 w 201"/>
                <a:gd name="T9" fmla="*/ 2147483647 h 152"/>
                <a:gd name="T10" fmla="*/ 2147483647 w 201"/>
                <a:gd name="T11" fmla="*/ 2147483647 h 152"/>
                <a:gd name="T12" fmla="*/ 2147483647 w 201"/>
                <a:gd name="T13" fmla="*/ 2147483647 h 152"/>
                <a:gd name="T14" fmla="*/ 2147483647 w 201"/>
                <a:gd name="T15" fmla="*/ 2147483647 h 152"/>
                <a:gd name="T16" fmla="*/ 2147483647 w 201"/>
                <a:gd name="T17" fmla="*/ 2147483647 h 152"/>
                <a:gd name="T18" fmla="*/ 2147483647 w 201"/>
                <a:gd name="T19" fmla="*/ 2147483647 h 152"/>
                <a:gd name="T20" fmla="*/ 2147483647 w 201"/>
                <a:gd name="T21" fmla="*/ 2147483647 h 152"/>
                <a:gd name="T22" fmla="*/ 2147483647 w 201"/>
                <a:gd name="T23" fmla="*/ 2147483647 h 152"/>
                <a:gd name="T24" fmla="*/ 2147483647 w 201"/>
                <a:gd name="T25" fmla="*/ 2147483647 h 152"/>
                <a:gd name="T26" fmla="*/ 2147483647 w 201"/>
                <a:gd name="T27" fmla="*/ 2147483647 h 152"/>
                <a:gd name="T28" fmla="*/ 2147483647 w 201"/>
                <a:gd name="T29" fmla="*/ 2147483647 h 152"/>
                <a:gd name="T30" fmla="*/ 2147483647 w 201"/>
                <a:gd name="T31" fmla="*/ 0 h 152"/>
                <a:gd name="T32" fmla="*/ 2147483647 w 201"/>
                <a:gd name="T33" fmla="*/ 2147483647 h 152"/>
                <a:gd name="T34" fmla="*/ 2147483647 w 201"/>
                <a:gd name="T35" fmla="*/ 2147483647 h 152"/>
                <a:gd name="T36" fmla="*/ 2147483647 w 201"/>
                <a:gd name="T37" fmla="*/ 2147483647 h 152"/>
                <a:gd name="T38" fmla="*/ 2147483647 w 201"/>
                <a:gd name="T39" fmla="*/ 2147483647 h 152"/>
                <a:gd name="T40" fmla="*/ 2147483647 w 201"/>
                <a:gd name="T41" fmla="*/ 2147483647 h 152"/>
                <a:gd name="T42" fmla="*/ 2147483647 w 201"/>
                <a:gd name="T43" fmla="*/ 2147483647 h 152"/>
                <a:gd name="T44" fmla="*/ 0 w 201"/>
                <a:gd name="T45" fmla="*/ 2147483647 h 152"/>
                <a:gd name="T46" fmla="*/ 2147483647 w 201"/>
                <a:gd name="T47" fmla="*/ 2147483647 h 152"/>
                <a:gd name="T48" fmla="*/ 2147483647 w 201"/>
                <a:gd name="T49" fmla="*/ 2147483647 h 152"/>
                <a:gd name="T50" fmla="*/ 2147483647 w 201"/>
                <a:gd name="T51" fmla="*/ 2147483647 h 152"/>
                <a:gd name="T52" fmla="*/ 2147483647 w 201"/>
                <a:gd name="T53" fmla="*/ 2147483647 h 152"/>
                <a:gd name="T54" fmla="*/ 2147483647 w 201"/>
                <a:gd name="T55" fmla="*/ 2147483647 h 152"/>
                <a:gd name="T56" fmla="*/ 2147483647 w 201"/>
                <a:gd name="T57" fmla="*/ 2147483647 h 152"/>
                <a:gd name="T58" fmla="*/ 2147483647 w 201"/>
                <a:gd name="T59" fmla="*/ 2147483647 h 152"/>
                <a:gd name="T60" fmla="*/ 2147483647 w 201"/>
                <a:gd name="T61" fmla="*/ 2147483647 h 152"/>
                <a:gd name="T62" fmla="*/ 2147483647 w 201"/>
                <a:gd name="T63" fmla="*/ 2147483647 h 152"/>
                <a:gd name="T64" fmla="*/ 2147483647 w 201"/>
                <a:gd name="T65" fmla="*/ 2147483647 h 152"/>
                <a:gd name="T66" fmla="*/ 2147483647 w 201"/>
                <a:gd name="T67" fmla="*/ 2147483647 h 152"/>
                <a:gd name="T68" fmla="*/ 2147483647 w 201"/>
                <a:gd name="T69" fmla="*/ 2147483647 h 152"/>
                <a:gd name="T70" fmla="*/ 2147483647 w 201"/>
                <a:gd name="T71" fmla="*/ 2147483647 h 152"/>
                <a:gd name="T72" fmla="*/ 2147483647 w 201"/>
                <a:gd name="T73" fmla="*/ 2147483647 h 152"/>
                <a:gd name="T74" fmla="*/ 2147483647 w 201"/>
                <a:gd name="T75" fmla="*/ 2147483647 h 152"/>
                <a:gd name="T76" fmla="*/ 2147483647 w 201"/>
                <a:gd name="T77" fmla="*/ 2147483647 h 152"/>
                <a:gd name="T78" fmla="*/ 2147483647 w 201"/>
                <a:gd name="T79" fmla="*/ 2147483647 h 152"/>
                <a:gd name="T80" fmla="*/ 2147483647 w 201"/>
                <a:gd name="T81" fmla="*/ 2147483647 h 152"/>
                <a:gd name="T82" fmla="*/ 2147483647 w 201"/>
                <a:gd name="T83" fmla="*/ 2147483647 h 152"/>
                <a:gd name="T84" fmla="*/ 2147483647 w 201"/>
                <a:gd name="T85" fmla="*/ 0 h 152"/>
                <a:gd name="T86" fmla="*/ 2147483647 w 201"/>
                <a:gd name="T87" fmla="*/ 2147483647 h 152"/>
                <a:gd name="T88" fmla="*/ 2147483647 w 201"/>
                <a:gd name="T89" fmla="*/ 2147483647 h 152"/>
                <a:gd name="T90" fmla="*/ 2147483647 w 201"/>
                <a:gd name="T91" fmla="*/ 2147483647 h 152"/>
                <a:gd name="T92" fmla="*/ 2147483647 w 201"/>
                <a:gd name="T93" fmla="*/ 2147483647 h 152"/>
                <a:gd name="T94" fmla="*/ 2147483647 w 201"/>
                <a:gd name="T95" fmla="*/ 2147483647 h 152"/>
                <a:gd name="T96" fmla="*/ 2147483647 w 201"/>
                <a:gd name="T97" fmla="*/ 2147483647 h 152"/>
                <a:gd name="T98" fmla="*/ 0 w 201"/>
                <a:gd name="T99" fmla="*/ 2147483647 h 152"/>
                <a:gd name="T100" fmla="*/ 2147483647 w 201"/>
                <a:gd name="T101" fmla="*/ 2147483647 h 152"/>
                <a:gd name="T102" fmla="*/ 2147483647 w 201"/>
                <a:gd name="T103" fmla="*/ 2147483647 h 152"/>
                <a:gd name="T104" fmla="*/ 2147483647 w 201"/>
                <a:gd name="T105" fmla="*/ 2147483647 h 152"/>
                <a:gd name="T106" fmla="*/ 2147483647 w 201"/>
                <a:gd name="T107" fmla="*/ 2147483647 h 152"/>
                <a:gd name="T108" fmla="*/ 2147483647 w 201"/>
                <a:gd name="T109" fmla="*/ 2147483647 h 1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"/>
                <a:gd name="T166" fmla="*/ 0 h 152"/>
                <a:gd name="T167" fmla="*/ 201 w 201"/>
                <a:gd name="T168" fmla="*/ 152 h 1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" h="152">
                  <a:moveTo>
                    <a:pt x="40" y="152"/>
                  </a:moveTo>
                  <a:lnTo>
                    <a:pt x="48" y="136"/>
                  </a:lnTo>
                  <a:lnTo>
                    <a:pt x="64" y="136"/>
                  </a:lnTo>
                  <a:lnTo>
                    <a:pt x="89" y="144"/>
                  </a:lnTo>
                  <a:lnTo>
                    <a:pt x="105" y="136"/>
                  </a:lnTo>
                  <a:lnTo>
                    <a:pt x="129" y="136"/>
                  </a:lnTo>
                  <a:lnTo>
                    <a:pt x="153" y="136"/>
                  </a:lnTo>
                  <a:lnTo>
                    <a:pt x="169" y="120"/>
                  </a:lnTo>
                  <a:lnTo>
                    <a:pt x="193" y="96"/>
                  </a:lnTo>
                  <a:lnTo>
                    <a:pt x="201" y="48"/>
                  </a:lnTo>
                  <a:lnTo>
                    <a:pt x="193" y="40"/>
                  </a:lnTo>
                  <a:lnTo>
                    <a:pt x="185" y="16"/>
                  </a:lnTo>
                  <a:lnTo>
                    <a:pt x="177" y="8"/>
                  </a:lnTo>
                  <a:lnTo>
                    <a:pt x="145" y="0"/>
                  </a:lnTo>
                  <a:lnTo>
                    <a:pt x="73" y="48"/>
                  </a:lnTo>
                  <a:lnTo>
                    <a:pt x="48" y="64"/>
                  </a:lnTo>
                  <a:lnTo>
                    <a:pt x="48" y="96"/>
                  </a:lnTo>
                  <a:lnTo>
                    <a:pt x="40" y="112"/>
                  </a:lnTo>
                  <a:lnTo>
                    <a:pt x="16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24" y="144"/>
                  </a:lnTo>
                  <a:lnTo>
                    <a:pt x="32" y="144"/>
                  </a:lnTo>
                  <a:lnTo>
                    <a:pt x="40" y="152"/>
                  </a:lnTo>
                  <a:lnTo>
                    <a:pt x="48" y="136"/>
                  </a:lnTo>
                  <a:lnTo>
                    <a:pt x="64" y="136"/>
                  </a:lnTo>
                  <a:lnTo>
                    <a:pt x="89" y="144"/>
                  </a:lnTo>
                  <a:lnTo>
                    <a:pt x="105" y="136"/>
                  </a:lnTo>
                  <a:lnTo>
                    <a:pt x="129" y="136"/>
                  </a:lnTo>
                  <a:lnTo>
                    <a:pt x="153" y="136"/>
                  </a:lnTo>
                  <a:lnTo>
                    <a:pt x="169" y="120"/>
                  </a:lnTo>
                  <a:lnTo>
                    <a:pt x="193" y="96"/>
                  </a:lnTo>
                  <a:lnTo>
                    <a:pt x="201" y="48"/>
                  </a:lnTo>
                  <a:lnTo>
                    <a:pt x="193" y="40"/>
                  </a:lnTo>
                  <a:lnTo>
                    <a:pt x="185" y="16"/>
                  </a:lnTo>
                  <a:lnTo>
                    <a:pt x="177" y="8"/>
                  </a:lnTo>
                  <a:lnTo>
                    <a:pt x="145" y="0"/>
                  </a:lnTo>
                  <a:lnTo>
                    <a:pt x="73" y="48"/>
                  </a:lnTo>
                  <a:lnTo>
                    <a:pt x="48" y="64"/>
                  </a:lnTo>
                  <a:lnTo>
                    <a:pt x="48" y="96"/>
                  </a:lnTo>
                  <a:lnTo>
                    <a:pt x="40" y="112"/>
                  </a:lnTo>
                  <a:lnTo>
                    <a:pt x="16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24" y="144"/>
                  </a:lnTo>
                  <a:lnTo>
                    <a:pt x="32" y="144"/>
                  </a:lnTo>
                  <a:lnTo>
                    <a:pt x="40" y="15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7" name="Freeform 732"/>
            <p:cNvSpPr>
              <a:spLocks/>
            </p:cNvSpPr>
            <p:nvPr/>
          </p:nvSpPr>
          <p:spPr bwMode="auto">
            <a:xfrm>
              <a:off x="5391150" y="4311650"/>
              <a:ext cx="233363" cy="327025"/>
            </a:xfrm>
            <a:custGeom>
              <a:avLst/>
              <a:gdLst>
                <a:gd name="T0" fmla="*/ 2147483647 w 120"/>
                <a:gd name="T1" fmla="*/ 2147483647 h 168"/>
                <a:gd name="T2" fmla="*/ 2147483647 w 120"/>
                <a:gd name="T3" fmla="*/ 2147483647 h 168"/>
                <a:gd name="T4" fmla="*/ 2147483647 w 120"/>
                <a:gd name="T5" fmla="*/ 2147483647 h 168"/>
                <a:gd name="T6" fmla="*/ 2147483647 w 120"/>
                <a:gd name="T7" fmla="*/ 2147483647 h 168"/>
                <a:gd name="T8" fmla="*/ 2147483647 w 120"/>
                <a:gd name="T9" fmla="*/ 2147483647 h 168"/>
                <a:gd name="T10" fmla="*/ 2147483647 w 120"/>
                <a:gd name="T11" fmla="*/ 2147483647 h 168"/>
                <a:gd name="T12" fmla="*/ 2147483647 w 120"/>
                <a:gd name="T13" fmla="*/ 2147483647 h 168"/>
                <a:gd name="T14" fmla="*/ 2147483647 w 120"/>
                <a:gd name="T15" fmla="*/ 2147483647 h 168"/>
                <a:gd name="T16" fmla="*/ 2147483647 w 120"/>
                <a:gd name="T17" fmla="*/ 2147483647 h 168"/>
                <a:gd name="T18" fmla="*/ 2147483647 w 120"/>
                <a:gd name="T19" fmla="*/ 2147483647 h 168"/>
                <a:gd name="T20" fmla="*/ 2147483647 w 120"/>
                <a:gd name="T21" fmla="*/ 2147483647 h 168"/>
                <a:gd name="T22" fmla="*/ 2147483647 w 120"/>
                <a:gd name="T23" fmla="*/ 2147483647 h 168"/>
                <a:gd name="T24" fmla="*/ 2147483647 w 120"/>
                <a:gd name="T25" fmla="*/ 2147483647 h 168"/>
                <a:gd name="T26" fmla="*/ 0 w 120"/>
                <a:gd name="T27" fmla="*/ 2147483647 h 168"/>
                <a:gd name="T28" fmla="*/ 0 w 120"/>
                <a:gd name="T29" fmla="*/ 2147483647 h 168"/>
                <a:gd name="T30" fmla="*/ 2147483647 w 120"/>
                <a:gd name="T31" fmla="*/ 2147483647 h 168"/>
                <a:gd name="T32" fmla="*/ 2147483647 w 120"/>
                <a:gd name="T33" fmla="*/ 2147483647 h 168"/>
                <a:gd name="T34" fmla="*/ 2147483647 w 120"/>
                <a:gd name="T35" fmla="*/ 2147483647 h 168"/>
                <a:gd name="T36" fmla="*/ 2147483647 w 120"/>
                <a:gd name="T37" fmla="*/ 2147483647 h 168"/>
                <a:gd name="T38" fmla="*/ 2147483647 w 120"/>
                <a:gd name="T39" fmla="*/ 2147483647 h 168"/>
                <a:gd name="T40" fmla="*/ 2147483647 w 120"/>
                <a:gd name="T41" fmla="*/ 0 h 168"/>
                <a:gd name="T42" fmla="*/ 2147483647 w 120"/>
                <a:gd name="T43" fmla="*/ 2147483647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68"/>
                <a:gd name="T68" fmla="*/ 120 w 120"/>
                <a:gd name="T69" fmla="*/ 168 h 1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68">
                  <a:moveTo>
                    <a:pt x="48" y="16"/>
                  </a:moveTo>
                  <a:lnTo>
                    <a:pt x="32" y="8"/>
                  </a:lnTo>
                  <a:lnTo>
                    <a:pt x="16" y="16"/>
                  </a:lnTo>
                  <a:lnTo>
                    <a:pt x="24" y="24"/>
                  </a:lnTo>
                  <a:lnTo>
                    <a:pt x="56" y="40"/>
                  </a:lnTo>
                  <a:lnTo>
                    <a:pt x="80" y="48"/>
                  </a:lnTo>
                  <a:lnTo>
                    <a:pt x="48" y="80"/>
                  </a:lnTo>
                  <a:lnTo>
                    <a:pt x="24" y="88"/>
                  </a:lnTo>
                  <a:lnTo>
                    <a:pt x="8" y="96"/>
                  </a:lnTo>
                  <a:lnTo>
                    <a:pt x="16" y="104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0" y="112"/>
                  </a:lnTo>
                  <a:lnTo>
                    <a:pt x="0" y="152"/>
                  </a:lnTo>
                  <a:lnTo>
                    <a:pt x="8" y="168"/>
                  </a:lnTo>
                  <a:lnTo>
                    <a:pt x="24" y="136"/>
                  </a:lnTo>
                  <a:lnTo>
                    <a:pt x="56" y="120"/>
                  </a:lnTo>
                  <a:lnTo>
                    <a:pt x="88" y="88"/>
                  </a:lnTo>
                  <a:lnTo>
                    <a:pt x="112" y="32"/>
                  </a:lnTo>
                  <a:lnTo>
                    <a:pt x="120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8" name="Freeform 733"/>
            <p:cNvSpPr>
              <a:spLocks/>
            </p:cNvSpPr>
            <p:nvPr/>
          </p:nvSpPr>
          <p:spPr bwMode="auto">
            <a:xfrm>
              <a:off x="4722813" y="4295775"/>
              <a:ext cx="31750" cy="125413"/>
            </a:xfrm>
            <a:custGeom>
              <a:avLst/>
              <a:gdLst>
                <a:gd name="T0" fmla="*/ 2147483647 w 16"/>
                <a:gd name="T1" fmla="*/ 0 h 64"/>
                <a:gd name="T2" fmla="*/ 2147483647 w 16"/>
                <a:gd name="T3" fmla="*/ 2147483647 h 64"/>
                <a:gd name="T4" fmla="*/ 0 w 16"/>
                <a:gd name="T5" fmla="*/ 2147483647 h 64"/>
                <a:gd name="T6" fmla="*/ 0 w 16"/>
                <a:gd name="T7" fmla="*/ 2147483647 h 64"/>
                <a:gd name="T8" fmla="*/ 2147483647 w 16"/>
                <a:gd name="T9" fmla="*/ 2147483647 h 64"/>
                <a:gd name="T10" fmla="*/ 2147483647 w 16"/>
                <a:gd name="T11" fmla="*/ 2147483647 h 64"/>
                <a:gd name="T12" fmla="*/ 2147483647 w 16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4"/>
                <a:gd name="T23" fmla="*/ 16 w 16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4">
                  <a:moveTo>
                    <a:pt x="8" y="0"/>
                  </a:moveTo>
                  <a:lnTo>
                    <a:pt x="16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9" name="Freeform 734"/>
            <p:cNvSpPr>
              <a:spLocks/>
            </p:cNvSpPr>
            <p:nvPr/>
          </p:nvSpPr>
          <p:spPr bwMode="auto">
            <a:xfrm>
              <a:off x="4722813" y="4295775"/>
              <a:ext cx="31750" cy="125413"/>
            </a:xfrm>
            <a:custGeom>
              <a:avLst/>
              <a:gdLst>
                <a:gd name="T0" fmla="*/ 2147483647 w 16"/>
                <a:gd name="T1" fmla="*/ 0 h 64"/>
                <a:gd name="T2" fmla="*/ 2147483647 w 16"/>
                <a:gd name="T3" fmla="*/ 0 h 64"/>
                <a:gd name="T4" fmla="*/ 2147483647 w 16"/>
                <a:gd name="T5" fmla="*/ 2147483647 h 64"/>
                <a:gd name="T6" fmla="*/ 0 w 16"/>
                <a:gd name="T7" fmla="*/ 2147483647 h 64"/>
                <a:gd name="T8" fmla="*/ 0 w 16"/>
                <a:gd name="T9" fmla="*/ 2147483647 h 64"/>
                <a:gd name="T10" fmla="*/ 2147483647 w 16"/>
                <a:gd name="T11" fmla="*/ 2147483647 h 64"/>
                <a:gd name="T12" fmla="*/ 2147483647 w 16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4"/>
                <a:gd name="T23" fmla="*/ 16 w 16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4">
                  <a:moveTo>
                    <a:pt x="8" y="0"/>
                  </a:moveTo>
                  <a:lnTo>
                    <a:pt x="8" y="0"/>
                  </a:lnTo>
                  <a:lnTo>
                    <a:pt x="16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64"/>
                  </a:lnTo>
                  <a:lnTo>
                    <a:pt x="16" y="64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0" name="Freeform 735"/>
            <p:cNvSpPr>
              <a:spLocks/>
            </p:cNvSpPr>
            <p:nvPr/>
          </p:nvSpPr>
          <p:spPr bwMode="auto">
            <a:xfrm>
              <a:off x="4722813" y="4295775"/>
              <a:ext cx="31750" cy="125413"/>
            </a:xfrm>
            <a:custGeom>
              <a:avLst/>
              <a:gdLst>
                <a:gd name="T0" fmla="*/ 2147483647 w 16"/>
                <a:gd name="T1" fmla="*/ 0 h 64"/>
                <a:gd name="T2" fmla="*/ 2147483647 w 16"/>
                <a:gd name="T3" fmla="*/ 0 h 64"/>
                <a:gd name="T4" fmla="*/ 2147483647 w 16"/>
                <a:gd name="T5" fmla="*/ 2147483647 h 64"/>
                <a:gd name="T6" fmla="*/ 0 w 16"/>
                <a:gd name="T7" fmla="*/ 2147483647 h 64"/>
                <a:gd name="T8" fmla="*/ 0 w 16"/>
                <a:gd name="T9" fmla="*/ 2147483647 h 64"/>
                <a:gd name="T10" fmla="*/ 2147483647 w 16"/>
                <a:gd name="T11" fmla="*/ 2147483647 h 64"/>
                <a:gd name="T12" fmla="*/ 2147483647 w 16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4"/>
                <a:gd name="T23" fmla="*/ 16 w 16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4">
                  <a:moveTo>
                    <a:pt x="8" y="0"/>
                  </a:moveTo>
                  <a:lnTo>
                    <a:pt x="8" y="0"/>
                  </a:lnTo>
                  <a:lnTo>
                    <a:pt x="16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64"/>
                  </a:lnTo>
                  <a:lnTo>
                    <a:pt x="16" y="64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1" name="Freeform 736"/>
            <p:cNvSpPr>
              <a:spLocks/>
            </p:cNvSpPr>
            <p:nvPr/>
          </p:nvSpPr>
          <p:spPr bwMode="auto">
            <a:xfrm>
              <a:off x="4708525" y="4016375"/>
              <a:ext cx="247650" cy="404813"/>
            </a:xfrm>
            <a:custGeom>
              <a:avLst/>
              <a:gdLst>
                <a:gd name="T0" fmla="*/ 2147483647 w 128"/>
                <a:gd name="T1" fmla="*/ 2147483647 h 208"/>
                <a:gd name="T2" fmla="*/ 2147483647 w 128"/>
                <a:gd name="T3" fmla="*/ 2147483647 h 208"/>
                <a:gd name="T4" fmla="*/ 2147483647 w 128"/>
                <a:gd name="T5" fmla="*/ 2147483647 h 208"/>
                <a:gd name="T6" fmla="*/ 2147483647 w 128"/>
                <a:gd name="T7" fmla="*/ 2147483647 h 208"/>
                <a:gd name="T8" fmla="*/ 2147483647 w 128"/>
                <a:gd name="T9" fmla="*/ 2147483647 h 208"/>
                <a:gd name="T10" fmla="*/ 2147483647 w 128"/>
                <a:gd name="T11" fmla="*/ 2147483647 h 208"/>
                <a:gd name="T12" fmla="*/ 2147483647 w 128"/>
                <a:gd name="T13" fmla="*/ 2147483647 h 208"/>
                <a:gd name="T14" fmla="*/ 2147483647 w 128"/>
                <a:gd name="T15" fmla="*/ 2147483647 h 208"/>
                <a:gd name="T16" fmla="*/ 2147483647 w 128"/>
                <a:gd name="T17" fmla="*/ 2147483647 h 208"/>
                <a:gd name="T18" fmla="*/ 2147483647 w 128"/>
                <a:gd name="T19" fmla="*/ 2147483647 h 208"/>
                <a:gd name="T20" fmla="*/ 2147483647 w 128"/>
                <a:gd name="T21" fmla="*/ 2147483647 h 208"/>
                <a:gd name="T22" fmla="*/ 2147483647 w 128"/>
                <a:gd name="T23" fmla="*/ 0 h 208"/>
                <a:gd name="T24" fmla="*/ 2147483647 w 128"/>
                <a:gd name="T25" fmla="*/ 2147483647 h 208"/>
                <a:gd name="T26" fmla="*/ 2147483647 w 128"/>
                <a:gd name="T27" fmla="*/ 2147483647 h 208"/>
                <a:gd name="T28" fmla="*/ 2147483647 w 128"/>
                <a:gd name="T29" fmla="*/ 2147483647 h 208"/>
                <a:gd name="T30" fmla="*/ 2147483647 w 128"/>
                <a:gd name="T31" fmla="*/ 2147483647 h 208"/>
                <a:gd name="T32" fmla="*/ 0 w 128"/>
                <a:gd name="T33" fmla="*/ 2147483647 h 208"/>
                <a:gd name="T34" fmla="*/ 2147483647 w 128"/>
                <a:gd name="T35" fmla="*/ 2147483647 h 208"/>
                <a:gd name="T36" fmla="*/ 0 w 128"/>
                <a:gd name="T37" fmla="*/ 2147483647 h 208"/>
                <a:gd name="T38" fmla="*/ 2147483647 w 128"/>
                <a:gd name="T39" fmla="*/ 2147483647 h 208"/>
                <a:gd name="T40" fmla="*/ 2147483647 w 128"/>
                <a:gd name="T41" fmla="*/ 2147483647 h 208"/>
                <a:gd name="T42" fmla="*/ 2147483647 w 128"/>
                <a:gd name="T43" fmla="*/ 2147483647 h 208"/>
                <a:gd name="T44" fmla="*/ 2147483647 w 128"/>
                <a:gd name="T45" fmla="*/ 2147483647 h 2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8"/>
                <a:gd name="T70" fmla="*/ 0 h 208"/>
                <a:gd name="T71" fmla="*/ 128 w 128"/>
                <a:gd name="T72" fmla="*/ 208 h 2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8" h="208">
                  <a:moveTo>
                    <a:pt x="24" y="208"/>
                  </a:moveTo>
                  <a:lnTo>
                    <a:pt x="40" y="200"/>
                  </a:lnTo>
                  <a:lnTo>
                    <a:pt x="64" y="192"/>
                  </a:lnTo>
                  <a:lnTo>
                    <a:pt x="64" y="184"/>
                  </a:lnTo>
                  <a:lnTo>
                    <a:pt x="88" y="184"/>
                  </a:lnTo>
                  <a:lnTo>
                    <a:pt x="120" y="160"/>
                  </a:lnTo>
                  <a:lnTo>
                    <a:pt x="104" y="136"/>
                  </a:lnTo>
                  <a:lnTo>
                    <a:pt x="112" y="128"/>
                  </a:lnTo>
                  <a:lnTo>
                    <a:pt x="112" y="104"/>
                  </a:lnTo>
                  <a:lnTo>
                    <a:pt x="128" y="96"/>
                  </a:lnTo>
                  <a:lnTo>
                    <a:pt x="128" y="4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24" y="88"/>
                  </a:lnTo>
                  <a:lnTo>
                    <a:pt x="0" y="112"/>
                  </a:lnTo>
                  <a:lnTo>
                    <a:pt x="8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16" y="128"/>
                  </a:lnTo>
                  <a:lnTo>
                    <a:pt x="16" y="144"/>
                  </a:lnTo>
                  <a:lnTo>
                    <a:pt x="24" y="20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2" name="Freeform 737"/>
            <p:cNvSpPr>
              <a:spLocks/>
            </p:cNvSpPr>
            <p:nvPr/>
          </p:nvSpPr>
          <p:spPr bwMode="auto">
            <a:xfrm>
              <a:off x="4708525" y="4016375"/>
              <a:ext cx="247650" cy="404813"/>
            </a:xfrm>
            <a:custGeom>
              <a:avLst/>
              <a:gdLst>
                <a:gd name="T0" fmla="*/ 2147483647 w 128"/>
                <a:gd name="T1" fmla="*/ 2147483647 h 208"/>
                <a:gd name="T2" fmla="*/ 2147483647 w 128"/>
                <a:gd name="T3" fmla="*/ 2147483647 h 208"/>
                <a:gd name="T4" fmla="*/ 2147483647 w 128"/>
                <a:gd name="T5" fmla="*/ 2147483647 h 208"/>
                <a:gd name="T6" fmla="*/ 2147483647 w 128"/>
                <a:gd name="T7" fmla="*/ 2147483647 h 208"/>
                <a:gd name="T8" fmla="*/ 2147483647 w 128"/>
                <a:gd name="T9" fmla="*/ 2147483647 h 208"/>
                <a:gd name="T10" fmla="*/ 2147483647 w 128"/>
                <a:gd name="T11" fmla="*/ 2147483647 h 208"/>
                <a:gd name="T12" fmla="*/ 2147483647 w 128"/>
                <a:gd name="T13" fmla="*/ 2147483647 h 208"/>
                <a:gd name="T14" fmla="*/ 2147483647 w 128"/>
                <a:gd name="T15" fmla="*/ 2147483647 h 208"/>
                <a:gd name="T16" fmla="*/ 2147483647 w 128"/>
                <a:gd name="T17" fmla="*/ 2147483647 h 208"/>
                <a:gd name="T18" fmla="*/ 2147483647 w 128"/>
                <a:gd name="T19" fmla="*/ 2147483647 h 208"/>
                <a:gd name="T20" fmla="*/ 2147483647 w 128"/>
                <a:gd name="T21" fmla="*/ 2147483647 h 208"/>
                <a:gd name="T22" fmla="*/ 2147483647 w 128"/>
                <a:gd name="T23" fmla="*/ 2147483647 h 208"/>
                <a:gd name="T24" fmla="*/ 2147483647 w 128"/>
                <a:gd name="T25" fmla="*/ 0 h 208"/>
                <a:gd name="T26" fmla="*/ 2147483647 w 128"/>
                <a:gd name="T27" fmla="*/ 2147483647 h 208"/>
                <a:gd name="T28" fmla="*/ 2147483647 w 128"/>
                <a:gd name="T29" fmla="*/ 2147483647 h 208"/>
                <a:gd name="T30" fmla="*/ 2147483647 w 128"/>
                <a:gd name="T31" fmla="*/ 2147483647 h 208"/>
                <a:gd name="T32" fmla="*/ 2147483647 w 128"/>
                <a:gd name="T33" fmla="*/ 2147483647 h 208"/>
                <a:gd name="T34" fmla="*/ 2147483647 w 128"/>
                <a:gd name="T35" fmla="*/ 2147483647 h 208"/>
                <a:gd name="T36" fmla="*/ 0 w 128"/>
                <a:gd name="T37" fmla="*/ 2147483647 h 208"/>
                <a:gd name="T38" fmla="*/ 2147483647 w 128"/>
                <a:gd name="T39" fmla="*/ 2147483647 h 208"/>
                <a:gd name="T40" fmla="*/ 0 w 128"/>
                <a:gd name="T41" fmla="*/ 2147483647 h 208"/>
                <a:gd name="T42" fmla="*/ 0 w 128"/>
                <a:gd name="T43" fmla="*/ 2147483647 h 208"/>
                <a:gd name="T44" fmla="*/ 2147483647 w 128"/>
                <a:gd name="T45" fmla="*/ 2147483647 h 208"/>
                <a:gd name="T46" fmla="*/ 2147483647 w 128"/>
                <a:gd name="T47" fmla="*/ 2147483647 h 208"/>
                <a:gd name="T48" fmla="*/ 2147483647 w 128"/>
                <a:gd name="T49" fmla="*/ 2147483647 h 2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208"/>
                <a:gd name="T77" fmla="*/ 128 w 128"/>
                <a:gd name="T78" fmla="*/ 208 h 20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208">
                  <a:moveTo>
                    <a:pt x="24" y="208"/>
                  </a:moveTo>
                  <a:lnTo>
                    <a:pt x="40" y="200"/>
                  </a:lnTo>
                  <a:lnTo>
                    <a:pt x="64" y="192"/>
                  </a:lnTo>
                  <a:lnTo>
                    <a:pt x="64" y="184"/>
                  </a:lnTo>
                  <a:lnTo>
                    <a:pt x="88" y="184"/>
                  </a:lnTo>
                  <a:lnTo>
                    <a:pt x="120" y="160"/>
                  </a:lnTo>
                  <a:lnTo>
                    <a:pt x="104" y="136"/>
                  </a:lnTo>
                  <a:lnTo>
                    <a:pt x="112" y="128"/>
                  </a:lnTo>
                  <a:lnTo>
                    <a:pt x="112" y="104"/>
                  </a:lnTo>
                  <a:lnTo>
                    <a:pt x="128" y="96"/>
                  </a:lnTo>
                  <a:lnTo>
                    <a:pt x="128" y="4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24" y="88"/>
                  </a:lnTo>
                  <a:lnTo>
                    <a:pt x="0" y="112"/>
                  </a:lnTo>
                  <a:lnTo>
                    <a:pt x="8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16" y="128"/>
                  </a:lnTo>
                  <a:lnTo>
                    <a:pt x="16" y="144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3" name="Freeform 738"/>
            <p:cNvSpPr>
              <a:spLocks/>
            </p:cNvSpPr>
            <p:nvPr/>
          </p:nvSpPr>
          <p:spPr bwMode="auto">
            <a:xfrm>
              <a:off x="4708525" y="4016375"/>
              <a:ext cx="247650" cy="404813"/>
            </a:xfrm>
            <a:custGeom>
              <a:avLst/>
              <a:gdLst>
                <a:gd name="T0" fmla="*/ 2147483647 w 128"/>
                <a:gd name="T1" fmla="*/ 2147483647 h 208"/>
                <a:gd name="T2" fmla="*/ 2147483647 w 128"/>
                <a:gd name="T3" fmla="*/ 2147483647 h 208"/>
                <a:gd name="T4" fmla="*/ 2147483647 w 128"/>
                <a:gd name="T5" fmla="*/ 2147483647 h 208"/>
                <a:gd name="T6" fmla="*/ 2147483647 w 128"/>
                <a:gd name="T7" fmla="*/ 2147483647 h 208"/>
                <a:gd name="T8" fmla="*/ 2147483647 w 128"/>
                <a:gd name="T9" fmla="*/ 2147483647 h 208"/>
                <a:gd name="T10" fmla="*/ 2147483647 w 128"/>
                <a:gd name="T11" fmla="*/ 2147483647 h 208"/>
                <a:gd name="T12" fmla="*/ 2147483647 w 128"/>
                <a:gd name="T13" fmla="*/ 2147483647 h 208"/>
                <a:gd name="T14" fmla="*/ 2147483647 w 128"/>
                <a:gd name="T15" fmla="*/ 2147483647 h 208"/>
                <a:gd name="T16" fmla="*/ 2147483647 w 128"/>
                <a:gd name="T17" fmla="*/ 2147483647 h 208"/>
                <a:gd name="T18" fmla="*/ 2147483647 w 128"/>
                <a:gd name="T19" fmla="*/ 2147483647 h 208"/>
                <a:gd name="T20" fmla="*/ 2147483647 w 128"/>
                <a:gd name="T21" fmla="*/ 2147483647 h 208"/>
                <a:gd name="T22" fmla="*/ 2147483647 w 128"/>
                <a:gd name="T23" fmla="*/ 2147483647 h 208"/>
                <a:gd name="T24" fmla="*/ 2147483647 w 128"/>
                <a:gd name="T25" fmla="*/ 0 h 208"/>
                <a:gd name="T26" fmla="*/ 2147483647 w 128"/>
                <a:gd name="T27" fmla="*/ 2147483647 h 208"/>
                <a:gd name="T28" fmla="*/ 2147483647 w 128"/>
                <a:gd name="T29" fmla="*/ 2147483647 h 208"/>
                <a:gd name="T30" fmla="*/ 2147483647 w 128"/>
                <a:gd name="T31" fmla="*/ 2147483647 h 208"/>
                <a:gd name="T32" fmla="*/ 2147483647 w 128"/>
                <a:gd name="T33" fmla="*/ 2147483647 h 208"/>
                <a:gd name="T34" fmla="*/ 2147483647 w 128"/>
                <a:gd name="T35" fmla="*/ 2147483647 h 208"/>
                <a:gd name="T36" fmla="*/ 0 w 128"/>
                <a:gd name="T37" fmla="*/ 2147483647 h 208"/>
                <a:gd name="T38" fmla="*/ 2147483647 w 128"/>
                <a:gd name="T39" fmla="*/ 2147483647 h 208"/>
                <a:gd name="T40" fmla="*/ 0 w 128"/>
                <a:gd name="T41" fmla="*/ 2147483647 h 208"/>
                <a:gd name="T42" fmla="*/ 0 w 128"/>
                <a:gd name="T43" fmla="*/ 2147483647 h 208"/>
                <a:gd name="T44" fmla="*/ 2147483647 w 128"/>
                <a:gd name="T45" fmla="*/ 2147483647 h 208"/>
                <a:gd name="T46" fmla="*/ 2147483647 w 128"/>
                <a:gd name="T47" fmla="*/ 2147483647 h 208"/>
                <a:gd name="T48" fmla="*/ 2147483647 w 128"/>
                <a:gd name="T49" fmla="*/ 2147483647 h 2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208"/>
                <a:gd name="T77" fmla="*/ 128 w 128"/>
                <a:gd name="T78" fmla="*/ 208 h 20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208">
                  <a:moveTo>
                    <a:pt x="24" y="208"/>
                  </a:moveTo>
                  <a:lnTo>
                    <a:pt x="40" y="200"/>
                  </a:lnTo>
                  <a:lnTo>
                    <a:pt x="64" y="192"/>
                  </a:lnTo>
                  <a:lnTo>
                    <a:pt x="64" y="184"/>
                  </a:lnTo>
                  <a:lnTo>
                    <a:pt x="88" y="184"/>
                  </a:lnTo>
                  <a:lnTo>
                    <a:pt x="120" y="160"/>
                  </a:lnTo>
                  <a:lnTo>
                    <a:pt x="104" y="136"/>
                  </a:lnTo>
                  <a:lnTo>
                    <a:pt x="112" y="128"/>
                  </a:lnTo>
                  <a:lnTo>
                    <a:pt x="112" y="104"/>
                  </a:lnTo>
                  <a:lnTo>
                    <a:pt x="128" y="96"/>
                  </a:lnTo>
                  <a:lnTo>
                    <a:pt x="128" y="48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24" y="32"/>
                  </a:lnTo>
                  <a:lnTo>
                    <a:pt x="32" y="40"/>
                  </a:lnTo>
                  <a:lnTo>
                    <a:pt x="24" y="88"/>
                  </a:lnTo>
                  <a:lnTo>
                    <a:pt x="0" y="112"/>
                  </a:lnTo>
                  <a:lnTo>
                    <a:pt x="8" y="112"/>
                  </a:lnTo>
                  <a:lnTo>
                    <a:pt x="0" y="112"/>
                  </a:lnTo>
                  <a:lnTo>
                    <a:pt x="8" y="128"/>
                  </a:lnTo>
                  <a:lnTo>
                    <a:pt x="16" y="128"/>
                  </a:lnTo>
                  <a:lnTo>
                    <a:pt x="16" y="144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4" name="Freeform 739"/>
            <p:cNvSpPr>
              <a:spLocks/>
            </p:cNvSpPr>
            <p:nvPr/>
          </p:nvSpPr>
          <p:spPr bwMode="auto">
            <a:xfrm>
              <a:off x="4786313" y="5151438"/>
              <a:ext cx="387350" cy="357187"/>
            </a:xfrm>
            <a:custGeom>
              <a:avLst/>
              <a:gdLst>
                <a:gd name="T0" fmla="*/ 2147483647 w 200"/>
                <a:gd name="T1" fmla="*/ 2147483647 h 184"/>
                <a:gd name="T2" fmla="*/ 2147483647 w 200"/>
                <a:gd name="T3" fmla="*/ 2147483647 h 184"/>
                <a:gd name="T4" fmla="*/ 2147483647 w 200"/>
                <a:gd name="T5" fmla="*/ 0 h 184"/>
                <a:gd name="T6" fmla="*/ 2147483647 w 200"/>
                <a:gd name="T7" fmla="*/ 2147483647 h 184"/>
                <a:gd name="T8" fmla="*/ 2147483647 w 200"/>
                <a:gd name="T9" fmla="*/ 2147483647 h 184"/>
                <a:gd name="T10" fmla="*/ 2147483647 w 200"/>
                <a:gd name="T11" fmla="*/ 2147483647 h 184"/>
                <a:gd name="T12" fmla="*/ 2147483647 w 200"/>
                <a:gd name="T13" fmla="*/ 2147483647 h 184"/>
                <a:gd name="T14" fmla="*/ 2147483647 w 200"/>
                <a:gd name="T15" fmla="*/ 2147483647 h 184"/>
                <a:gd name="T16" fmla="*/ 2147483647 w 200"/>
                <a:gd name="T17" fmla="*/ 2147483647 h 184"/>
                <a:gd name="T18" fmla="*/ 2147483647 w 200"/>
                <a:gd name="T19" fmla="*/ 2147483647 h 184"/>
                <a:gd name="T20" fmla="*/ 2147483647 w 200"/>
                <a:gd name="T21" fmla="*/ 2147483647 h 184"/>
                <a:gd name="T22" fmla="*/ 2147483647 w 200"/>
                <a:gd name="T23" fmla="*/ 2147483647 h 184"/>
                <a:gd name="T24" fmla="*/ 2147483647 w 200"/>
                <a:gd name="T25" fmla="*/ 2147483647 h 184"/>
                <a:gd name="T26" fmla="*/ 2147483647 w 200"/>
                <a:gd name="T27" fmla="*/ 2147483647 h 184"/>
                <a:gd name="T28" fmla="*/ 0 w 200"/>
                <a:gd name="T29" fmla="*/ 2147483647 h 184"/>
                <a:gd name="T30" fmla="*/ 0 w 200"/>
                <a:gd name="T31" fmla="*/ 2147483647 h 184"/>
                <a:gd name="T32" fmla="*/ 2147483647 w 200"/>
                <a:gd name="T33" fmla="*/ 2147483647 h 184"/>
                <a:gd name="T34" fmla="*/ 2147483647 w 200"/>
                <a:gd name="T35" fmla="*/ 2147483647 h 184"/>
                <a:gd name="T36" fmla="*/ 2147483647 w 200"/>
                <a:gd name="T37" fmla="*/ 2147483647 h 184"/>
                <a:gd name="T38" fmla="*/ 2147483647 w 200"/>
                <a:gd name="T39" fmla="*/ 2147483647 h 184"/>
                <a:gd name="T40" fmla="*/ 2147483647 w 200"/>
                <a:gd name="T41" fmla="*/ 2147483647 h 184"/>
                <a:gd name="T42" fmla="*/ 2147483647 w 200"/>
                <a:gd name="T43" fmla="*/ 2147483647 h 184"/>
                <a:gd name="T44" fmla="*/ 2147483647 w 200"/>
                <a:gd name="T45" fmla="*/ 2147483647 h 184"/>
                <a:gd name="T46" fmla="*/ 2147483647 w 200"/>
                <a:gd name="T47" fmla="*/ 2147483647 h 184"/>
                <a:gd name="T48" fmla="*/ 2147483647 w 200"/>
                <a:gd name="T49" fmla="*/ 2147483647 h 184"/>
                <a:gd name="T50" fmla="*/ 2147483647 w 200"/>
                <a:gd name="T51" fmla="*/ 2147483647 h 184"/>
                <a:gd name="T52" fmla="*/ 2147483647 w 200"/>
                <a:gd name="T53" fmla="*/ 2147483647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"/>
                <a:gd name="T82" fmla="*/ 0 h 184"/>
                <a:gd name="T83" fmla="*/ 200 w 200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" h="184">
                  <a:moveTo>
                    <a:pt x="192" y="8"/>
                  </a:moveTo>
                  <a:lnTo>
                    <a:pt x="184" y="8"/>
                  </a:lnTo>
                  <a:lnTo>
                    <a:pt x="160" y="0"/>
                  </a:lnTo>
                  <a:lnTo>
                    <a:pt x="136" y="24"/>
                  </a:lnTo>
                  <a:lnTo>
                    <a:pt x="104" y="48"/>
                  </a:lnTo>
                  <a:lnTo>
                    <a:pt x="88" y="48"/>
                  </a:lnTo>
                  <a:lnTo>
                    <a:pt x="64" y="64"/>
                  </a:lnTo>
                  <a:lnTo>
                    <a:pt x="56" y="64"/>
                  </a:lnTo>
                  <a:lnTo>
                    <a:pt x="48" y="56"/>
                  </a:lnTo>
                  <a:lnTo>
                    <a:pt x="40" y="40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32" y="96"/>
                  </a:lnTo>
                  <a:lnTo>
                    <a:pt x="24" y="96"/>
                  </a:lnTo>
                  <a:lnTo>
                    <a:pt x="0" y="88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16" y="144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64" y="176"/>
                  </a:lnTo>
                  <a:lnTo>
                    <a:pt x="96" y="168"/>
                  </a:lnTo>
                  <a:lnTo>
                    <a:pt x="128" y="168"/>
                  </a:lnTo>
                  <a:lnTo>
                    <a:pt x="184" y="104"/>
                  </a:lnTo>
                  <a:lnTo>
                    <a:pt x="200" y="64"/>
                  </a:lnTo>
                  <a:lnTo>
                    <a:pt x="192" y="64"/>
                  </a:lnTo>
                  <a:lnTo>
                    <a:pt x="192" y="8"/>
                  </a:lnTo>
                  <a:close/>
                </a:path>
              </a:pathLst>
            </a:custGeom>
            <a:solidFill>
              <a:srgbClr val="FF9999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5" name="Freeform 740"/>
            <p:cNvSpPr>
              <a:spLocks/>
            </p:cNvSpPr>
            <p:nvPr/>
          </p:nvSpPr>
          <p:spPr bwMode="auto">
            <a:xfrm>
              <a:off x="4864100" y="5041900"/>
              <a:ext cx="231775" cy="233363"/>
            </a:xfrm>
            <a:custGeom>
              <a:avLst/>
              <a:gdLst>
                <a:gd name="T0" fmla="*/ 2147483647 w 120"/>
                <a:gd name="T1" fmla="*/ 2147483647 h 120"/>
                <a:gd name="T2" fmla="*/ 2147483647 w 120"/>
                <a:gd name="T3" fmla="*/ 2147483647 h 120"/>
                <a:gd name="T4" fmla="*/ 2147483647 w 120"/>
                <a:gd name="T5" fmla="*/ 2147483647 h 120"/>
                <a:gd name="T6" fmla="*/ 2147483647 w 120"/>
                <a:gd name="T7" fmla="*/ 0 h 120"/>
                <a:gd name="T8" fmla="*/ 2147483647 w 120"/>
                <a:gd name="T9" fmla="*/ 0 h 120"/>
                <a:gd name="T10" fmla="*/ 2147483647 w 120"/>
                <a:gd name="T11" fmla="*/ 2147483647 h 120"/>
                <a:gd name="T12" fmla="*/ 2147483647 w 120"/>
                <a:gd name="T13" fmla="*/ 0 h 120"/>
                <a:gd name="T14" fmla="*/ 2147483647 w 120"/>
                <a:gd name="T15" fmla="*/ 0 h 120"/>
                <a:gd name="T16" fmla="*/ 2147483647 w 120"/>
                <a:gd name="T17" fmla="*/ 0 h 120"/>
                <a:gd name="T18" fmla="*/ 2147483647 w 120"/>
                <a:gd name="T19" fmla="*/ 2147483647 h 120"/>
                <a:gd name="T20" fmla="*/ 2147483647 w 120"/>
                <a:gd name="T21" fmla="*/ 2147483647 h 120"/>
                <a:gd name="T22" fmla="*/ 0 w 120"/>
                <a:gd name="T23" fmla="*/ 2147483647 h 120"/>
                <a:gd name="T24" fmla="*/ 0 w 120"/>
                <a:gd name="T25" fmla="*/ 2147483647 h 120"/>
                <a:gd name="T26" fmla="*/ 2147483647 w 120"/>
                <a:gd name="T27" fmla="*/ 2147483647 h 120"/>
                <a:gd name="T28" fmla="*/ 2147483647 w 120"/>
                <a:gd name="T29" fmla="*/ 2147483647 h 120"/>
                <a:gd name="T30" fmla="*/ 2147483647 w 120"/>
                <a:gd name="T31" fmla="*/ 2147483647 h 120"/>
                <a:gd name="T32" fmla="*/ 2147483647 w 120"/>
                <a:gd name="T33" fmla="*/ 2147483647 h 120"/>
                <a:gd name="T34" fmla="*/ 2147483647 w 120"/>
                <a:gd name="T35" fmla="*/ 2147483647 h 120"/>
                <a:gd name="T36" fmla="*/ 2147483647 w 120"/>
                <a:gd name="T37" fmla="*/ 2147483647 h 120"/>
                <a:gd name="T38" fmla="*/ 2147483647 w 120"/>
                <a:gd name="T39" fmla="*/ 2147483647 h 120"/>
                <a:gd name="T40" fmla="*/ 2147483647 w 120"/>
                <a:gd name="T41" fmla="*/ 2147483647 h 120"/>
                <a:gd name="T42" fmla="*/ 2147483647 w 120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20"/>
                <a:gd name="T68" fmla="*/ 120 w 120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20">
                  <a:moveTo>
                    <a:pt x="96" y="32"/>
                  </a:moveTo>
                  <a:lnTo>
                    <a:pt x="88" y="32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16" y="8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24" y="120"/>
                  </a:lnTo>
                  <a:lnTo>
                    <a:pt x="48" y="104"/>
                  </a:lnTo>
                  <a:lnTo>
                    <a:pt x="64" y="104"/>
                  </a:lnTo>
                  <a:lnTo>
                    <a:pt x="96" y="80"/>
                  </a:lnTo>
                  <a:lnTo>
                    <a:pt x="120" y="56"/>
                  </a:lnTo>
                  <a:lnTo>
                    <a:pt x="104" y="48"/>
                  </a:lnTo>
                  <a:lnTo>
                    <a:pt x="96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6" name="Freeform 741"/>
            <p:cNvSpPr>
              <a:spLocks/>
            </p:cNvSpPr>
            <p:nvPr/>
          </p:nvSpPr>
          <p:spPr bwMode="auto">
            <a:xfrm>
              <a:off x="5111750" y="4856163"/>
              <a:ext cx="265113" cy="419100"/>
            </a:xfrm>
            <a:custGeom>
              <a:avLst/>
              <a:gdLst>
                <a:gd name="T0" fmla="*/ 2147483647 w 136"/>
                <a:gd name="T1" fmla="*/ 2147483647 h 216"/>
                <a:gd name="T2" fmla="*/ 2147483647 w 136"/>
                <a:gd name="T3" fmla="*/ 2147483647 h 216"/>
                <a:gd name="T4" fmla="*/ 2147483647 w 136"/>
                <a:gd name="T5" fmla="*/ 2147483647 h 216"/>
                <a:gd name="T6" fmla="*/ 2147483647 w 136"/>
                <a:gd name="T7" fmla="*/ 2147483647 h 216"/>
                <a:gd name="T8" fmla="*/ 2147483647 w 136"/>
                <a:gd name="T9" fmla="*/ 2147483647 h 216"/>
                <a:gd name="T10" fmla="*/ 2147483647 w 136"/>
                <a:gd name="T11" fmla="*/ 2147483647 h 216"/>
                <a:gd name="T12" fmla="*/ 2147483647 w 136"/>
                <a:gd name="T13" fmla="*/ 2147483647 h 216"/>
                <a:gd name="T14" fmla="*/ 2147483647 w 136"/>
                <a:gd name="T15" fmla="*/ 2147483647 h 216"/>
                <a:gd name="T16" fmla="*/ 2147483647 w 136"/>
                <a:gd name="T17" fmla="*/ 2147483647 h 216"/>
                <a:gd name="T18" fmla="*/ 0 w 136"/>
                <a:gd name="T19" fmla="*/ 2147483647 h 216"/>
                <a:gd name="T20" fmla="*/ 2147483647 w 136"/>
                <a:gd name="T21" fmla="*/ 2147483647 h 216"/>
                <a:gd name="T22" fmla="*/ 0 w 136"/>
                <a:gd name="T23" fmla="*/ 2147483647 h 216"/>
                <a:gd name="T24" fmla="*/ 2147483647 w 136"/>
                <a:gd name="T25" fmla="*/ 2147483647 h 216"/>
                <a:gd name="T26" fmla="*/ 2147483647 w 136"/>
                <a:gd name="T27" fmla="*/ 2147483647 h 216"/>
                <a:gd name="T28" fmla="*/ 2147483647 w 136"/>
                <a:gd name="T29" fmla="*/ 2147483647 h 216"/>
                <a:gd name="T30" fmla="*/ 2147483647 w 136"/>
                <a:gd name="T31" fmla="*/ 2147483647 h 216"/>
                <a:gd name="T32" fmla="*/ 2147483647 w 136"/>
                <a:gd name="T33" fmla="*/ 2147483647 h 216"/>
                <a:gd name="T34" fmla="*/ 2147483647 w 136"/>
                <a:gd name="T35" fmla="*/ 2147483647 h 216"/>
                <a:gd name="T36" fmla="*/ 2147483647 w 136"/>
                <a:gd name="T37" fmla="*/ 2147483647 h 216"/>
                <a:gd name="T38" fmla="*/ 2147483647 w 136"/>
                <a:gd name="T39" fmla="*/ 2147483647 h 216"/>
                <a:gd name="T40" fmla="*/ 2147483647 w 136"/>
                <a:gd name="T41" fmla="*/ 2147483647 h 216"/>
                <a:gd name="T42" fmla="*/ 2147483647 w 136"/>
                <a:gd name="T43" fmla="*/ 2147483647 h 216"/>
                <a:gd name="T44" fmla="*/ 2147483647 w 136"/>
                <a:gd name="T45" fmla="*/ 2147483647 h 216"/>
                <a:gd name="T46" fmla="*/ 2147483647 w 136"/>
                <a:gd name="T47" fmla="*/ 2147483647 h 216"/>
                <a:gd name="T48" fmla="*/ 2147483647 w 136"/>
                <a:gd name="T49" fmla="*/ 2147483647 h 216"/>
                <a:gd name="T50" fmla="*/ 2147483647 w 136"/>
                <a:gd name="T51" fmla="*/ 2147483647 h 216"/>
                <a:gd name="T52" fmla="*/ 2147483647 w 136"/>
                <a:gd name="T53" fmla="*/ 2147483647 h 216"/>
                <a:gd name="T54" fmla="*/ 2147483647 w 136"/>
                <a:gd name="T55" fmla="*/ 2147483647 h 216"/>
                <a:gd name="T56" fmla="*/ 2147483647 w 136"/>
                <a:gd name="T57" fmla="*/ 2147483647 h 216"/>
                <a:gd name="T58" fmla="*/ 2147483647 w 136"/>
                <a:gd name="T59" fmla="*/ 0 h 216"/>
                <a:gd name="T60" fmla="*/ 2147483647 w 136"/>
                <a:gd name="T61" fmla="*/ 2147483647 h 216"/>
                <a:gd name="T62" fmla="*/ 2147483647 w 136"/>
                <a:gd name="T63" fmla="*/ 2147483647 h 2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216"/>
                <a:gd name="T98" fmla="*/ 136 w 136"/>
                <a:gd name="T99" fmla="*/ 216 h 2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216">
                  <a:moveTo>
                    <a:pt x="88" y="8"/>
                  </a:moveTo>
                  <a:lnTo>
                    <a:pt x="64" y="16"/>
                  </a:lnTo>
                  <a:lnTo>
                    <a:pt x="64" y="32"/>
                  </a:lnTo>
                  <a:lnTo>
                    <a:pt x="72" y="56"/>
                  </a:lnTo>
                  <a:lnTo>
                    <a:pt x="72" y="64"/>
                  </a:lnTo>
                  <a:lnTo>
                    <a:pt x="64" y="72"/>
                  </a:lnTo>
                  <a:lnTo>
                    <a:pt x="56" y="64"/>
                  </a:lnTo>
                  <a:lnTo>
                    <a:pt x="48" y="56"/>
                  </a:lnTo>
                  <a:lnTo>
                    <a:pt x="32" y="48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32" y="80"/>
                  </a:lnTo>
                  <a:lnTo>
                    <a:pt x="32" y="96"/>
                  </a:lnTo>
                  <a:lnTo>
                    <a:pt x="32" y="112"/>
                  </a:lnTo>
                  <a:lnTo>
                    <a:pt x="24" y="144"/>
                  </a:lnTo>
                  <a:lnTo>
                    <a:pt x="16" y="160"/>
                  </a:lnTo>
                  <a:lnTo>
                    <a:pt x="24" y="160"/>
                  </a:lnTo>
                  <a:lnTo>
                    <a:pt x="24" y="216"/>
                  </a:lnTo>
                  <a:lnTo>
                    <a:pt x="32" y="216"/>
                  </a:lnTo>
                  <a:lnTo>
                    <a:pt x="32" y="208"/>
                  </a:lnTo>
                  <a:lnTo>
                    <a:pt x="64" y="184"/>
                  </a:lnTo>
                  <a:lnTo>
                    <a:pt x="72" y="160"/>
                  </a:lnTo>
                  <a:lnTo>
                    <a:pt x="64" y="128"/>
                  </a:lnTo>
                  <a:lnTo>
                    <a:pt x="80" y="104"/>
                  </a:lnTo>
                  <a:lnTo>
                    <a:pt x="120" y="80"/>
                  </a:lnTo>
                  <a:lnTo>
                    <a:pt x="128" y="64"/>
                  </a:lnTo>
                  <a:lnTo>
                    <a:pt x="136" y="48"/>
                  </a:lnTo>
                  <a:lnTo>
                    <a:pt x="128" y="16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7" name="Freeform 742"/>
            <p:cNvSpPr>
              <a:spLocks/>
            </p:cNvSpPr>
            <p:nvPr/>
          </p:nvSpPr>
          <p:spPr bwMode="auto">
            <a:xfrm>
              <a:off x="5111750" y="4622800"/>
              <a:ext cx="249238" cy="263525"/>
            </a:xfrm>
            <a:custGeom>
              <a:avLst/>
              <a:gdLst>
                <a:gd name="T0" fmla="*/ 2147483647 w 128"/>
                <a:gd name="T1" fmla="*/ 2147483647 h 136"/>
                <a:gd name="T2" fmla="*/ 2147483647 w 128"/>
                <a:gd name="T3" fmla="*/ 0 h 136"/>
                <a:gd name="T4" fmla="*/ 2147483647 w 128"/>
                <a:gd name="T5" fmla="*/ 0 h 136"/>
                <a:gd name="T6" fmla="*/ 2147483647 w 128"/>
                <a:gd name="T7" fmla="*/ 2147483647 h 136"/>
                <a:gd name="T8" fmla="*/ 2147483647 w 128"/>
                <a:gd name="T9" fmla="*/ 2147483647 h 136"/>
                <a:gd name="T10" fmla="*/ 2147483647 w 128"/>
                <a:gd name="T11" fmla="*/ 2147483647 h 136"/>
                <a:gd name="T12" fmla="*/ 2147483647 w 128"/>
                <a:gd name="T13" fmla="*/ 0 h 136"/>
                <a:gd name="T14" fmla="*/ 0 w 128"/>
                <a:gd name="T15" fmla="*/ 0 h 136"/>
                <a:gd name="T16" fmla="*/ 2147483647 w 128"/>
                <a:gd name="T17" fmla="*/ 2147483647 h 136"/>
                <a:gd name="T18" fmla="*/ 0 w 128"/>
                <a:gd name="T19" fmla="*/ 2147483647 h 136"/>
                <a:gd name="T20" fmla="*/ 2147483647 w 128"/>
                <a:gd name="T21" fmla="*/ 2147483647 h 136"/>
                <a:gd name="T22" fmla="*/ 2147483647 w 128"/>
                <a:gd name="T23" fmla="*/ 2147483647 h 136"/>
                <a:gd name="T24" fmla="*/ 2147483647 w 128"/>
                <a:gd name="T25" fmla="*/ 2147483647 h 136"/>
                <a:gd name="T26" fmla="*/ 2147483647 w 128"/>
                <a:gd name="T27" fmla="*/ 2147483647 h 136"/>
                <a:gd name="T28" fmla="*/ 2147483647 w 128"/>
                <a:gd name="T29" fmla="*/ 2147483647 h 136"/>
                <a:gd name="T30" fmla="*/ 2147483647 w 128"/>
                <a:gd name="T31" fmla="*/ 2147483647 h 136"/>
                <a:gd name="T32" fmla="*/ 2147483647 w 128"/>
                <a:gd name="T33" fmla="*/ 2147483647 h 136"/>
                <a:gd name="T34" fmla="*/ 2147483647 w 128"/>
                <a:gd name="T35" fmla="*/ 2147483647 h 136"/>
                <a:gd name="T36" fmla="*/ 2147483647 w 128"/>
                <a:gd name="T37" fmla="*/ 2147483647 h 136"/>
                <a:gd name="T38" fmla="*/ 2147483647 w 128"/>
                <a:gd name="T39" fmla="*/ 2147483647 h 136"/>
                <a:gd name="T40" fmla="*/ 2147483647 w 128"/>
                <a:gd name="T41" fmla="*/ 2147483647 h 136"/>
                <a:gd name="T42" fmla="*/ 2147483647 w 128"/>
                <a:gd name="T43" fmla="*/ 2147483647 h 136"/>
                <a:gd name="T44" fmla="*/ 2147483647 w 128"/>
                <a:gd name="T45" fmla="*/ 2147483647 h 136"/>
                <a:gd name="T46" fmla="*/ 2147483647 w 128"/>
                <a:gd name="T47" fmla="*/ 2147483647 h 136"/>
                <a:gd name="T48" fmla="*/ 2147483647 w 128"/>
                <a:gd name="T49" fmla="*/ 2147483647 h 1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136"/>
                <a:gd name="T77" fmla="*/ 128 w 128"/>
                <a:gd name="T78" fmla="*/ 136 h 1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136">
                  <a:moveTo>
                    <a:pt x="96" y="24"/>
                  </a:moveTo>
                  <a:lnTo>
                    <a:pt x="56" y="0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8" y="72"/>
                  </a:lnTo>
                  <a:lnTo>
                    <a:pt x="16" y="96"/>
                  </a:lnTo>
                  <a:lnTo>
                    <a:pt x="32" y="104"/>
                  </a:lnTo>
                  <a:lnTo>
                    <a:pt x="56" y="104"/>
                  </a:lnTo>
                  <a:lnTo>
                    <a:pt x="56" y="112"/>
                  </a:lnTo>
                  <a:lnTo>
                    <a:pt x="64" y="136"/>
                  </a:lnTo>
                  <a:lnTo>
                    <a:pt x="88" y="128"/>
                  </a:lnTo>
                  <a:lnTo>
                    <a:pt x="120" y="128"/>
                  </a:lnTo>
                  <a:lnTo>
                    <a:pt x="128" y="120"/>
                  </a:lnTo>
                  <a:lnTo>
                    <a:pt x="120" y="112"/>
                  </a:lnTo>
                  <a:lnTo>
                    <a:pt x="120" y="72"/>
                  </a:lnTo>
                  <a:lnTo>
                    <a:pt x="112" y="56"/>
                  </a:lnTo>
                  <a:lnTo>
                    <a:pt x="120" y="48"/>
                  </a:lnTo>
                  <a:lnTo>
                    <a:pt x="96" y="32"/>
                  </a:lnTo>
                  <a:lnTo>
                    <a:pt x="96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8" name="Freeform 743"/>
            <p:cNvSpPr>
              <a:spLocks/>
            </p:cNvSpPr>
            <p:nvPr/>
          </p:nvSpPr>
          <p:spPr bwMode="auto">
            <a:xfrm>
              <a:off x="4676775" y="4746625"/>
              <a:ext cx="295275" cy="295275"/>
            </a:xfrm>
            <a:custGeom>
              <a:avLst/>
              <a:gdLst>
                <a:gd name="T0" fmla="*/ 2147483647 w 152"/>
                <a:gd name="T1" fmla="*/ 2147483647 h 152"/>
                <a:gd name="T2" fmla="*/ 2147483647 w 152"/>
                <a:gd name="T3" fmla="*/ 2147483647 h 152"/>
                <a:gd name="T4" fmla="*/ 2147483647 w 152"/>
                <a:gd name="T5" fmla="*/ 2147483647 h 152"/>
                <a:gd name="T6" fmla="*/ 2147483647 w 152"/>
                <a:gd name="T7" fmla="*/ 2147483647 h 152"/>
                <a:gd name="T8" fmla="*/ 2147483647 w 152"/>
                <a:gd name="T9" fmla="*/ 2147483647 h 152"/>
                <a:gd name="T10" fmla="*/ 2147483647 w 152"/>
                <a:gd name="T11" fmla="*/ 2147483647 h 152"/>
                <a:gd name="T12" fmla="*/ 2147483647 w 152"/>
                <a:gd name="T13" fmla="*/ 2147483647 h 152"/>
                <a:gd name="T14" fmla="*/ 2147483647 w 152"/>
                <a:gd name="T15" fmla="*/ 2147483647 h 152"/>
                <a:gd name="T16" fmla="*/ 2147483647 w 152"/>
                <a:gd name="T17" fmla="*/ 2147483647 h 152"/>
                <a:gd name="T18" fmla="*/ 2147483647 w 152"/>
                <a:gd name="T19" fmla="*/ 2147483647 h 152"/>
                <a:gd name="T20" fmla="*/ 2147483647 w 152"/>
                <a:gd name="T21" fmla="*/ 2147483647 h 152"/>
                <a:gd name="T22" fmla="*/ 2147483647 w 152"/>
                <a:gd name="T23" fmla="*/ 2147483647 h 152"/>
                <a:gd name="T24" fmla="*/ 2147483647 w 152"/>
                <a:gd name="T25" fmla="*/ 2147483647 h 152"/>
                <a:gd name="T26" fmla="*/ 2147483647 w 152"/>
                <a:gd name="T27" fmla="*/ 2147483647 h 152"/>
                <a:gd name="T28" fmla="*/ 2147483647 w 152"/>
                <a:gd name="T29" fmla="*/ 2147483647 h 152"/>
                <a:gd name="T30" fmla="*/ 2147483647 w 152"/>
                <a:gd name="T31" fmla="*/ 2147483647 h 152"/>
                <a:gd name="T32" fmla="*/ 2147483647 w 152"/>
                <a:gd name="T33" fmla="*/ 0 h 152"/>
                <a:gd name="T34" fmla="*/ 2147483647 w 152"/>
                <a:gd name="T35" fmla="*/ 0 h 152"/>
                <a:gd name="T36" fmla="*/ 0 w 152"/>
                <a:gd name="T37" fmla="*/ 2147483647 h 152"/>
                <a:gd name="T38" fmla="*/ 2147483647 w 152"/>
                <a:gd name="T39" fmla="*/ 2147483647 h 152"/>
                <a:gd name="T40" fmla="*/ 2147483647 w 152"/>
                <a:gd name="T41" fmla="*/ 2147483647 h 152"/>
                <a:gd name="T42" fmla="*/ 0 w 152"/>
                <a:gd name="T43" fmla="*/ 2147483647 h 152"/>
                <a:gd name="T44" fmla="*/ 0 w 152"/>
                <a:gd name="T45" fmla="*/ 2147483647 h 152"/>
                <a:gd name="T46" fmla="*/ 2147483647 w 152"/>
                <a:gd name="T47" fmla="*/ 2147483647 h 152"/>
                <a:gd name="T48" fmla="*/ 2147483647 w 152"/>
                <a:gd name="T49" fmla="*/ 2147483647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2"/>
                <a:gd name="T76" fmla="*/ 0 h 152"/>
                <a:gd name="T77" fmla="*/ 152 w 152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2" h="152">
                  <a:moveTo>
                    <a:pt x="16" y="144"/>
                  </a:moveTo>
                  <a:lnTo>
                    <a:pt x="72" y="144"/>
                  </a:lnTo>
                  <a:lnTo>
                    <a:pt x="80" y="152"/>
                  </a:lnTo>
                  <a:lnTo>
                    <a:pt x="112" y="152"/>
                  </a:lnTo>
                  <a:lnTo>
                    <a:pt x="136" y="144"/>
                  </a:lnTo>
                  <a:lnTo>
                    <a:pt x="128" y="128"/>
                  </a:lnTo>
                  <a:lnTo>
                    <a:pt x="128" y="88"/>
                  </a:lnTo>
                  <a:lnTo>
                    <a:pt x="152" y="80"/>
                  </a:lnTo>
                  <a:lnTo>
                    <a:pt x="152" y="64"/>
                  </a:lnTo>
                  <a:lnTo>
                    <a:pt x="144" y="64"/>
                  </a:lnTo>
                  <a:lnTo>
                    <a:pt x="152" y="64"/>
                  </a:lnTo>
                  <a:lnTo>
                    <a:pt x="128" y="64"/>
                  </a:lnTo>
                  <a:lnTo>
                    <a:pt x="120" y="16"/>
                  </a:lnTo>
                  <a:lnTo>
                    <a:pt x="96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8" y="56"/>
                  </a:lnTo>
                  <a:lnTo>
                    <a:pt x="16" y="80"/>
                  </a:lnTo>
                  <a:lnTo>
                    <a:pt x="0" y="112"/>
                  </a:lnTo>
                  <a:lnTo>
                    <a:pt x="0" y="144"/>
                  </a:lnTo>
                  <a:lnTo>
                    <a:pt x="8" y="136"/>
                  </a:lnTo>
                  <a:lnTo>
                    <a:pt x="16" y="1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99" name="Freeform 744"/>
            <p:cNvSpPr>
              <a:spLocks/>
            </p:cNvSpPr>
            <p:nvPr/>
          </p:nvSpPr>
          <p:spPr bwMode="auto">
            <a:xfrm>
              <a:off x="4676775" y="4467225"/>
              <a:ext cx="450850" cy="450850"/>
            </a:xfrm>
            <a:custGeom>
              <a:avLst/>
              <a:gdLst>
                <a:gd name="T0" fmla="*/ 2147483647 w 232"/>
                <a:gd name="T1" fmla="*/ 2147483647 h 232"/>
                <a:gd name="T2" fmla="*/ 2147483647 w 232"/>
                <a:gd name="T3" fmla="*/ 2147483647 h 232"/>
                <a:gd name="T4" fmla="*/ 2147483647 w 232"/>
                <a:gd name="T5" fmla="*/ 2147483647 h 232"/>
                <a:gd name="T6" fmla="*/ 2147483647 w 232"/>
                <a:gd name="T7" fmla="*/ 2147483647 h 232"/>
                <a:gd name="T8" fmla="*/ 2147483647 w 232"/>
                <a:gd name="T9" fmla="*/ 2147483647 h 232"/>
                <a:gd name="T10" fmla="*/ 2147483647 w 232"/>
                <a:gd name="T11" fmla="*/ 2147483647 h 232"/>
                <a:gd name="T12" fmla="*/ 0 w 232"/>
                <a:gd name="T13" fmla="*/ 2147483647 h 232"/>
                <a:gd name="T14" fmla="*/ 0 w 232"/>
                <a:gd name="T15" fmla="*/ 2147483647 h 232"/>
                <a:gd name="T16" fmla="*/ 2147483647 w 232"/>
                <a:gd name="T17" fmla="*/ 2147483647 h 232"/>
                <a:gd name="T18" fmla="*/ 2147483647 w 232"/>
                <a:gd name="T19" fmla="*/ 2147483647 h 232"/>
                <a:gd name="T20" fmla="*/ 2147483647 w 232"/>
                <a:gd name="T21" fmla="*/ 2147483647 h 232"/>
                <a:gd name="T22" fmla="*/ 2147483647 w 232"/>
                <a:gd name="T23" fmla="*/ 2147483647 h 232"/>
                <a:gd name="T24" fmla="*/ 2147483647 w 232"/>
                <a:gd name="T25" fmla="*/ 2147483647 h 232"/>
                <a:gd name="T26" fmla="*/ 2147483647 w 232"/>
                <a:gd name="T27" fmla="*/ 2147483647 h 232"/>
                <a:gd name="T28" fmla="*/ 2147483647 w 232"/>
                <a:gd name="T29" fmla="*/ 2147483647 h 232"/>
                <a:gd name="T30" fmla="*/ 2147483647 w 232"/>
                <a:gd name="T31" fmla="*/ 2147483647 h 232"/>
                <a:gd name="T32" fmla="*/ 2147483647 w 232"/>
                <a:gd name="T33" fmla="*/ 2147483647 h 232"/>
                <a:gd name="T34" fmla="*/ 2147483647 w 232"/>
                <a:gd name="T35" fmla="*/ 2147483647 h 232"/>
                <a:gd name="T36" fmla="*/ 2147483647 w 232"/>
                <a:gd name="T37" fmla="*/ 2147483647 h 232"/>
                <a:gd name="T38" fmla="*/ 2147483647 w 232"/>
                <a:gd name="T39" fmla="*/ 2147483647 h 232"/>
                <a:gd name="T40" fmla="*/ 2147483647 w 232"/>
                <a:gd name="T41" fmla="*/ 2147483647 h 232"/>
                <a:gd name="T42" fmla="*/ 2147483647 w 232"/>
                <a:gd name="T43" fmla="*/ 2147483647 h 232"/>
                <a:gd name="T44" fmla="*/ 2147483647 w 232"/>
                <a:gd name="T45" fmla="*/ 2147483647 h 232"/>
                <a:gd name="T46" fmla="*/ 2147483647 w 232"/>
                <a:gd name="T47" fmla="*/ 2147483647 h 232"/>
                <a:gd name="T48" fmla="*/ 2147483647 w 232"/>
                <a:gd name="T49" fmla="*/ 2147483647 h 232"/>
                <a:gd name="T50" fmla="*/ 2147483647 w 232"/>
                <a:gd name="T51" fmla="*/ 2147483647 h 232"/>
                <a:gd name="T52" fmla="*/ 2147483647 w 232"/>
                <a:gd name="T53" fmla="*/ 2147483647 h 232"/>
                <a:gd name="T54" fmla="*/ 2147483647 w 232"/>
                <a:gd name="T55" fmla="*/ 2147483647 h 232"/>
                <a:gd name="T56" fmla="*/ 2147483647 w 232"/>
                <a:gd name="T57" fmla="*/ 2147483647 h 232"/>
                <a:gd name="T58" fmla="*/ 2147483647 w 232"/>
                <a:gd name="T59" fmla="*/ 2147483647 h 232"/>
                <a:gd name="T60" fmla="*/ 2147483647 w 232"/>
                <a:gd name="T61" fmla="*/ 2147483647 h 232"/>
                <a:gd name="T62" fmla="*/ 2147483647 w 232"/>
                <a:gd name="T63" fmla="*/ 2147483647 h 232"/>
                <a:gd name="T64" fmla="*/ 2147483647 w 232"/>
                <a:gd name="T65" fmla="*/ 0 h 232"/>
                <a:gd name="T66" fmla="*/ 2147483647 w 232"/>
                <a:gd name="T67" fmla="*/ 0 h 232"/>
                <a:gd name="T68" fmla="*/ 2147483647 w 232"/>
                <a:gd name="T69" fmla="*/ 2147483647 h 232"/>
                <a:gd name="T70" fmla="*/ 2147483647 w 232"/>
                <a:gd name="T71" fmla="*/ 0 h 232"/>
                <a:gd name="T72" fmla="*/ 2147483647 w 232"/>
                <a:gd name="T73" fmla="*/ 2147483647 h 232"/>
                <a:gd name="T74" fmla="*/ 2147483647 w 232"/>
                <a:gd name="T75" fmla="*/ 2147483647 h 23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2"/>
                <a:gd name="T115" fmla="*/ 0 h 232"/>
                <a:gd name="T116" fmla="*/ 232 w 232"/>
                <a:gd name="T117" fmla="*/ 232 h 23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2" h="232">
                  <a:moveTo>
                    <a:pt x="80" y="24"/>
                  </a:moveTo>
                  <a:lnTo>
                    <a:pt x="72" y="72"/>
                  </a:lnTo>
                  <a:lnTo>
                    <a:pt x="56" y="80"/>
                  </a:lnTo>
                  <a:lnTo>
                    <a:pt x="40" y="112"/>
                  </a:lnTo>
                  <a:lnTo>
                    <a:pt x="24" y="128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16" y="144"/>
                  </a:lnTo>
                  <a:lnTo>
                    <a:pt x="48" y="144"/>
                  </a:lnTo>
                  <a:lnTo>
                    <a:pt x="72" y="168"/>
                  </a:lnTo>
                  <a:lnTo>
                    <a:pt x="80" y="168"/>
                  </a:lnTo>
                  <a:lnTo>
                    <a:pt x="96" y="160"/>
                  </a:lnTo>
                  <a:lnTo>
                    <a:pt x="120" y="160"/>
                  </a:lnTo>
                  <a:lnTo>
                    <a:pt x="128" y="208"/>
                  </a:lnTo>
                  <a:lnTo>
                    <a:pt x="152" y="208"/>
                  </a:lnTo>
                  <a:lnTo>
                    <a:pt x="168" y="208"/>
                  </a:lnTo>
                  <a:lnTo>
                    <a:pt x="192" y="224"/>
                  </a:lnTo>
                  <a:lnTo>
                    <a:pt x="216" y="232"/>
                  </a:lnTo>
                  <a:lnTo>
                    <a:pt x="216" y="224"/>
                  </a:lnTo>
                  <a:lnTo>
                    <a:pt x="208" y="208"/>
                  </a:lnTo>
                  <a:lnTo>
                    <a:pt x="208" y="200"/>
                  </a:lnTo>
                  <a:lnTo>
                    <a:pt x="216" y="176"/>
                  </a:lnTo>
                  <a:lnTo>
                    <a:pt x="224" y="168"/>
                  </a:lnTo>
                  <a:lnTo>
                    <a:pt x="216" y="144"/>
                  </a:lnTo>
                  <a:lnTo>
                    <a:pt x="216" y="120"/>
                  </a:lnTo>
                  <a:lnTo>
                    <a:pt x="208" y="96"/>
                  </a:lnTo>
                  <a:lnTo>
                    <a:pt x="216" y="72"/>
                  </a:lnTo>
                  <a:lnTo>
                    <a:pt x="232" y="40"/>
                  </a:lnTo>
                  <a:lnTo>
                    <a:pt x="232" y="16"/>
                  </a:lnTo>
                  <a:lnTo>
                    <a:pt x="224" y="8"/>
                  </a:lnTo>
                  <a:lnTo>
                    <a:pt x="200" y="8"/>
                  </a:lnTo>
                  <a:lnTo>
                    <a:pt x="192" y="0"/>
                  </a:lnTo>
                  <a:lnTo>
                    <a:pt x="160" y="0"/>
                  </a:lnTo>
                  <a:lnTo>
                    <a:pt x="128" y="8"/>
                  </a:lnTo>
                  <a:lnTo>
                    <a:pt x="104" y="0"/>
                  </a:lnTo>
                  <a:lnTo>
                    <a:pt x="80" y="8"/>
                  </a:lnTo>
                  <a:lnTo>
                    <a:pt x="8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0" name="Freeform 745"/>
            <p:cNvSpPr>
              <a:spLocks/>
            </p:cNvSpPr>
            <p:nvPr/>
          </p:nvSpPr>
          <p:spPr bwMode="auto">
            <a:xfrm>
              <a:off x="5189538" y="4156075"/>
              <a:ext cx="357187" cy="342900"/>
            </a:xfrm>
            <a:custGeom>
              <a:avLst/>
              <a:gdLst>
                <a:gd name="T0" fmla="*/ 2147483647 w 184"/>
                <a:gd name="T1" fmla="*/ 2147483647 h 176"/>
                <a:gd name="T2" fmla="*/ 2147483647 w 184"/>
                <a:gd name="T3" fmla="*/ 2147483647 h 176"/>
                <a:gd name="T4" fmla="*/ 2147483647 w 184"/>
                <a:gd name="T5" fmla="*/ 2147483647 h 176"/>
                <a:gd name="T6" fmla="*/ 2147483647 w 184"/>
                <a:gd name="T7" fmla="*/ 2147483647 h 176"/>
                <a:gd name="T8" fmla="*/ 2147483647 w 184"/>
                <a:gd name="T9" fmla="*/ 2147483647 h 176"/>
                <a:gd name="T10" fmla="*/ 2147483647 w 184"/>
                <a:gd name="T11" fmla="*/ 2147483647 h 176"/>
                <a:gd name="T12" fmla="*/ 2147483647 w 184"/>
                <a:gd name="T13" fmla="*/ 2147483647 h 176"/>
                <a:gd name="T14" fmla="*/ 2147483647 w 184"/>
                <a:gd name="T15" fmla="*/ 2147483647 h 176"/>
                <a:gd name="T16" fmla="*/ 2147483647 w 184"/>
                <a:gd name="T17" fmla="*/ 2147483647 h 176"/>
                <a:gd name="T18" fmla="*/ 2147483647 w 184"/>
                <a:gd name="T19" fmla="*/ 2147483647 h 176"/>
                <a:gd name="T20" fmla="*/ 2147483647 w 184"/>
                <a:gd name="T21" fmla="*/ 2147483647 h 176"/>
                <a:gd name="T22" fmla="*/ 2147483647 w 184"/>
                <a:gd name="T23" fmla="*/ 2147483647 h 176"/>
                <a:gd name="T24" fmla="*/ 2147483647 w 184"/>
                <a:gd name="T25" fmla="*/ 2147483647 h 176"/>
                <a:gd name="T26" fmla="*/ 2147483647 w 184"/>
                <a:gd name="T27" fmla="*/ 2147483647 h 176"/>
                <a:gd name="T28" fmla="*/ 2147483647 w 184"/>
                <a:gd name="T29" fmla="*/ 0 h 176"/>
                <a:gd name="T30" fmla="*/ 2147483647 w 184"/>
                <a:gd name="T31" fmla="*/ 0 h 176"/>
                <a:gd name="T32" fmla="*/ 2147483647 w 184"/>
                <a:gd name="T33" fmla="*/ 2147483647 h 176"/>
                <a:gd name="T34" fmla="*/ 2147483647 w 184"/>
                <a:gd name="T35" fmla="*/ 2147483647 h 176"/>
                <a:gd name="T36" fmla="*/ 2147483647 w 184"/>
                <a:gd name="T37" fmla="*/ 2147483647 h 176"/>
                <a:gd name="T38" fmla="*/ 2147483647 w 184"/>
                <a:gd name="T39" fmla="*/ 2147483647 h 176"/>
                <a:gd name="T40" fmla="*/ 2147483647 w 184"/>
                <a:gd name="T41" fmla="*/ 2147483647 h 176"/>
                <a:gd name="T42" fmla="*/ 0 w 184"/>
                <a:gd name="T43" fmla="*/ 2147483647 h 176"/>
                <a:gd name="T44" fmla="*/ 0 w 184"/>
                <a:gd name="T45" fmla="*/ 2147483647 h 176"/>
                <a:gd name="T46" fmla="*/ 2147483647 w 184"/>
                <a:gd name="T47" fmla="*/ 2147483647 h 176"/>
                <a:gd name="T48" fmla="*/ 2147483647 w 184"/>
                <a:gd name="T49" fmla="*/ 2147483647 h 176"/>
                <a:gd name="T50" fmla="*/ 2147483647 w 184"/>
                <a:gd name="T51" fmla="*/ 2147483647 h 176"/>
                <a:gd name="T52" fmla="*/ 2147483647 w 184"/>
                <a:gd name="T53" fmla="*/ 2147483647 h 176"/>
                <a:gd name="T54" fmla="*/ 2147483647 w 184"/>
                <a:gd name="T55" fmla="*/ 2147483647 h 176"/>
                <a:gd name="T56" fmla="*/ 2147483647 w 184"/>
                <a:gd name="T57" fmla="*/ 2147483647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6"/>
                <a:gd name="T89" fmla="*/ 184 w 184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6">
                  <a:moveTo>
                    <a:pt x="88" y="176"/>
                  </a:moveTo>
                  <a:lnTo>
                    <a:pt x="96" y="176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28" y="168"/>
                  </a:lnTo>
                  <a:lnTo>
                    <a:pt x="152" y="160"/>
                  </a:lnTo>
                  <a:lnTo>
                    <a:pt x="184" y="128"/>
                  </a:lnTo>
                  <a:lnTo>
                    <a:pt x="160" y="120"/>
                  </a:lnTo>
                  <a:lnTo>
                    <a:pt x="128" y="104"/>
                  </a:lnTo>
                  <a:lnTo>
                    <a:pt x="120" y="96"/>
                  </a:lnTo>
                  <a:lnTo>
                    <a:pt x="136" y="88"/>
                  </a:lnTo>
                  <a:lnTo>
                    <a:pt x="128" y="80"/>
                  </a:lnTo>
                  <a:lnTo>
                    <a:pt x="96" y="32"/>
                  </a:lnTo>
                  <a:lnTo>
                    <a:pt x="80" y="24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8"/>
                  </a:lnTo>
                  <a:lnTo>
                    <a:pt x="40" y="56"/>
                  </a:lnTo>
                  <a:lnTo>
                    <a:pt x="32" y="80"/>
                  </a:lnTo>
                  <a:lnTo>
                    <a:pt x="16" y="96"/>
                  </a:lnTo>
                  <a:lnTo>
                    <a:pt x="8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16" y="144"/>
                  </a:lnTo>
                  <a:lnTo>
                    <a:pt x="24" y="152"/>
                  </a:lnTo>
                  <a:lnTo>
                    <a:pt x="32" y="160"/>
                  </a:lnTo>
                  <a:lnTo>
                    <a:pt x="32" y="168"/>
                  </a:lnTo>
                  <a:lnTo>
                    <a:pt x="48" y="168"/>
                  </a:lnTo>
                  <a:lnTo>
                    <a:pt x="88" y="1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1" name="Freeform 746"/>
            <p:cNvSpPr>
              <a:spLocks/>
            </p:cNvSpPr>
            <p:nvPr/>
          </p:nvSpPr>
          <p:spPr bwMode="auto">
            <a:xfrm>
              <a:off x="5205413" y="4483100"/>
              <a:ext cx="201612" cy="233363"/>
            </a:xfrm>
            <a:custGeom>
              <a:avLst/>
              <a:gdLst>
                <a:gd name="T0" fmla="*/ 2147483647 w 104"/>
                <a:gd name="T1" fmla="*/ 2147483647 h 120"/>
                <a:gd name="T2" fmla="*/ 2147483647 w 104"/>
                <a:gd name="T3" fmla="*/ 2147483647 h 120"/>
                <a:gd name="T4" fmla="*/ 2147483647 w 104"/>
                <a:gd name="T5" fmla="*/ 2147483647 h 120"/>
                <a:gd name="T6" fmla="*/ 2147483647 w 104"/>
                <a:gd name="T7" fmla="*/ 2147483647 h 120"/>
                <a:gd name="T8" fmla="*/ 2147483647 w 104"/>
                <a:gd name="T9" fmla="*/ 2147483647 h 120"/>
                <a:gd name="T10" fmla="*/ 2147483647 w 104"/>
                <a:gd name="T11" fmla="*/ 2147483647 h 120"/>
                <a:gd name="T12" fmla="*/ 2147483647 w 104"/>
                <a:gd name="T13" fmla="*/ 0 h 120"/>
                <a:gd name="T14" fmla="*/ 2147483647 w 104"/>
                <a:gd name="T15" fmla="*/ 0 h 120"/>
                <a:gd name="T16" fmla="*/ 2147483647 w 104"/>
                <a:gd name="T17" fmla="*/ 0 h 120"/>
                <a:gd name="T18" fmla="*/ 0 w 104"/>
                <a:gd name="T19" fmla="*/ 2147483647 h 120"/>
                <a:gd name="T20" fmla="*/ 2147483647 w 104"/>
                <a:gd name="T21" fmla="*/ 2147483647 h 120"/>
                <a:gd name="T22" fmla="*/ 2147483647 w 104"/>
                <a:gd name="T23" fmla="*/ 2147483647 h 120"/>
                <a:gd name="T24" fmla="*/ 0 w 104"/>
                <a:gd name="T25" fmla="*/ 2147483647 h 120"/>
                <a:gd name="T26" fmla="*/ 2147483647 w 104"/>
                <a:gd name="T27" fmla="*/ 2147483647 h 120"/>
                <a:gd name="T28" fmla="*/ 2147483647 w 104"/>
                <a:gd name="T29" fmla="*/ 2147483647 h 120"/>
                <a:gd name="T30" fmla="*/ 2147483647 w 104"/>
                <a:gd name="T31" fmla="*/ 2147483647 h 120"/>
                <a:gd name="T32" fmla="*/ 2147483647 w 104"/>
                <a:gd name="T33" fmla="*/ 2147483647 h 120"/>
                <a:gd name="T34" fmla="*/ 2147483647 w 104"/>
                <a:gd name="T35" fmla="*/ 2147483647 h 120"/>
                <a:gd name="T36" fmla="*/ 2147483647 w 104"/>
                <a:gd name="T37" fmla="*/ 2147483647 h 120"/>
                <a:gd name="T38" fmla="*/ 2147483647 w 104"/>
                <a:gd name="T39" fmla="*/ 2147483647 h 120"/>
                <a:gd name="T40" fmla="*/ 2147483647 w 104"/>
                <a:gd name="T41" fmla="*/ 2147483647 h 120"/>
                <a:gd name="T42" fmla="*/ 2147483647 w 104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4"/>
                <a:gd name="T67" fmla="*/ 0 h 120"/>
                <a:gd name="T68" fmla="*/ 104 w 104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4" h="120">
                  <a:moveTo>
                    <a:pt x="96" y="24"/>
                  </a:moveTo>
                  <a:lnTo>
                    <a:pt x="104" y="16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8" y="96"/>
                  </a:lnTo>
                  <a:lnTo>
                    <a:pt x="48" y="104"/>
                  </a:lnTo>
                  <a:lnTo>
                    <a:pt x="72" y="120"/>
                  </a:lnTo>
                  <a:lnTo>
                    <a:pt x="72" y="112"/>
                  </a:lnTo>
                  <a:lnTo>
                    <a:pt x="88" y="88"/>
                  </a:lnTo>
                  <a:lnTo>
                    <a:pt x="104" y="80"/>
                  </a:lnTo>
                  <a:lnTo>
                    <a:pt x="96" y="64"/>
                  </a:lnTo>
                  <a:lnTo>
                    <a:pt x="96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2" name="Freeform 747"/>
            <p:cNvSpPr>
              <a:spLocks/>
            </p:cNvSpPr>
            <p:nvPr/>
          </p:nvSpPr>
          <p:spPr bwMode="auto">
            <a:xfrm>
              <a:off x="4987925" y="4979988"/>
              <a:ext cx="185738" cy="187325"/>
            </a:xfrm>
            <a:custGeom>
              <a:avLst/>
              <a:gdLst>
                <a:gd name="T0" fmla="*/ 2147483647 w 96"/>
                <a:gd name="T1" fmla="*/ 2147483647 h 96"/>
                <a:gd name="T2" fmla="*/ 2147483647 w 96"/>
                <a:gd name="T3" fmla="*/ 2147483647 h 96"/>
                <a:gd name="T4" fmla="*/ 2147483647 w 96"/>
                <a:gd name="T5" fmla="*/ 2147483647 h 96"/>
                <a:gd name="T6" fmla="*/ 0 w 96"/>
                <a:gd name="T7" fmla="*/ 2147483647 h 96"/>
                <a:gd name="T8" fmla="*/ 2147483647 w 96"/>
                <a:gd name="T9" fmla="*/ 2147483647 h 96"/>
                <a:gd name="T10" fmla="*/ 2147483647 w 96"/>
                <a:gd name="T11" fmla="*/ 2147483647 h 96"/>
                <a:gd name="T12" fmla="*/ 2147483647 w 96"/>
                <a:gd name="T13" fmla="*/ 2147483647 h 96"/>
                <a:gd name="T14" fmla="*/ 2147483647 w 96"/>
                <a:gd name="T15" fmla="*/ 2147483647 h 96"/>
                <a:gd name="T16" fmla="*/ 2147483647 w 96"/>
                <a:gd name="T17" fmla="*/ 2147483647 h 96"/>
                <a:gd name="T18" fmla="*/ 2147483647 w 96"/>
                <a:gd name="T19" fmla="*/ 2147483647 h 96"/>
                <a:gd name="T20" fmla="*/ 2147483647 w 96"/>
                <a:gd name="T21" fmla="*/ 2147483647 h 96"/>
                <a:gd name="T22" fmla="*/ 2147483647 w 96"/>
                <a:gd name="T23" fmla="*/ 2147483647 h 96"/>
                <a:gd name="T24" fmla="*/ 2147483647 w 96"/>
                <a:gd name="T25" fmla="*/ 2147483647 h 96"/>
                <a:gd name="T26" fmla="*/ 2147483647 w 96"/>
                <a:gd name="T27" fmla="*/ 2147483647 h 96"/>
                <a:gd name="T28" fmla="*/ 2147483647 w 96"/>
                <a:gd name="T29" fmla="*/ 2147483647 h 96"/>
                <a:gd name="T30" fmla="*/ 2147483647 w 96"/>
                <a:gd name="T31" fmla="*/ 0 h 96"/>
                <a:gd name="T32" fmla="*/ 2147483647 w 96"/>
                <a:gd name="T33" fmla="*/ 2147483647 h 96"/>
                <a:gd name="T34" fmla="*/ 2147483647 w 96"/>
                <a:gd name="T35" fmla="*/ 2147483647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96"/>
                <a:gd name="T56" fmla="*/ 96 w 96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96">
                  <a:moveTo>
                    <a:pt x="40" y="24"/>
                  </a:moveTo>
                  <a:lnTo>
                    <a:pt x="24" y="32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16" y="48"/>
                  </a:lnTo>
                  <a:lnTo>
                    <a:pt x="24" y="64"/>
                  </a:lnTo>
                  <a:lnTo>
                    <a:pt x="32" y="64"/>
                  </a:lnTo>
                  <a:lnTo>
                    <a:pt x="40" y="80"/>
                  </a:lnTo>
                  <a:lnTo>
                    <a:pt x="56" y="88"/>
                  </a:lnTo>
                  <a:lnTo>
                    <a:pt x="80" y="96"/>
                  </a:lnTo>
                  <a:lnTo>
                    <a:pt x="88" y="80"/>
                  </a:lnTo>
                  <a:lnTo>
                    <a:pt x="96" y="48"/>
                  </a:lnTo>
                  <a:lnTo>
                    <a:pt x="96" y="32"/>
                  </a:lnTo>
                  <a:lnTo>
                    <a:pt x="96" y="16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3" name="Freeform 748"/>
            <p:cNvSpPr>
              <a:spLocks/>
            </p:cNvSpPr>
            <p:nvPr/>
          </p:nvSpPr>
          <p:spPr bwMode="auto">
            <a:xfrm>
              <a:off x="4926013" y="4498975"/>
              <a:ext cx="325437" cy="542925"/>
            </a:xfrm>
            <a:custGeom>
              <a:avLst/>
              <a:gdLst>
                <a:gd name="T0" fmla="*/ 2147483647 w 168"/>
                <a:gd name="T1" fmla="*/ 2147483647 h 280"/>
                <a:gd name="T2" fmla="*/ 2147483647 w 168"/>
                <a:gd name="T3" fmla="*/ 2147483647 h 280"/>
                <a:gd name="T4" fmla="*/ 2147483647 w 168"/>
                <a:gd name="T5" fmla="*/ 2147483647 h 280"/>
                <a:gd name="T6" fmla="*/ 2147483647 w 168"/>
                <a:gd name="T7" fmla="*/ 2147483647 h 280"/>
                <a:gd name="T8" fmla="*/ 2147483647 w 168"/>
                <a:gd name="T9" fmla="*/ 2147483647 h 280"/>
                <a:gd name="T10" fmla="*/ 2147483647 w 168"/>
                <a:gd name="T11" fmla="*/ 2147483647 h 280"/>
                <a:gd name="T12" fmla="*/ 2147483647 w 168"/>
                <a:gd name="T13" fmla="*/ 2147483647 h 280"/>
                <a:gd name="T14" fmla="*/ 2147483647 w 168"/>
                <a:gd name="T15" fmla="*/ 2147483647 h 280"/>
                <a:gd name="T16" fmla="*/ 2147483647 w 168"/>
                <a:gd name="T17" fmla="*/ 2147483647 h 280"/>
                <a:gd name="T18" fmla="*/ 2147483647 w 168"/>
                <a:gd name="T19" fmla="*/ 2147483647 h 280"/>
                <a:gd name="T20" fmla="*/ 2147483647 w 168"/>
                <a:gd name="T21" fmla="*/ 2147483647 h 280"/>
                <a:gd name="T22" fmla="*/ 2147483647 w 168"/>
                <a:gd name="T23" fmla="*/ 2147483647 h 280"/>
                <a:gd name="T24" fmla="*/ 2147483647 w 168"/>
                <a:gd name="T25" fmla="*/ 2147483647 h 280"/>
                <a:gd name="T26" fmla="*/ 2147483647 w 168"/>
                <a:gd name="T27" fmla="*/ 2147483647 h 280"/>
                <a:gd name="T28" fmla="*/ 2147483647 w 168"/>
                <a:gd name="T29" fmla="*/ 2147483647 h 280"/>
                <a:gd name="T30" fmla="*/ 0 w 168"/>
                <a:gd name="T31" fmla="*/ 2147483647 h 280"/>
                <a:gd name="T32" fmla="*/ 0 w 168"/>
                <a:gd name="T33" fmla="*/ 2147483647 h 280"/>
                <a:gd name="T34" fmla="*/ 2147483647 w 168"/>
                <a:gd name="T35" fmla="*/ 2147483647 h 280"/>
                <a:gd name="T36" fmla="*/ 2147483647 w 168"/>
                <a:gd name="T37" fmla="*/ 2147483647 h 280"/>
                <a:gd name="T38" fmla="*/ 2147483647 w 168"/>
                <a:gd name="T39" fmla="*/ 2147483647 h 280"/>
                <a:gd name="T40" fmla="*/ 2147483647 w 168"/>
                <a:gd name="T41" fmla="*/ 2147483647 h 280"/>
                <a:gd name="T42" fmla="*/ 2147483647 w 168"/>
                <a:gd name="T43" fmla="*/ 2147483647 h 280"/>
                <a:gd name="T44" fmla="*/ 2147483647 w 168"/>
                <a:gd name="T45" fmla="*/ 2147483647 h 280"/>
                <a:gd name="T46" fmla="*/ 2147483647 w 168"/>
                <a:gd name="T47" fmla="*/ 2147483647 h 280"/>
                <a:gd name="T48" fmla="*/ 2147483647 w 168"/>
                <a:gd name="T49" fmla="*/ 2147483647 h 280"/>
                <a:gd name="T50" fmla="*/ 2147483647 w 168"/>
                <a:gd name="T51" fmla="*/ 2147483647 h 280"/>
                <a:gd name="T52" fmla="*/ 2147483647 w 168"/>
                <a:gd name="T53" fmla="*/ 2147483647 h 280"/>
                <a:gd name="T54" fmla="*/ 2147483647 w 168"/>
                <a:gd name="T55" fmla="*/ 2147483647 h 280"/>
                <a:gd name="T56" fmla="*/ 2147483647 w 168"/>
                <a:gd name="T57" fmla="*/ 2147483647 h 280"/>
                <a:gd name="T58" fmla="*/ 2147483647 w 168"/>
                <a:gd name="T59" fmla="*/ 2147483647 h 280"/>
                <a:gd name="T60" fmla="*/ 2147483647 w 168"/>
                <a:gd name="T61" fmla="*/ 2147483647 h 280"/>
                <a:gd name="T62" fmla="*/ 2147483647 w 168"/>
                <a:gd name="T63" fmla="*/ 2147483647 h 280"/>
                <a:gd name="T64" fmla="*/ 2147483647 w 168"/>
                <a:gd name="T65" fmla="*/ 2147483647 h 280"/>
                <a:gd name="T66" fmla="*/ 2147483647 w 168"/>
                <a:gd name="T67" fmla="*/ 2147483647 h 280"/>
                <a:gd name="T68" fmla="*/ 2147483647 w 168"/>
                <a:gd name="T69" fmla="*/ 2147483647 h 280"/>
                <a:gd name="T70" fmla="*/ 2147483647 w 168"/>
                <a:gd name="T71" fmla="*/ 2147483647 h 280"/>
                <a:gd name="T72" fmla="*/ 2147483647 w 168"/>
                <a:gd name="T73" fmla="*/ 2147483647 h 280"/>
                <a:gd name="T74" fmla="*/ 2147483647 w 168"/>
                <a:gd name="T75" fmla="*/ 2147483647 h 280"/>
                <a:gd name="T76" fmla="*/ 2147483647 w 168"/>
                <a:gd name="T77" fmla="*/ 2147483647 h 280"/>
                <a:gd name="T78" fmla="*/ 2147483647 w 168"/>
                <a:gd name="T79" fmla="*/ 2147483647 h 280"/>
                <a:gd name="T80" fmla="*/ 2147483647 w 168"/>
                <a:gd name="T81" fmla="*/ 2147483647 h 280"/>
                <a:gd name="T82" fmla="*/ 2147483647 w 168"/>
                <a:gd name="T83" fmla="*/ 2147483647 h 280"/>
                <a:gd name="T84" fmla="*/ 2147483647 w 168"/>
                <a:gd name="T85" fmla="*/ 2147483647 h 280"/>
                <a:gd name="T86" fmla="*/ 2147483647 w 168"/>
                <a:gd name="T87" fmla="*/ 2147483647 h 280"/>
                <a:gd name="T88" fmla="*/ 2147483647 w 168"/>
                <a:gd name="T89" fmla="*/ 2147483647 h 280"/>
                <a:gd name="T90" fmla="*/ 2147483647 w 168"/>
                <a:gd name="T91" fmla="*/ 2147483647 h 280"/>
                <a:gd name="T92" fmla="*/ 2147483647 w 168"/>
                <a:gd name="T93" fmla="*/ 2147483647 h 280"/>
                <a:gd name="T94" fmla="*/ 2147483647 w 168"/>
                <a:gd name="T95" fmla="*/ 2147483647 h 280"/>
                <a:gd name="T96" fmla="*/ 2147483647 w 168"/>
                <a:gd name="T97" fmla="*/ 2147483647 h 280"/>
                <a:gd name="T98" fmla="*/ 2147483647 w 168"/>
                <a:gd name="T99" fmla="*/ 2147483647 h 280"/>
                <a:gd name="T100" fmla="*/ 2147483647 w 168"/>
                <a:gd name="T101" fmla="*/ 2147483647 h 280"/>
                <a:gd name="T102" fmla="*/ 2147483647 w 168"/>
                <a:gd name="T103" fmla="*/ 2147483647 h 280"/>
                <a:gd name="T104" fmla="*/ 2147483647 w 168"/>
                <a:gd name="T105" fmla="*/ 0 h 280"/>
                <a:gd name="T106" fmla="*/ 2147483647 w 168"/>
                <a:gd name="T107" fmla="*/ 0 h 280"/>
                <a:gd name="T108" fmla="*/ 2147483647 w 168"/>
                <a:gd name="T109" fmla="*/ 2147483647 h 280"/>
                <a:gd name="T110" fmla="*/ 2147483647 w 168"/>
                <a:gd name="T111" fmla="*/ 0 h 280"/>
                <a:gd name="T112" fmla="*/ 2147483647 w 168"/>
                <a:gd name="T113" fmla="*/ 2147483647 h 2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8"/>
                <a:gd name="T172" fmla="*/ 0 h 280"/>
                <a:gd name="T173" fmla="*/ 168 w 168"/>
                <a:gd name="T174" fmla="*/ 280 h 2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8" h="280">
                  <a:moveTo>
                    <a:pt x="104" y="24"/>
                  </a:moveTo>
                  <a:lnTo>
                    <a:pt x="88" y="56"/>
                  </a:lnTo>
                  <a:lnTo>
                    <a:pt x="80" y="80"/>
                  </a:lnTo>
                  <a:lnTo>
                    <a:pt x="88" y="104"/>
                  </a:lnTo>
                  <a:lnTo>
                    <a:pt x="88" y="128"/>
                  </a:lnTo>
                  <a:lnTo>
                    <a:pt x="96" y="152"/>
                  </a:lnTo>
                  <a:lnTo>
                    <a:pt x="88" y="160"/>
                  </a:lnTo>
                  <a:lnTo>
                    <a:pt x="80" y="184"/>
                  </a:lnTo>
                  <a:lnTo>
                    <a:pt x="80" y="192"/>
                  </a:lnTo>
                  <a:lnTo>
                    <a:pt x="88" y="208"/>
                  </a:lnTo>
                  <a:lnTo>
                    <a:pt x="88" y="216"/>
                  </a:lnTo>
                  <a:lnTo>
                    <a:pt x="64" y="208"/>
                  </a:lnTo>
                  <a:lnTo>
                    <a:pt x="40" y="192"/>
                  </a:lnTo>
                  <a:lnTo>
                    <a:pt x="24" y="192"/>
                  </a:lnTo>
                  <a:lnTo>
                    <a:pt x="24" y="208"/>
                  </a:lnTo>
                  <a:lnTo>
                    <a:pt x="0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24" y="272"/>
                  </a:lnTo>
                  <a:lnTo>
                    <a:pt x="32" y="280"/>
                  </a:lnTo>
                  <a:lnTo>
                    <a:pt x="24" y="280"/>
                  </a:lnTo>
                  <a:lnTo>
                    <a:pt x="32" y="280"/>
                  </a:lnTo>
                  <a:lnTo>
                    <a:pt x="40" y="280"/>
                  </a:lnTo>
                  <a:lnTo>
                    <a:pt x="56" y="280"/>
                  </a:lnTo>
                  <a:lnTo>
                    <a:pt x="72" y="272"/>
                  </a:lnTo>
                  <a:lnTo>
                    <a:pt x="88" y="256"/>
                  </a:lnTo>
                  <a:lnTo>
                    <a:pt x="96" y="248"/>
                  </a:lnTo>
                  <a:lnTo>
                    <a:pt x="128" y="232"/>
                  </a:lnTo>
                  <a:lnTo>
                    <a:pt x="144" y="240"/>
                  </a:lnTo>
                  <a:lnTo>
                    <a:pt x="152" y="248"/>
                  </a:lnTo>
                  <a:lnTo>
                    <a:pt x="160" y="256"/>
                  </a:lnTo>
                  <a:lnTo>
                    <a:pt x="168" y="248"/>
                  </a:lnTo>
                  <a:lnTo>
                    <a:pt x="168" y="240"/>
                  </a:lnTo>
                  <a:lnTo>
                    <a:pt x="160" y="216"/>
                  </a:lnTo>
                  <a:lnTo>
                    <a:pt x="160" y="200"/>
                  </a:lnTo>
                  <a:lnTo>
                    <a:pt x="152" y="176"/>
                  </a:lnTo>
                  <a:lnTo>
                    <a:pt x="152" y="168"/>
                  </a:lnTo>
                  <a:lnTo>
                    <a:pt x="128" y="168"/>
                  </a:lnTo>
                  <a:lnTo>
                    <a:pt x="112" y="160"/>
                  </a:lnTo>
                  <a:lnTo>
                    <a:pt x="104" y="136"/>
                  </a:lnTo>
                  <a:lnTo>
                    <a:pt x="96" y="104"/>
                  </a:lnTo>
                  <a:lnTo>
                    <a:pt x="104" y="96"/>
                  </a:lnTo>
                  <a:lnTo>
                    <a:pt x="96" y="64"/>
                  </a:lnTo>
                  <a:lnTo>
                    <a:pt x="120" y="64"/>
                  </a:lnTo>
                  <a:lnTo>
                    <a:pt x="128" y="80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4"/>
                  </a:lnTo>
                  <a:lnTo>
                    <a:pt x="152" y="64"/>
                  </a:lnTo>
                  <a:lnTo>
                    <a:pt x="144" y="40"/>
                  </a:lnTo>
                  <a:lnTo>
                    <a:pt x="152" y="24"/>
                  </a:lnTo>
                  <a:lnTo>
                    <a:pt x="152" y="8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12" y="8"/>
                  </a:lnTo>
                  <a:lnTo>
                    <a:pt x="104" y="0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4" name="Freeform 749"/>
            <p:cNvSpPr>
              <a:spLocks/>
            </p:cNvSpPr>
            <p:nvPr/>
          </p:nvSpPr>
          <p:spPr bwMode="auto">
            <a:xfrm>
              <a:off x="4256088" y="4219575"/>
              <a:ext cx="185737" cy="139700"/>
            </a:xfrm>
            <a:custGeom>
              <a:avLst/>
              <a:gdLst>
                <a:gd name="T0" fmla="*/ 2147483647 w 96"/>
                <a:gd name="T1" fmla="*/ 2147483647 h 72"/>
                <a:gd name="T2" fmla="*/ 2147483647 w 96"/>
                <a:gd name="T3" fmla="*/ 2147483647 h 72"/>
                <a:gd name="T4" fmla="*/ 2147483647 w 96"/>
                <a:gd name="T5" fmla="*/ 2147483647 h 72"/>
                <a:gd name="T6" fmla="*/ 2147483647 w 96"/>
                <a:gd name="T7" fmla="*/ 2147483647 h 72"/>
                <a:gd name="T8" fmla="*/ 2147483647 w 96"/>
                <a:gd name="T9" fmla="*/ 2147483647 h 72"/>
                <a:gd name="T10" fmla="*/ 2147483647 w 96"/>
                <a:gd name="T11" fmla="*/ 2147483647 h 72"/>
                <a:gd name="T12" fmla="*/ 2147483647 w 96"/>
                <a:gd name="T13" fmla="*/ 0 h 72"/>
                <a:gd name="T14" fmla="*/ 2147483647 w 96"/>
                <a:gd name="T15" fmla="*/ 0 h 72"/>
                <a:gd name="T16" fmla="*/ 2147483647 w 96"/>
                <a:gd name="T17" fmla="*/ 2147483647 h 72"/>
                <a:gd name="T18" fmla="*/ 2147483647 w 96"/>
                <a:gd name="T19" fmla="*/ 2147483647 h 72"/>
                <a:gd name="T20" fmla="*/ 0 w 96"/>
                <a:gd name="T21" fmla="*/ 2147483647 h 72"/>
                <a:gd name="T22" fmla="*/ 0 w 96"/>
                <a:gd name="T23" fmla="*/ 2147483647 h 72"/>
                <a:gd name="T24" fmla="*/ 0 w 96"/>
                <a:gd name="T25" fmla="*/ 2147483647 h 72"/>
                <a:gd name="T26" fmla="*/ 0 w 96"/>
                <a:gd name="T27" fmla="*/ 2147483647 h 72"/>
                <a:gd name="T28" fmla="*/ 2147483647 w 96"/>
                <a:gd name="T29" fmla="*/ 2147483647 h 72"/>
                <a:gd name="T30" fmla="*/ 2147483647 w 96"/>
                <a:gd name="T31" fmla="*/ 2147483647 h 72"/>
                <a:gd name="T32" fmla="*/ 2147483647 w 96"/>
                <a:gd name="T33" fmla="*/ 2147483647 h 72"/>
                <a:gd name="T34" fmla="*/ 2147483647 w 96"/>
                <a:gd name="T35" fmla="*/ 2147483647 h 72"/>
                <a:gd name="T36" fmla="*/ 2147483647 w 96"/>
                <a:gd name="T37" fmla="*/ 2147483647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72"/>
                <a:gd name="T59" fmla="*/ 96 w 96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72">
                  <a:moveTo>
                    <a:pt x="72" y="56"/>
                  </a:moveTo>
                  <a:lnTo>
                    <a:pt x="80" y="56"/>
                  </a:lnTo>
                  <a:lnTo>
                    <a:pt x="88" y="40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16" y="32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48" y="56"/>
                  </a:lnTo>
                  <a:lnTo>
                    <a:pt x="64" y="56"/>
                  </a:lnTo>
                  <a:lnTo>
                    <a:pt x="72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5" name="Freeform 750"/>
            <p:cNvSpPr>
              <a:spLocks/>
            </p:cNvSpPr>
            <p:nvPr/>
          </p:nvSpPr>
          <p:spPr bwMode="auto">
            <a:xfrm>
              <a:off x="4851400" y="5041900"/>
              <a:ext cx="231775" cy="233363"/>
            </a:xfrm>
            <a:custGeom>
              <a:avLst/>
              <a:gdLst>
                <a:gd name="T0" fmla="*/ 2147483647 w 120"/>
                <a:gd name="T1" fmla="*/ 2147483647 h 120"/>
                <a:gd name="T2" fmla="*/ 2147483647 w 120"/>
                <a:gd name="T3" fmla="*/ 2147483647 h 120"/>
                <a:gd name="T4" fmla="*/ 2147483647 w 120"/>
                <a:gd name="T5" fmla="*/ 2147483647 h 120"/>
                <a:gd name="T6" fmla="*/ 2147483647 w 120"/>
                <a:gd name="T7" fmla="*/ 0 h 120"/>
                <a:gd name="T8" fmla="*/ 2147483647 w 120"/>
                <a:gd name="T9" fmla="*/ 0 h 120"/>
                <a:gd name="T10" fmla="*/ 2147483647 w 120"/>
                <a:gd name="T11" fmla="*/ 2147483647 h 120"/>
                <a:gd name="T12" fmla="*/ 2147483647 w 120"/>
                <a:gd name="T13" fmla="*/ 0 h 120"/>
                <a:gd name="T14" fmla="*/ 2147483647 w 120"/>
                <a:gd name="T15" fmla="*/ 0 h 120"/>
                <a:gd name="T16" fmla="*/ 2147483647 w 120"/>
                <a:gd name="T17" fmla="*/ 0 h 120"/>
                <a:gd name="T18" fmla="*/ 2147483647 w 120"/>
                <a:gd name="T19" fmla="*/ 2147483647 h 120"/>
                <a:gd name="T20" fmla="*/ 2147483647 w 120"/>
                <a:gd name="T21" fmla="*/ 2147483647 h 120"/>
                <a:gd name="T22" fmla="*/ 0 w 120"/>
                <a:gd name="T23" fmla="*/ 2147483647 h 120"/>
                <a:gd name="T24" fmla="*/ 0 w 120"/>
                <a:gd name="T25" fmla="*/ 2147483647 h 120"/>
                <a:gd name="T26" fmla="*/ 2147483647 w 120"/>
                <a:gd name="T27" fmla="*/ 2147483647 h 120"/>
                <a:gd name="T28" fmla="*/ 2147483647 w 120"/>
                <a:gd name="T29" fmla="*/ 2147483647 h 120"/>
                <a:gd name="T30" fmla="*/ 2147483647 w 120"/>
                <a:gd name="T31" fmla="*/ 2147483647 h 120"/>
                <a:gd name="T32" fmla="*/ 2147483647 w 120"/>
                <a:gd name="T33" fmla="*/ 2147483647 h 120"/>
                <a:gd name="T34" fmla="*/ 2147483647 w 120"/>
                <a:gd name="T35" fmla="*/ 2147483647 h 120"/>
                <a:gd name="T36" fmla="*/ 2147483647 w 120"/>
                <a:gd name="T37" fmla="*/ 2147483647 h 120"/>
                <a:gd name="T38" fmla="*/ 2147483647 w 120"/>
                <a:gd name="T39" fmla="*/ 2147483647 h 120"/>
                <a:gd name="T40" fmla="*/ 2147483647 w 120"/>
                <a:gd name="T41" fmla="*/ 2147483647 h 120"/>
                <a:gd name="T42" fmla="*/ 2147483647 w 120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20"/>
                <a:gd name="T68" fmla="*/ 120 w 120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20">
                  <a:moveTo>
                    <a:pt x="96" y="32"/>
                  </a:moveTo>
                  <a:lnTo>
                    <a:pt x="88" y="32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8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16" y="8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24" y="120"/>
                  </a:lnTo>
                  <a:lnTo>
                    <a:pt x="48" y="104"/>
                  </a:lnTo>
                  <a:lnTo>
                    <a:pt x="64" y="104"/>
                  </a:lnTo>
                  <a:lnTo>
                    <a:pt x="96" y="80"/>
                  </a:lnTo>
                  <a:lnTo>
                    <a:pt x="120" y="56"/>
                  </a:lnTo>
                  <a:lnTo>
                    <a:pt x="104" y="48"/>
                  </a:lnTo>
                  <a:lnTo>
                    <a:pt x="96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6" name="Freeform 751"/>
            <p:cNvSpPr>
              <a:spLocks/>
            </p:cNvSpPr>
            <p:nvPr/>
          </p:nvSpPr>
          <p:spPr bwMode="auto">
            <a:xfrm>
              <a:off x="4256088" y="4219575"/>
              <a:ext cx="185737" cy="139700"/>
            </a:xfrm>
            <a:custGeom>
              <a:avLst/>
              <a:gdLst>
                <a:gd name="T0" fmla="*/ 2147483647 w 96"/>
                <a:gd name="T1" fmla="*/ 2147483647 h 72"/>
                <a:gd name="T2" fmla="*/ 2147483647 w 96"/>
                <a:gd name="T3" fmla="*/ 2147483647 h 72"/>
                <a:gd name="T4" fmla="*/ 2147483647 w 96"/>
                <a:gd name="T5" fmla="*/ 2147483647 h 72"/>
                <a:gd name="T6" fmla="*/ 2147483647 w 96"/>
                <a:gd name="T7" fmla="*/ 2147483647 h 72"/>
                <a:gd name="T8" fmla="*/ 2147483647 w 96"/>
                <a:gd name="T9" fmla="*/ 2147483647 h 72"/>
                <a:gd name="T10" fmla="*/ 2147483647 w 96"/>
                <a:gd name="T11" fmla="*/ 2147483647 h 72"/>
                <a:gd name="T12" fmla="*/ 2147483647 w 96"/>
                <a:gd name="T13" fmla="*/ 0 h 72"/>
                <a:gd name="T14" fmla="*/ 2147483647 w 96"/>
                <a:gd name="T15" fmla="*/ 0 h 72"/>
                <a:gd name="T16" fmla="*/ 2147483647 w 96"/>
                <a:gd name="T17" fmla="*/ 2147483647 h 72"/>
                <a:gd name="T18" fmla="*/ 2147483647 w 96"/>
                <a:gd name="T19" fmla="*/ 2147483647 h 72"/>
                <a:gd name="T20" fmla="*/ 0 w 96"/>
                <a:gd name="T21" fmla="*/ 2147483647 h 72"/>
                <a:gd name="T22" fmla="*/ 0 w 96"/>
                <a:gd name="T23" fmla="*/ 2147483647 h 72"/>
                <a:gd name="T24" fmla="*/ 0 w 96"/>
                <a:gd name="T25" fmla="*/ 2147483647 h 72"/>
                <a:gd name="T26" fmla="*/ 0 w 96"/>
                <a:gd name="T27" fmla="*/ 2147483647 h 72"/>
                <a:gd name="T28" fmla="*/ 2147483647 w 96"/>
                <a:gd name="T29" fmla="*/ 2147483647 h 72"/>
                <a:gd name="T30" fmla="*/ 2147483647 w 96"/>
                <a:gd name="T31" fmla="*/ 2147483647 h 72"/>
                <a:gd name="T32" fmla="*/ 2147483647 w 96"/>
                <a:gd name="T33" fmla="*/ 2147483647 h 72"/>
                <a:gd name="T34" fmla="*/ 2147483647 w 96"/>
                <a:gd name="T35" fmla="*/ 2147483647 h 72"/>
                <a:gd name="T36" fmla="*/ 2147483647 w 96"/>
                <a:gd name="T37" fmla="*/ 2147483647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72"/>
                <a:gd name="T59" fmla="*/ 96 w 96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72">
                  <a:moveTo>
                    <a:pt x="72" y="56"/>
                  </a:moveTo>
                  <a:lnTo>
                    <a:pt x="80" y="56"/>
                  </a:lnTo>
                  <a:lnTo>
                    <a:pt x="88" y="40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16" y="32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48" y="56"/>
                  </a:lnTo>
                  <a:lnTo>
                    <a:pt x="64" y="56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7" name="Freeform 752"/>
            <p:cNvSpPr>
              <a:spLocks/>
            </p:cNvSpPr>
            <p:nvPr/>
          </p:nvSpPr>
          <p:spPr bwMode="auto">
            <a:xfrm>
              <a:off x="4256088" y="4219575"/>
              <a:ext cx="185737" cy="139700"/>
            </a:xfrm>
            <a:custGeom>
              <a:avLst/>
              <a:gdLst>
                <a:gd name="T0" fmla="*/ 2147483647 w 96"/>
                <a:gd name="T1" fmla="*/ 2147483647 h 72"/>
                <a:gd name="T2" fmla="*/ 2147483647 w 96"/>
                <a:gd name="T3" fmla="*/ 2147483647 h 72"/>
                <a:gd name="T4" fmla="*/ 2147483647 w 96"/>
                <a:gd name="T5" fmla="*/ 2147483647 h 72"/>
                <a:gd name="T6" fmla="*/ 2147483647 w 96"/>
                <a:gd name="T7" fmla="*/ 2147483647 h 72"/>
                <a:gd name="T8" fmla="*/ 2147483647 w 96"/>
                <a:gd name="T9" fmla="*/ 2147483647 h 72"/>
                <a:gd name="T10" fmla="*/ 2147483647 w 96"/>
                <a:gd name="T11" fmla="*/ 2147483647 h 72"/>
                <a:gd name="T12" fmla="*/ 2147483647 w 96"/>
                <a:gd name="T13" fmla="*/ 0 h 72"/>
                <a:gd name="T14" fmla="*/ 2147483647 w 96"/>
                <a:gd name="T15" fmla="*/ 0 h 72"/>
                <a:gd name="T16" fmla="*/ 2147483647 w 96"/>
                <a:gd name="T17" fmla="*/ 2147483647 h 72"/>
                <a:gd name="T18" fmla="*/ 2147483647 w 96"/>
                <a:gd name="T19" fmla="*/ 2147483647 h 72"/>
                <a:gd name="T20" fmla="*/ 0 w 96"/>
                <a:gd name="T21" fmla="*/ 2147483647 h 72"/>
                <a:gd name="T22" fmla="*/ 0 w 96"/>
                <a:gd name="T23" fmla="*/ 2147483647 h 72"/>
                <a:gd name="T24" fmla="*/ 0 w 96"/>
                <a:gd name="T25" fmla="*/ 2147483647 h 72"/>
                <a:gd name="T26" fmla="*/ 0 w 96"/>
                <a:gd name="T27" fmla="*/ 2147483647 h 72"/>
                <a:gd name="T28" fmla="*/ 2147483647 w 96"/>
                <a:gd name="T29" fmla="*/ 2147483647 h 72"/>
                <a:gd name="T30" fmla="*/ 2147483647 w 96"/>
                <a:gd name="T31" fmla="*/ 2147483647 h 72"/>
                <a:gd name="T32" fmla="*/ 2147483647 w 96"/>
                <a:gd name="T33" fmla="*/ 2147483647 h 72"/>
                <a:gd name="T34" fmla="*/ 2147483647 w 96"/>
                <a:gd name="T35" fmla="*/ 2147483647 h 72"/>
                <a:gd name="T36" fmla="*/ 2147483647 w 96"/>
                <a:gd name="T37" fmla="*/ 2147483647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72"/>
                <a:gd name="T59" fmla="*/ 96 w 96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72">
                  <a:moveTo>
                    <a:pt x="72" y="56"/>
                  </a:moveTo>
                  <a:lnTo>
                    <a:pt x="80" y="56"/>
                  </a:lnTo>
                  <a:lnTo>
                    <a:pt x="88" y="40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16" y="32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48" y="56"/>
                  </a:lnTo>
                  <a:lnTo>
                    <a:pt x="64" y="56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8" name="Freeform 753"/>
            <p:cNvSpPr>
              <a:spLocks/>
            </p:cNvSpPr>
            <p:nvPr/>
          </p:nvSpPr>
          <p:spPr bwMode="auto">
            <a:xfrm>
              <a:off x="4379913" y="4327525"/>
              <a:ext cx="15875" cy="1588"/>
            </a:xfrm>
            <a:custGeom>
              <a:avLst/>
              <a:gdLst>
                <a:gd name="T0" fmla="*/ 0 w 8"/>
                <a:gd name="T1" fmla="*/ 0 h 1943"/>
                <a:gd name="T2" fmla="*/ 2147483647 w 8"/>
                <a:gd name="T3" fmla="*/ 0 h 1943"/>
                <a:gd name="T4" fmla="*/ 0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09" name="Freeform 754"/>
            <p:cNvSpPr>
              <a:spLocks/>
            </p:cNvSpPr>
            <p:nvPr/>
          </p:nvSpPr>
          <p:spPr bwMode="auto">
            <a:xfrm>
              <a:off x="4379913" y="4327525"/>
              <a:ext cx="15875" cy="1588"/>
            </a:xfrm>
            <a:custGeom>
              <a:avLst/>
              <a:gdLst>
                <a:gd name="T0" fmla="*/ 0 w 8"/>
                <a:gd name="T1" fmla="*/ 0 h 1943"/>
                <a:gd name="T2" fmla="*/ 0 w 8"/>
                <a:gd name="T3" fmla="*/ 0 h 1943"/>
                <a:gd name="T4" fmla="*/ 2147483647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0" name="Freeform 755"/>
            <p:cNvSpPr>
              <a:spLocks/>
            </p:cNvSpPr>
            <p:nvPr/>
          </p:nvSpPr>
          <p:spPr bwMode="auto">
            <a:xfrm>
              <a:off x="4379913" y="4327525"/>
              <a:ext cx="15875" cy="1588"/>
            </a:xfrm>
            <a:custGeom>
              <a:avLst/>
              <a:gdLst>
                <a:gd name="T0" fmla="*/ 0 w 8"/>
                <a:gd name="T1" fmla="*/ 0 h 1943"/>
                <a:gd name="T2" fmla="*/ 0 w 8"/>
                <a:gd name="T3" fmla="*/ 0 h 1943"/>
                <a:gd name="T4" fmla="*/ 2147483647 w 8"/>
                <a:gd name="T5" fmla="*/ 0 h 1943"/>
                <a:gd name="T6" fmla="*/ 0 60000 65536"/>
                <a:gd name="T7" fmla="*/ 0 60000 65536"/>
                <a:gd name="T8" fmla="*/ 0 60000 65536"/>
                <a:gd name="T9" fmla="*/ 0 w 8"/>
                <a:gd name="T10" fmla="*/ 0 h 1943"/>
                <a:gd name="T11" fmla="*/ 8 w 8"/>
                <a:gd name="T12" fmla="*/ 1943 h 1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43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1" name="Freeform 756"/>
            <p:cNvSpPr>
              <a:spLocks/>
            </p:cNvSpPr>
            <p:nvPr/>
          </p:nvSpPr>
          <p:spPr bwMode="auto">
            <a:xfrm>
              <a:off x="4302125" y="4327525"/>
              <a:ext cx="93663" cy="139700"/>
            </a:xfrm>
            <a:custGeom>
              <a:avLst/>
              <a:gdLst>
                <a:gd name="T0" fmla="*/ 2147483647 w 48"/>
                <a:gd name="T1" fmla="*/ 2147483647 h 72"/>
                <a:gd name="T2" fmla="*/ 2147483647 w 48"/>
                <a:gd name="T3" fmla="*/ 0 h 72"/>
                <a:gd name="T4" fmla="*/ 2147483647 w 48"/>
                <a:gd name="T5" fmla="*/ 0 h 72"/>
                <a:gd name="T6" fmla="*/ 0 w 48"/>
                <a:gd name="T7" fmla="*/ 0 h 72"/>
                <a:gd name="T8" fmla="*/ 0 w 48"/>
                <a:gd name="T9" fmla="*/ 2147483647 h 72"/>
                <a:gd name="T10" fmla="*/ 2147483647 w 48"/>
                <a:gd name="T11" fmla="*/ 2147483647 h 72"/>
                <a:gd name="T12" fmla="*/ 0 w 48"/>
                <a:gd name="T13" fmla="*/ 2147483647 h 72"/>
                <a:gd name="T14" fmla="*/ 0 w 48"/>
                <a:gd name="T15" fmla="*/ 2147483647 h 72"/>
                <a:gd name="T16" fmla="*/ 0 w 48"/>
                <a:gd name="T17" fmla="*/ 2147483647 h 72"/>
                <a:gd name="T18" fmla="*/ 2147483647 w 48"/>
                <a:gd name="T19" fmla="*/ 2147483647 h 72"/>
                <a:gd name="T20" fmla="*/ 2147483647 w 48"/>
                <a:gd name="T21" fmla="*/ 2147483647 h 72"/>
                <a:gd name="T22" fmla="*/ 2147483647 w 48"/>
                <a:gd name="T23" fmla="*/ 2147483647 h 72"/>
                <a:gd name="T24" fmla="*/ 2147483647 w 48"/>
                <a:gd name="T25" fmla="*/ 2147483647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72"/>
                <a:gd name="T41" fmla="*/ 48 w 48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72">
                  <a:moveTo>
                    <a:pt x="40" y="8"/>
                  </a:move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72"/>
                  </a:lnTo>
                  <a:lnTo>
                    <a:pt x="24" y="72"/>
                  </a:lnTo>
                  <a:lnTo>
                    <a:pt x="48" y="64"/>
                  </a:lnTo>
                  <a:lnTo>
                    <a:pt x="40" y="24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2" name="Freeform 757"/>
            <p:cNvSpPr>
              <a:spLocks/>
            </p:cNvSpPr>
            <p:nvPr/>
          </p:nvSpPr>
          <p:spPr bwMode="auto">
            <a:xfrm>
              <a:off x="4441825" y="4233863"/>
              <a:ext cx="296863" cy="265112"/>
            </a:xfrm>
            <a:custGeom>
              <a:avLst/>
              <a:gdLst>
                <a:gd name="T0" fmla="*/ 2147483647 w 153"/>
                <a:gd name="T1" fmla="*/ 2147483647 h 136"/>
                <a:gd name="T2" fmla="*/ 2147483647 w 153"/>
                <a:gd name="T3" fmla="*/ 2147483647 h 136"/>
                <a:gd name="T4" fmla="*/ 2147483647 w 153"/>
                <a:gd name="T5" fmla="*/ 2147483647 h 136"/>
                <a:gd name="T6" fmla="*/ 2147483647 w 153"/>
                <a:gd name="T7" fmla="*/ 2147483647 h 136"/>
                <a:gd name="T8" fmla="*/ 2147483647 w 153"/>
                <a:gd name="T9" fmla="*/ 2147483647 h 136"/>
                <a:gd name="T10" fmla="*/ 2147483647 w 153"/>
                <a:gd name="T11" fmla="*/ 2147483647 h 136"/>
                <a:gd name="T12" fmla="*/ 2147483647 w 153"/>
                <a:gd name="T13" fmla="*/ 2147483647 h 136"/>
                <a:gd name="T14" fmla="*/ 2147483647 w 153"/>
                <a:gd name="T15" fmla="*/ 2147483647 h 136"/>
                <a:gd name="T16" fmla="*/ 2147483647 w 153"/>
                <a:gd name="T17" fmla="*/ 0 h 136"/>
                <a:gd name="T18" fmla="*/ 2147483647 w 153"/>
                <a:gd name="T19" fmla="*/ 2147483647 h 136"/>
                <a:gd name="T20" fmla="*/ 2147483647 w 153"/>
                <a:gd name="T21" fmla="*/ 2147483647 h 136"/>
                <a:gd name="T22" fmla="*/ 2147483647 w 153"/>
                <a:gd name="T23" fmla="*/ 2147483647 h 136"/>
                <a:gd name="T24" fmla="*/ 2147483647 w 153"/>
                <a:gd name="T25" fmla="*/ 2147483647 h 136"/>
                <a:gd name="T26" fmla="*/ 2147483647 w 153"/>
                <a:gd name="T27" fmla="*/ 2147483647 h 136"/>
                <a:gd name="T28" fmla="*/ 2147483647 w 153"/>
                <a:gd name="T29" fmla="*/ 2147483647 h 136"/>
                <a:gd name="T30" fmla="*/ 2147483647 w 153"/>
                <a:gd name="T31" fmla="*/ 2147483647 h 136"/>
                <a:gd name="T32" fmla="*/ 2147483647 w 153"/>
                <a:gd name="T33" fmla="*/ 2147483647 h 136"/>
                <a:gd name="T34" fmla="*/ 2147483647 w 153"/>
                <a:gd name="T35" fmla="*/ 2147483647 h 136"/>
                <a:gd name="T36" fmla="*/ 0 w 153"/>
                <a:gd name="T37" fmla="*/ 2147483647 h 136"/>
                <a:gd name="T38" fmla="*/ 0 w 153"/>
                <a:gd name="T39" fmla="*/ 2147483647 h 136"/>
                <a:gd name="T40" fmla="*/ 2147483647 w 153"/>
                <a:gd name="T41" fmla="*/ 2147483647 h 136"/>
                <a:gd name="T42" fmla="*/ 2147483647 w 153"/>
                <a:gd name="T43" fmla="*/ 2147483647 h 136"/>
                <a:gd name="T44" fmla="*/ 2147483647 w 153"/>
                <a:gd name="T45" fmla="*/ 2147483647 h 136"/>
                <a:gd name="T46" fmla="*/ 2147483647 w 153"/>
                <a:gd name="T47" fmla="*/ 2147483647 h 136"/>
                <a:gd name="T48" fmla="*/ 2147483647 w 153"/>
                <a:gd name="T49" fmla="*/ 2147483647 h 136"/>
                <a:gd name="T50" fmla="*/ 2147483647 w 153"/>
                <a:gd name="T51" fmla="*/ 2147483647 h 1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36"/>
                <a:gd name="T80" fmla="*/ 153 w 153"/>
                <a:gd name="T81" fmla="*/ 136 h 1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36">
                  <a:moveTo>
                    <a:pt x="81" y="96"/>
                  </a:moveTo>
                  <a:lnTo>
                    <a:pt x="105" y="104"/>
                  </a:lnTo>
                  <a:lnTo>
                    <a:pt x="121" y="80"/>
                  </a:lnTo>
                  <a:lnTo>
                    <a:pt x="137" y="48"/>
                  </a:lnTo>
                  <a:lnTo>
                    <a:pt x="137" y="32"/>
                  </a:lnTo>
                  <a:lnTo>
                    <a:pt x="153" y="32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37" y="0"/>
                  </a:lnTo>
                  <a:lnTo>
                    <a:pt x="121" y="16"/>
                  </a:lnTo>
                  <a:lnTo>
                    <a:pt x="97" y="16"/>
                  </a:lnTo>
                  <a:lnTo>
                    <a:pt x="73" y="16"/>
                  </a:lnTo>
                  <a:lnTo>
                    <a:pt x="57" y="24"/>
                  </a:lnTo>
                  <a:lnTo>
                    <a:pt x="32" y="16"/>
                  </a:ln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16" y="104"/>
                  </a:lnTo>
                  <a:lnTo>
                    <a:pt x="32" y="128"/>
                  </a:lnTo>
                  <a:lnTo>
                    <a:pt x="49" y="128"/>
                  </a:lnTo>
                  <a:lnTo>
                    <a:pt x="65" y="136"/>
                  </a:lnTo>
                  <a:lnTo>
                    <a:pt x="73" y="112"/>
                  </a:lnTo>
                  <a:lnTo>
                    <a:pt x="81" y="9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3" name="Freeform 758"/>
            <p:cNvSpPr>
              <a:spLocks/>
            </p:cNvSpPr>
            <p:nvPr/>
          </p:nvSpPr>
          <p:spPr bwMode="auto">
            <a:xfrm>
              <a:off x="4738688" y="4327525"/>
              <a:ext cx="311150" cy="187325"/>
            </a:xfrm>
            <a:custGeom>
              <a:avLst/>
              <a:gdLst>
                <a:gd name="T0" fmla="*/ 2147483647 w 160"/>
                <a:gd name="T1" fmla="*/ 2147483647 h 96"/>
                <a:gd name="T2" fmla="*/ 2147483647 w 160"/>
                <a:gd name="T3" fmla="*/ 2147483647 h 96"/>
                <a:gd name="T4" fmla="*/ 2147483647 w 160"/>
                <a:gd name="T5" fmla="*/ 2147483647 h 96"/>
                <a:gd name="T6" fmla="*/ 2147483647 w 160"/>
                <a:gd name="T7" fmla="*/ 2147483647 h 96"/>
                <a:gd name="T8" fmla="*/ 0 w 160"/>
                <a:gd name="T9" fmla="*/ 2147483647 h 96"/>
                <a:gd name="T10" fmla="*/ 2147483647 w 160"/>
                <a:gd name="T11" fmla="*/ 2147483647 h 96"/>
                <a:gd name="T12" fmla="*/ 2147483647 w 160"/>
                <a:gd name="T13" fmla="*/ 2147483647 h 96"/>
                <a:gd name="T14" fmla="*/ 2147483647 w 160"/>
                <a:gd name="T15" fmla="*/ 2147483647 h 96"/>
                <a:gd name="T16" fmla="*/ 2147483647 w 160"/>
                <a:gd name="T17" fmla="*/ 2147483647 h 96"/>
                <a:gd name="T18" fmla="*/ 2147483647 w 160"/>
                <a:gd name="T19" fmla="*/ 2147483647 h 96"/>
                <a:gd name="T20" fmla="*/ 2147483647 w 160"/>
                <a:gd name="T21" fmla="*/ 2147483647 h 96"/>
                <a:gd name="T22" fmla="*/ 2147483647 w 160"/>
                <a:gd name="T23" fmla="*/ 2147483647 h 96"/>
                <a:gd name="T24" fmla="*/ 2147483647 w 160"/>
                <a:gd name="T25" fmla="*/ 2147483647 h 96"/>
                <a:gd name="T26" fmla="*/ 2147483647 w 160"/>
                <a:gd name="T27" fmla="*/ 2147483647 h 96"/>
                <a:gd name="T28" fmla="*/ 2147483647 w 160"/>
                <a:gd name="T29" fmla="*/ 2147483647 h 96"/>
                <a:gd name="T30" fmla="*/ 2147483647 w 160"/>
                <a:gd name="T31" fmla="*/ 2147483647 h 96"/>
                <a:gd name="T32" fmla="*/ 2147483647 w 160"/>
                <a:gd name="T33" fmla="*/ 2147483647 h 96"/>
                <a:gd name="T34" fmla="*/ 2147483647 w 160"/>
                <a:gd name="T35" fmla="*/ 2147483647 h 96"/>
                <a:gd name="T36" fmla="*/ 2147483647 w 160"/>
                <a:gd name="T37" fmla="*/ 0 h 96"/>
                <a:gd name="T38" fmla="*/ 2147483647 w 160"/>
                <a:gd name="T39" fmla="*/ 2147483647 h 96"/>
                <a:gd name="T40" fmla="*/ 2147483647 w 160"/>
                <a:gd name="T41" fmla="*/ 2147483647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0"/>
                <a:gd name="T64" fmla="*/ 0 h 96"/>
                <a:gd name="T65" fmla="*/ 160 w 160"/>
                <a:gd name="T66" fmla="*/ 96 h 9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0" h="96">
                  <a:moveTo>
                    <a:pt x="48" y="24"/>
                  </a:moveTo>
                  <a:lnTo>
                    <a:pt x="48" y="32"/>
                  </a:lnTo>
                  <a:lnTo>
                    <a:pt x="24" y="40"/>
                  </a:lnTo>
                  <a:lnTo>
                    <a:pt x="8" y="48"/>
                  </a:lnTo>
                  <a:lnTo>
                    <a:pt x="0" y="72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24" y="88"/>
                  </a:lnTo>
                  <a:lnTo>
                    <a:pt x="40" y="88"/>
                  </a:lnTo>
                  <a:lnTo>
                    <a:pt x="48" y="96"/>
                  </a:lnTo>
                  <a:lnTo>
                    <a:pt x="48" y="80"/>
                  </a:lnTo>
                  <a:lnTo>
                    <a:pt x="72" y="72"/>
                  </a:lnTo>
                  <a:lnTo>
                    <a:pt x="96" y="80"/>
                  </a:lnTo>
                  <a:lnTo>
                    <a:pt x="128" y="72"/>
                  </a:lnTo>
                  <a:lnTo>
                    <a:pt x="160" y="72"/>
                  </a:lnTo>
                  <a:lnTo>
                    <a:pt x="136" y="48"/>
                  </a:lnTo>
                  <a:lnTo>
                    <a:pt x="120" y="40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72" y="2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4" name="Freeform 759"/>
            <p:cNvSpPr>
              <a:spLocks/>
            </p:cNvSpPr>
            <p:nvPr/>
          </p:nvSpPr>
          <p:spPr bwMode="auto">
            <a:xfrm>
              <a:off x="4441825" y="4233863"/>
              <a:ext cx="296863" cy="265112"/>
            </a:xfrm>
            <a:custGeom>
              <a:avLst/>
              <a:gdLst>
                <a:gd name="T0" fmla="*/ 2147483647 w 153"/>
                <a:gd name="T1" fmla="*/ 2147483647 h 136"/>
                <a:gd name="T2" fmla="*/ 2147483647 w 153"/>
                <a:gd name="T3" fmla="*/ 2147483647 h 136"/>
                <a:gd name="T4" fmla="*/ 2147483647 w 153"/>
                <a:gd name="T5" fmla="*/ 2147483647 h 136"/>
                <a:gd name="T6" fmla="*/ 2147483647 w 153"/>
                <a:gd name="T7" fmla="*/ 2147483647 h 136"/>
                <a:gd name="T8" fmla="*/ 2147483647 w 153"/>
                <a:gd name="T9" fmla="*/ 2147483647 h 136"/>
                <a:gd name="T10" fmla="*/ 2147483647 w 153"/>
                <a:gd name="T11" fmla="*/ 2147483647 h 136"/>
                <a:gd name="T12" fmla="*/ 2147483647 w 153"/>
                <a:gd name="T13" fmla="*/ 2147483647 h 136"/>
                <a:gd name="T14" fmla="*/ 2147483647 w 153"/>
                <a:gd name="T15" fmla="*/ 2147483647 h 136"/>
                <a:gd name="T16" fmla="*/ 2147483647 w 153"/>
                <a:gd name="T17" fmla="*/ 0 h 136"/>
                <a:gd name="T18" fmla="*/ 2147483647 w 153"/>
                <a:gd name="T19" fmla="*/ 0 h 136"/>
                <a:gd name="T20" fmla="*/ 2147483647 w 153"/>
                <a:gd name="T21" fmla="*/ 2147483647 h 136"/>
                <a:gd name="T22" fmla="*/ 2147483647 w 153"/>
                <a:gd name="T23" fmla="*/ 2147483647 h 136"/>
                <a:gd name="T24" fmla="*/ 2147483647 w 153"/>
                <a:gd name="T25" fmla="*/ 2147483647 h 136"/>
                <a:gd name="T26" fmla="*/ 2147483647 w 153"/>
                <a:gd name="T27" fmla="*/ 2147483647 h 136"/>
                <a:gd name="T28" fmla="*/ 2147483647 w 153"/>
                <a:gd name="T29" fmla="*/ 2147483647 h 136"/>
                <a:gd name="T30" fmla="*/ 2147483647 w 153"/>
                <a:gd name="T31" fmla="*/ 2147483647 h 136"/>
                <a:gd name="T32" fmla="*/ 2147483647 w 153"/>
                <a:gd name="T33" fmla="*/ 2147483647 h 136"/>
                <a:gd name="T34" fmla="*/ 2147483647 w 153"/>
                <a:gd name="T35" fmla="*/ 2147483647 h 136"/>
                <a:gd name="T36" fmla="*/ 2147483647 w 153"/>
                <a:gd name="T37" fmla="*/ 2147483647 h 136"/>
                <a:gd name="T38" fmla="*/ 0 w 153"/>
                <a:gd name="T39" fmla="*/ 2147483647 h 136"/>
                <a:gd name="T40" fmla="*/ 0 w 153"/>
                <a:gd name="T41" fmla="*/ 2147483647 h 136"/>
                <a:gd name="T42" fmla="*/ 2147483647 w 153"/>
                <a:gd name="T43" fmla="*/ 2147483647 h 136"/>
                <a:gd name="T44" fmla="*/ 2147483647 w 153"/>
                <a:gd name="T45" fmla="*/ 2147483647 h 136"/>
                <a:gd name="T46" fmla="*/ 2147483647 w 153"/>
                <a:gd name="T47" fmla="*/ 2147483647 h 136"/>
                <a:gd name="T48" fmla="*/ 2147483647 w 153"/>
                <a:gd name="T49" fmla="*/ 2147483647 h 136"/>
                <a:gd name="T50" fmla="*/ 2147483647 w 153"/>
                <a:gd name="T51" fmla="*/ 2147483647 h 136"/>
                <a:gd name="T52" fmla="*/ 2147483647 w 153"/>
                <a:gd name="T53" fmla="*/ 2147483647 h 1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3"/>
                <a:gd name="T82" fmla="*/ 0 h 136"/>
                <a:gd name="T83" fmla="*/ 153 w 153"/>
                <a:gd name="T84" fmla="*/ 136 h 1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3" h="136">
                  <a:moveTo>
                    <a:pt x="81" y="96"/>
                  </a:moveTo>
                  <a:lnTo>
                    <a:pt x="105" y="104"/>
                  </a:lnTo>
                  <a:lnTo>
                    <a:pt x="121" y="80"/>
                  </a:lnTo>
                  <a:lnTo>
                    <a:pt x="137" y="48"/>
                  </a:lnTo>
                  <a:lnTo>
                    <a:pt x="137" y="32"/>
                  </a:lnTo>
                  <a:lnTo>
                    <a:pt x="153" y="32"/>
                  </a:lnTo>
                  <a:lnTo>
                    <a:pt x="153" y="16"/>
                  </a:lnTo>
                  <a:lnTo>
                    <a:pt x="145" y="16"/>
                  </a:lnTo>
                  <a:lnTo>
                    <a:pt x="137" y="0"/>
                  </a:lnTo>
                  <a:lnTo>
                    <a:pt x="121" y="16"/>
                  </a:lnTo>
                  <a:lnTo>
                    <a:pt x="97" y="16"/>
                  </a:lnTo>
                  <a:lnTo>
                    <a:pt x="73" y="16"/>
                  </a:lnTo>
                  <a:lnTo>
                    <a:pt x="57" y="24"/>
                  </a:lnTo>
                  <a:lnTo>
                    <a:pt x="32" y="16"/>
                  </a:ln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16" y="104"/>
                  </a:lnTo>
                  <a:lnTo>
                    <a:pt x="32" y="128"/>
                  </a:lnTo>
                  <a:lnTo>
                    <a:pt x="49" y="128"/>
                  </a:lnTo>
                  <a:lnTo>
                    <a:pt x="65" y="136"/>
                  </a:lnTo>
                  <a:lnTo>
                    <a:pt x="73" y="112"/>
                  </a:lnTo>
                  <a:lnTo>
                    <a:pt x="81" y="9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5" name="Freeform 760"/>
            <p:cNvSpPr>
              <a:spLocks/>
            </p:cNvSpPr>
            <p:nvPr/>
          </p:nvSpPr>
          <p:spPr bwMode="auto">
            <a:xfrm>
              <a:off x="4738688" y="4327525"/>
              <a:ext cx="311150" cy="187325"/>
            </a:xfrm>
            <a:custGeom>
              <a:avLst/>
              <a:gdLst>
                <a:gd name="T0" fmla="*/ 2147483647 w 160"/>
                <a:gd name="T1" fmla="*/ 2147483647 h 96"/>
                <a:gd name="T2" fmla="*/ 2147483647 w 160"/>
                <a:gd name="T3" fmla="*/ 2147483647 h 96"/>
                <a:gd name="T4" fmla="*/ 2147483647 w 160"/>
                <a:gd name="T5" fmla="*/ 2147483647 h 96"/>
                <a:gd name="T6" fmla="*/ 2147483647 w 160"/>
                <a:gd name="T7" fmla="*/ 2147483647 h 96"/>
                <a:gd name="T8" fmla="*/ 0 w 160"/>
                <a:gd name="T9" fmla="*/ 2147483647 h 96"/>
                <a:gd name="T10" fmla="*/ 2147483647 w 160"/>
                <a:gd name="T11" fmla="*/ 2147483647 h 96"/>
                <a:gd name="T12" fmla="*/ 2147483647 w 160"/>
                <a:gd name="T13" fmla="*/ 2147483647 h 96"/>
                <a:gd name="T14" fmla="*/ 2147483647 w 160"/>
                <a:gd name="T15" fmla="*/ 2147483647 h 96"/>
                <a:gd name="T16" fmla="*/ 2147483647 w 160"/>
                <a:gd name="T17" fmla="*/ 2147483647 h 96"/>
                <a:gd name="T18" fmla="*/ 2147483647 w 160"/>
                <a:gd name="T19" fmla="*/ 2147483647 h 96"/>
                <a:gd name="T20" fmla="*/ 2147483647 w 160"/>
                <a:gd name="T21" fmla="*/ 2147483647 h 96"/>
                <a:gd name="T22" fmla="*/ 2147483647 w 160"/>
                <a:gd name="T23" fmla="*/ 2147483647 h 96"/>
                <a:gd name="T24" fmla="*/ 2147483647 w 160"/>
                <a:gd name="T25" fmla="*/ 2147483647 h 96"/>
                <a:gd name="T26" fmla="*/ 2147483647 w 160"/>
                <a:gd name="T27" fmla="*/ 2147483647 h 96"/>
                <a:gd name="T28" fmla="*/ 2147483647 w 160"/>
                <a:gd name="T29" fmla="*/ 2147483647 h 96"/>
                <a:gd name="T30" fmla="*/ 2147483647 w 160"/>
                <a:gd name="T31" fmla="*/ 2147483647 h 96"/>
                <a:gd name="T32" fmla="*/ 2147483647 w 160"/>
                <a:gd name="T33" fmla="*/ 2147483647 h 96"/>
                <a:gd name="T34" fmla="*/ 2147483647 w 160"/>
                <a:gd name="T35" fmla="*/ 2147483647 h 96"/>
                <a:gd name="T36" fmla="*/ 2147483647 w 160"/>
                <a:gd name="T37" fmla="*/ 2147483647 h 96"/>
                <a:gd name="T38" fmla="*/ 2147483647 w 160"/>
                <a:gd name="T39" fmla="*/ 0 h 96"/>
                <a:gd name="T40" fmla="*/ 2147483647 w 160"/>
                <a:gd name="T41" fmla="*/ 2147483647 h 96"/>
                <a:gd name="T42" fmla="*/ 2147483647 w 160"/>
                <a:gd name="T43" fmla="*/ 2147483647 h 9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0"/>
                <a:gd name="T67" fmla="*/ 0 h 96"/>
                <a:gd name="T68" fmla="*/ 160 w 160"/>
                <a:gd name="T69" fmla="*/ 96 h 9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0" h="96">
                  <a:moveTo>
                    <a:pt x="48" y="24"/>
                  </a:moveTo>
                  <a:lnTo>
                    <a:pt x="48" y="32"/>
                  </a:lnTo>
                  <a:lnTo>
                    <a:pt x="24" y="40"/>
                  </a:lnTo>
                  <a:lnTo>
                    <a:pt x="8" y="48"/>
                  </a:lnTo>
                  <a:lnTo>
                    <a:pt x="0" y="72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24" y="88"/>
                  </a:lnTo>
                  <a:lnTo>
                    <a:pt x="40" y="88"/>
                  </a:lnTo>
                  <a:lnTo>
                    <a:pt x="48" y="96"/>
                  </a:lnTo>
                  <a:lnTo>
                    <a:pt x="48" y="80"/>
                  </a:lnTo>
                  <a:lnTo>
                    <a:pt x="72" y="72"/>
                  </a:lnTo>
                  <a:lnTo>
                    <a:pt x="96" y="80"/>
                  </a:lnTo>
                  <a:lnTo>
                    <a:pt x="128" y="72"/>
                  </a:lnTo>
                  <a:lnTo>
                    <a:pt x="160" y="72"/>
                  </a:lnTo>
                  <a:lnTo>
                    <a:pt x="136" y="48"/>
                  </a:lnTo>
                  <a:lnTo>
                    <a:pt x="120" y="40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72" y="2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6" name="Freeform 761"/>
            <p:cNvSpPr>
              <a:spLocks/>
            </p:cNvSpPr>
            <p:nvPr/>
          </p:nvSpPr>
          <p:spPr bwMode="auto">
            <a:xfrm>
              <a:off x="4645025" y="4498975"/>
              <a:ext cx="187325" cy="233363"/>
            </a:xfrm>
            <a:custGeom>
              <a:avLst/>
              <a:gdLst>
                <a:gd name="T0" fmla="*/ 2147483647 w 96"/>
                <a:gd name="T1" fmla="*/ 2147483647 h 120"/>
                <a:gd name="T2" fmla="*/ 2147483647 w 96"/>
                <a:gd name="T3" fmla="*/ 2147483647 h 120"/>
                <a:gd name="T4" fmla="*/ 2147483647 w 96"/>
                <a:gd name="T5" fmla="*/ 2147483647 h 120"/>
                <a:gd name="T6" fmla="*/ 2147483647 w 96"/>
                <a:gd name="T7" fmla="*/ 2147483647 h 120"/>
                <a:gd name="T8" fmla="*/ 2147483647 w 96"/>
                <a:gd name="T9" fmla="*/ 2147483647 h 120"/>
                <a:gd name="T10" fmla="*/ 2147483647 w 96"/>
                <a:gd name="T11" fmla="*/ 0 h 120"/>
                <a:gd name="T12" fmla="*/ 2147483647 w 96"/>
                <a:gd name="T13" fmla="*/ 0 h 120"/>
                <a:gd name="T14" fmla="*/ 2147483647 w 96"/>
                <a:gd name="T15" fmla="*/ 2147483647 h 120"/>
                <a:gd name="T16" fmla="*/ 2147483647 w 96"/>
                <a:gd name="T17" fmla="*/ 2147483647 h 120"/>
                <a:gd name="T18" fmla="*/ 2147483647 w 96"/>
                <a:gd name="T19" fmla="*/ 2147483647 h 120"/>
                <a:gd name="T20" fmla="*/ 2147483647 w 96"/>
                <a:gd name="T21" fmla="*/ 2147483647 h 120"/>
                <a:gd name="T22" fmla="*/ 2147483647 w 96"/>
                <a:gd name="T23" fmla="*/ 2147483647 h 120"/>
                <a:gd name="T24" fmla="*/ 2147483647 w 96"/>
                <a:gd name="T25" fmla="*/ 2147483647 h 120"/>
                <a:gd name="T26" fmla="*/ 2147483647 w 96"/>
                <a:gd name="T27" fmla="*/ 2147483647 h 120"/>
                <a:gd name="T28" fmla="*/ 2147483647 w 96"/>
                <a:gd name="T29" fmla="*/ 2147483647 h 120"/>
                <a:gd name="T30" fmla="*/ 2147483647 w 96"/>
                <a:gd name="T31" fmla="*/ 2147483647 h 120"/>
                <a:gd name="T32" fmla="*/ 2147483647 w 96"/>
                <a:gd name="T33" fmla="*/ 2147483647 h 120"/>
                <a:gd name="T34" fmla="*/ 0 w 96"/>
                <a:gd name="T35" fmla="*/ 2147483647 h 120"/>
                <a:gd name="T36" fmla="*/ 2147483647 w 96"/>
                <a:gd name="T37" fmla="*/ 2147483647 h 120"/>
                <a:gd name="T38" fmla="*/ 2147483647 w 96"/>
                <a:gd name="T39" fmla="*/ 2147483647 h 120"/>
                <a:gd name="T40" fmla="*/ 2147483647 w 96"/>
                <a:gd name="T41" fmla="*/ 2147483647 h 120"/>
                <a:gd name="T42" fmla="*/ 2147483647 w 96"/>
                <a:gd name="T43" fmla="*/ 2147483647 h 1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6"/>
                <a:gd name="T67" fmla="*/ 0 h 120"/>
                <a:gd name="T68" fmla="*/ 96 w 96"/>
                <a:gd name="T69" fmla="*/ 120 h 1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6" h="120">
                  <a:moveTo>
                    <a:pt x="40" y="112"/>
                  </a:moveTo>
                  <a:lnTo>
                    <a:pt x="56" y="96"/>
                  </a:lnTo>
                  <a:lnTo>
                    <a:pt x="72" y="64"/>
                  </a:lnTo>
                  <a:lnTo>
                    <a:pt x="88" y="56"/>
                  </a:lnTo>
                  <a:lnTo>
                    <a:pt x="96" y="8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56" y="8"/>
                  </a:lnTo>
                  <a:lnTo>
                    <a:pt x="48" y="16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32" y="32"/>
                  </a:lnTo>
                  <a:lnTo>
                    <a:pt x="40" y="40"/>
                  </a:lnTo>
                  <a:lnTo>
                    <a:pt x="32" y="56"/>
                  </a:lnTo>
                  <a:lnTo>
                    <a:pt x="32" y="80"/>
                  </a:lnTo>
                  <a:lnTo>
                    <a:pt x="16" y="80"/>
                  </a:lnTo>
                  <a:lnTo>
                    <a:pt x="8" y="88"/>
                  </a:lnTo>
                  <a:lnTo>
                    <a:pt x="0" y="96"/>
                  </a:lnTo>
                  <a:lnTo>
                    <a:pt x="8" y="104"/>
                  </a:lnTo>
                  <a:lnTo>
                    <a:pt x="16" y="120"/>
                  </a:lnTo>
                  <a:lnTo>
                    <a:pt x="24" y="112"/>
                  </a:lnTo>
                  <a:lnTo>
                    <a:pt x="40" y="1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7" name="Freeform 762"/>
            <p:cNvSpPr>
              <a:spLocks/>
            </p:cNvSpPr>
            <p:nvPr/>
          </p:nvSpPr>
          <p:spPr bwMode="auto">
            <a:xfrm>
              <a:off x="4598988" y="4545013"/>
              <a:ext cx="123825" cy="139700"/>
            </a:xfrm>
            <a:custGeom>
              <a:avLst/>
              <a:gdLst>
                <a:gd name="T0" fmla="*/ 2147483647 w 64"/>
                <a:gd name="T1" fmla="*/ 2147483647 h 72"/>
                <a:gd name="T2" fmla="*/ 2147483647 w 64"/>
                <a:gd name="T3" fmla="*/ 2147483647 h 72"/>
                <a:gd name="T4" fmla="*/ 2147483647 w 64"/>
                <a:gd name="T5" fmla="*/ 2147483647 h 72"/>
                <a:gd name="T6" fmla="*/ 2147483647 w 64"/>
                <a:gd name="T7" fmla="*/ 2147483647 h 72"/>
                <a:gd name="T8" fmla="*/ 2147483647 w 64"/>
                <a:gd name="T9" fmla="*/ 2147483647 h 72"/>
                <a:gd name="T10" fmla="*/ 2147483647 w 64"/>
                <a:gd name="T11" fmla="*/ 0 h 72"/>
                <a:gd name="T12" fmla="*/ 2147483647 w 64"/>
                <a:gd name="T13" fmla="*/ 0 h 72"/>
                <a:gd name="T14" fmla="*/ 0 w 64"/>
                <a:gd name="T15" fmla="*/ 0 h 72"/>
                <a:gd name="T16" fmla="*/ 0 w 64"/>
                <a:gd name="T17" fmla="*/ 2147483647 h 72"/>
                <a:gd name="T18" fmla="*/ 0 w 64"/>
                <a:gd name="T19" fmla="*/ 2147483647 h 72"/>
                <a:gd name="T20" fmla="*/ 2147483647 w 64"/>
                <a:gd name="T21" fmla="*/ 2147483647 h 72"/>
                <a:gd name="T22" fmla="*/ 2147483647 w 64"/>
                <a:gd name="T23" fmla="*/ 2147483647 h 72"/>
                <a:gd name="T24" fmla="*/ 2147483647 w 64"/>
                <a:gd name="T25" fmla="*/ 2147483647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72"/>
                <a:gd name="T41" fmla="*/ 64 w 64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72">
                  <a:moveTo>
                    <a:pt x="40" y="56"/>
                  </a:moveTo>
                  <a:lnTo>
                    <a:pt x="56" y="56"/>
                  </a:lnTo>
                  <a:lnTo>
                    <a:pt x="56" y="32"/>
                  </a:lnTo>
                  <a:lnTo>
                    <a:pt x="64" y="16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0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40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8" name="Freeform 763"/>
            <p:cNvSpPr>
              <a:spLocks/>
            </p:cNvSpPr>
            <p:nvPr/>
          </p:nvSpPr>
          <p:spPr bwMode="auto">
            <a:xfrm>
              <a:off x="4568825" y="4295775"/>
              <a:ext cx="185738" cy="249238"/>
            </a:xfrm>
            <a:custGeom>
              <a:avLst/>
              <a:gdLst>
                <a:gd name="T0" fmla="*/ 2147483647 w 96"/>
                <a:gd name="T1" fmla="*/ 2147483647 h 128"/>
                <a:gd name="T2" fmla="*/ 2147483647 w 96"/>
                <a:gd name="T3" fmla="*/ 2147483647 h 128"/>
                <a:gd name="T4" fmla="*/ 2147483647 w 96"/>
                <a:gd name="T5" fmla="*/ 2147483647 h 128"/>
                <a:gd name="T6" fmla="*/ 2147483647 w 96"/>
                <a:gd name="T7" fmla="*/ 2147483647 h 128"/>
                <a:gd name="T8" fmla="*/ 2147483647 w 96"/>
                <a:gd name="T9" fmla="*/ 2147483647 h 128"/>
                <a:gd name="T10" fmla="*/ 2147483647 w 96"/>
                <a:gd name="T11" fmla="*/ 2147483647 h 128"/>
                <a:gd name="T12" fmla="*/ 2147483647 w 96"/>
                <a:gd name="T13" fmla="*/ 2147483647 h 128"/>
                <a:gd name="T14" fmla="*/ 2147483647 w 96"/>
                <a:gd name="T15" fmla="*/ 2147483647 h 128"/>
                <a:gd name="T16" fmla="*/ 2147483647 w 96"/>
                <a:gd name="T17" fmla="*/ 0 h 128"/>
                <a:gd name="T18" fmla="*/ 2147483647 w 96"/>
                <a:gd name="T19" fmla="*/ 0 h 128"/>
                <a:gd name="T20" fmla="*/ 2147483647 w 96"/>
                <a:gd name="T21" fmla="*/ 2147483647 h 128"/>
                <a:gd name="T22" fmla="*/ 2147483647 w 96"/>
                <a:gd name="T23" fmla="*/ 2147483647 h 128"/>
                <a:gd name="T24" fmla="*/ 2147483647 w 96"/>
                <a:gd name="T25" fmla="*/ 2147483647 h 128"/>
                <a:gd name="T26" fmla="*/ 2147483647 w 96"/>
                <a:gd name="T27" fmla="*/ 2147483647 h 128"/>
                <a:gd name="T28" fmla="*/ 2147483647 w 96"/>
                <a:gd name="T29" fmla="*/ 2147483647 h 128"/>
                <a:gd name="T30" fmla="*/ 0 w 96"/>
                <a:gd name="T31" fmla="*/ 2147483647 h 128"/>
                <a:gd name="T32" fmla="*/ 2147483647 w 96"/>
                <a:gd name="T33" fmla="*/ 2147483647 h 128"/>
                <a:gd name="T34" fmla="*/ 2147483647 w 96"/>
                <a:gd name="T35" fmla="*/ 2147483647 h 128"/>
                <a:gd name="T36" fmla="*/ 2147483647 w 96"/>
                <a:gd name="T37" fmla="*/ 2147483647 h 128"/>
                <a:gd name="T38" fmla="*/ 2147483647 w 96"/>
                <a:gd name="T39" fmla="*/ 2147483647 h 128"/>
                <a:gd name="T40" fmla="*/ 2147483647 w 96"/>
                <a:gd name="T41" fmla="*/ 2147483647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28"/>
                <a:gd name="T65" fmla="*/ 96 w 96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28">
                  <a:moveTo>
                    <a:pt x="96" y="112"/>
                  </a:moveTo>
                  <a:lnTo>
                    <a:pt x="96" y="104"/>
                  </a:lnTo>
                  <a:lnTo>
                    <a:pt x="88" y="88"/>
                  </a:lnTo>
                  <a:lnTo>
                    <a:pt x="96" y="64"/>
                  </a:lnTo>
                  <a:lnTo>
                    <a:pt x="88" y="64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72" y="16"/>
                  </a:lnTo>
                  <a:lnTo>
                    <a:pt x="56" y="48"/>
                  </a:lnTo>
                  <a:lnTo>
                    <a:pt x="40" y="72"/>
                  </a:lnTo>
                  <a:lnTo>
                    <a:pt x="16" y="64"/>
                  </a:lnTo>
                  <a:lnTo>
                    <a:pt x="8" y="80"/>
                  </a:lnTo>
                  <a:lnTo>
                    <a:pt x="0" y="104"/>
                  </a:lnTo>
                  <a:lnTo>
                    <a:pt x="16" y="104"/>
                  </a:lnTo>
                  <a:lnTo>
                    <a:pt x="16" y="128"/>
                  </a:lnTo>
                  <a:lnTo>
                    <a:pt x="48" y="128"/>
                  </a:lnTo>
                  <a:lnTo>
                    <a:pt x="72" y="128"/>
                  </a:lnTo>
                  <a:lnTo>
                    <a:pt x="96" y="1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19" name="Freeform 764"/>
            <p:cNvSpPr>
              <a:spLocks/>
            </p:cNvSpPr>
            <p:nvPr/>
          </p:nvSpPr>
          <p:spPr bwMode="auto">
            <a:xfrm>
              <a:off x="4598988" y="4545013"/>
              <a:ext cx="123825" cy="139700"/>
            </a:xfrm>
            <a:custGeom>
              <a:avLst/>
              <a:gdLst>
                <a:gd name="T0" fmla="*/ 2147483647 w 64"/>
                <a:gd name="T1" fmla="*/ 2147483647 h 72"/>
                <a:gd name="T2" fmla="*/ 2147483647 w 64"/>
                <a:gd name="T3" fmla="*/ 2147483647 h 72"/>
                <a:gd name="T4" fmla="*/ 2147483647 w 64"/>
                <a:gd name="T5" fmla="*/ 2147483647 h 72"/>
                <a:gd name="T6" fmla="*/ 2147483647 w 64"/>
                <a:gd name="T7" fmla="*/ 2147483647 h 72"/>
                <a:gd name="T8" fmla="*/ 2147483647 w 64"/>
                <a:gd name="T9" fmla="*/ 2147483647 h 72"/>
                <a:gd name="T10" fmla="*/ 2147483647 w 64"/>
                <a:gd name="T11" fmla="*/ 0 h 72"/>
                <a:gd name="T12" fmla="*/ 2147483647 w 64"/>
                <a:gd name="T13" fmla="*/ 0 h 72"/>
                <a:gd name="T14" fmla="*/ 0 w 64"/>
                <a:gd name="T15" fmla="*/ 0 h 72"/>
                <a:gd name="T16" fmla="*/ 0 w 64"/>
                <a:gd name="T17" fmla="*/ 2147483647 h 72"/>
                <a:gd name="T18" fmla="*/ 0 w 64"/>
                <a:gd name="T19" fmla="*/ 2147483647 h 72"/>
                <a:gd name="T20" fmla="*/ 2147483647 w 64"/>
                <a:gd name="T21" fmla="*/ 2147483647 h 72"/>
                <a:gd name="T22" fmla="*/ 2147483647 w 64"/>
                <a:gd name="T23" fmla="*/ 2147483647 h 72"/>
                <a:gd name="T24" fmla="*/ 2147483647 w 64"/>
                <a:gd name="T25" fmla="*/ 2147483647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72"/>
                <a:gd name="T41" fmla="*/ 64 w 64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72">
                  <a:moveTo>
                    <a:pt x="40" y="56"/>
                  </a:moveTo>
                  <a:lnTo>
                    <a:pt x="56" y="56"/>
                  </a:lnTo>
                  <a:lnTo>
                    <a:pt x="56" y="32"/>
                  </a:lnTo>
                  <a:lnTo>
                    <a:pt x="64" y="16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0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40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0" name="Freeform 765"/>
            <p:cNvSpPr>
              <a:spLocks/>
            </p:cNvSpPr>
            <p:nvPr/>
          </p:nvSpPr>
          <p:spPr bwMode="auto">
            <a:xfrm>
              <a:off x="4568825" y="4295775"/>
              <a:ext cx="185738" cy="249238"/>
            </a:xfrm>
            <a:custGeom>
              <a:avLst/>
              <a:gdLst>
                <a:gd name="T0" fmla="*/ 2147483647 w 96"/>
                <a:gd name="T1" fmla="*/ 2147483647 h 128"/>
                <a:gd name="T2" fmla="*/ 2147483647 w 96"/>
                <a:gd name="T3" fmla="*/ 2147483647 h 128"/>
                <a:gd name="T4" fmla="*/ 2147483647 w 96"/>
                <a:gd name="T5" fmla="*/ 2147483647 h 128"/>
                <a:gd name="T6" fmla="*/ 2147483647 w 96"/>
                <a:gd name="T7" fmla="*/ 2147483647 h 128"/>
                <a:gd name="T8" fmla="*/ 2147483647 w 96"/>
                <a:gd name="T9" fmla="*/ 2147483647 h 128"/>
                <a:gd name="T10" fmla="*/ 2147483647 w 96"/>
                <a:gd name="T11" fmla="*/ 2147483647 h 128"/>
                <a:gd name="T12" fmla="*/ 2147483647 w 96"/>
                <a:gd name="T13" fmla="*/ 2147483647 h 128"/>
                <a:gd name="T14" fmla="*/ 2147483647 w 96"/>
                <a:gd name="T15" fmla="*/ 2147483647 h 128"/>
                <a:gd name="T16" fmla="*/ 2147483647 w 96"/>
                <a:gd name="T17" fmla="*/ 0 h 128"/>
                <a:gd name="T18" fmla="*/ 2147483647 w 96"/>
                <a:gd name="T19" fmla="*/ 0 h 128"/>
                <a:gd name="T20" fmla="*/ 2147483647 w 96"/>
                <a:gd name="T21" fmla="*/ 0 h 128"/>
                <a:gd name="T22" fmla="*/ 2147483647 w 96"/>
                <a:gd name="T23" fmla="*/ 2147483647 h 128"/>
                <a:gd name="T24" fmla="*/ 2147483647 w 96"/>
                <a:gd name="T25" fmla="*/ 2147483647 h 128"/>
                <a:gd name="T26" fmla="*/ 2147483647 w 96"/>
                <a:gd name="T27" fmla="*/ 2147483647 h 128"/>
                <a:gd name="T28" fmla="*/ 2147483647 w 96"/>
                <a:gd name="T29" fmla="*/ 2147483647 h 128"/>
                <a:gd name="T30" fmla="*/ 2147483647 w 96"/>
                <a:gd name="T31" fmla="*/ 2147483647 h 128"/>
                <a:gd name="T32" fmla="*/ 0 w 96"/>
                <a:gd name="T33" fmla="*/ 2147483647 h 128"/>
                <a:gd name="T34" fmla="*/ 2147483647 w 96"/>
                <a:gd name="T35" fmla="*/ 2147483647 h 128"/>
                <a:gd name="T36" fmla="*/ 2147483647 w 96"/>
                <a:gd name="T37" fmla="*/ 2147483647 h 128"/>
                <a:gd name="T38" fmla="*/ 2147483647 w 96"/>
                <a:gd name="T39" fmla="*/ 2147483647 h 128"/>
                <a:gd name="T40" fmla="*/ 2147483647 w 96"/>
                <a:gd name="T41" fmla="*/ 2147483647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28"/>
                <a:gd name="T65" fmla="*/ 96 w 96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28">
                  <a:moveTo>
                    <a:pt x="96" y="112"/>
                  </a:moveTo>
                  <a:lnTo>
                    <a:pt x="96" y="104"/>
                  </a:lnTo>
                  <a:lnTo>
                    <a:pt x="88" y="88"/>
                  </a:lnTo>
                  <a:lnTo>
                    <a:pt x="96" y="64"/>
                  </a:lnTo>
                  <a:lnTo>
                    <a:pt x="88" y="64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72" y="16"/>
                  </a:lnTo>
                  <a:lnTo>
                    <a:pt x="56" y="48"/>
                  </a:lnTo>
                  <a:lnTo>
                    <a:pt x="40" y="72"/>
                  </a:lnTo>
                  <a:lnTo>
                    <a:pt x="16" y="64"/>
                  </a:lnTo>
                  <a:lnTo>
                    <a:pt x="8" y="80"/>
                  </a:lnTo>
                  <a:lnTo>
                    <a:pt x="0" y="104"/>
                  </a:lnTo>
                  <a:lnTo>
                    <a:pt x="16" y="104"/>
                  </a:lnTo>
                  <a:lnTo>
                    <a:pt x="16" y="128"/>
                  </a:lnTo>
                  <a:lnTo>
                    <a:pt x="48" y="128"/>
                  </a:lnTo>
                  <a:lnTo>
                    <a:pt x="72" y="128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1" name="Freeform 766"/>
            <p:cNvSpPr>
              <a:spLocks/>
            </p:cNvSpPr>
            <p:nvPr/>
          </p:nvSpPr>
          <p:spPr bwMode="auto">
            <a:xfrm>
              <a:off x="4568825" y="4295775"/>
              <a:ext cx="185738" cy="249238"/>
            </a:xfrm>
            <a:custGeom>
              <a:avLst/>
              <a:gdLst>
                <a:gd name="T0" fmla="*/ 2147483647 w 96"/>
                <a:gd name="T1" fmla="*/ 2147483647 h 128"/>
                <a:gd name="T2" fmla="*/ 2147483647 w 96"/>
                <a:gd name="T3" fmla="*/ 2147483647 h 128"/>
                <a:gd name="T4" fmla="*/ 2147483647 w 96"/>
                <a:gd name="T5" fmla="*/ 2147483647 h 128"/>
                <a:gd name="T6" fmla="*/ 2147483647 w 96"/>
                <a:gd name="T7" fmla="*/ 2147483647 h 128"/>
                <a:gd name="T8" fmla="*/ 2147483647 w 96"/>
                <a:gd name="T9" fmla="*/ 2147483647 h 128"/>
                <a:gd name="T10" fmla="*/ 2147483647 w 96"/>
                <a:gd name="T11" fmla="*/ 2147483647 h 128"/>
                <a:gd name="T12" fmla="*/ 2147483647 w 96"/>
                <a:gd name="T13" fmla="*/ 2147483647 h 128"/>
                <a:gd name="T14" fmla="*/ 2147483647 w 96"/>
                <a:gd name="T15" fmla="*/ 2147483647 h 128"/>
                <a:gd name="T16" fmla="*/ 2147483647 w 96"/>
                <a:gd name="T17" fmla="*/ 0 h 128"/>
                <a:gd name="T18" fmla="*/ 2147483647 w 96"/>
                <a:gd name="T19" fmla="*/ 0 h 128"/>
                <a:gd name="T20" fmla="*/ 2147483647 w 96"/>
                <a:gd name="T21" fmla="*/ 0 h 128"/>
                <a:gd name="T22" fmla="*/ 2147483647 w 96"/>
                <a:gd name="T23" fmla="*/ 2147483647 h 128"/>
                <a:gd name="T24" fmla="*/ 2147483647 w 96"/>
                <a:gd name="T25" fmla="*/ 2147483647 h 128"/>
                <a:gd name="T26" fmla="*/ 2147483647 w 96"/>
                <a:gd name="T27" fmla="*/ 2147483647 h 128"/>
                <a:gd name="T28" fmla="*/ 2147483647 w 96"/>
                <a:gd name="T29" fmla="*/ 2147483647 h 128"/>
                <a:gd name="T30" fmla="*/ 2147483647 w 96"/>
                <a:gd name="T31" fmla="*/ 2147483647 h 128"/>
                <a:gd name="T32" fmla="*/ 0 w 96"/>
                <a:gd name="T33" fmla="*/ 2147483647 h 128"/>
                <a:gd name="T34" fmla="*/ 2147483647 w 96"/>
                <a:gd name="T35" fmla="*/ 2147483647 h 128"/>
                <a:gd name="T36" fmla="*/ 2147483647 w 96"/>
                <a:gd name="T37" fmla="*/ 2147483647 h 128"/>
                <a:gd name="T38" fmla="*/ 2147483647 w 96"/>
                <a:gd name="T39" fmla="*/ 2147483647 h 128"/>
                <a:gd name="T40" fmla="*/ 2147483647 w 96"/>
                <a:gd name="T41" fmla="*/ 2147483647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28"/>
                <a:gd name="T65" fmla="*/ 96 w 96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28">
                  <a:moveTo>
                    <a:pt x="96" y="112"/>
                  </a:moveTo>
                  <a:lnTo>
                    <a:pt x="96" y="104"/>
                  </a:lnTo>
                  <a:lnTo>
                    <a:pt x="88" y="88"/>
                  </a:lnTo>
                  <a:lnTo>
                    <a:pt x="96" y="64"/>
                  </a:lnTo>
                  <a:lnTo>
                    <a:pt x="88" y="64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88" y="0"/>
                  </a:lnTo>
                  <a:lnTo>
                    <a:pt x="72" y="0"/>
                  </a:lnTo>
                  <a:lnTo>
                    <a:pt x="72" y="16"/>
                  </a:lnTo>
                  <a:lnTo>
                    <a:pt x="56" y="48"/>
                  </a:lnTo>
                  <a:lnTo>
                    <a:pt x="40" y="72"/>
                  </a:lnTo>
                  <a:lnTo>
                    <a:pt x="16" y="64"/>
                  </a:lnTo>
                  <a:lnTo>
                    <a:pt x="8" y="80"/>
                  </a:lnTo>
                  <a:lnTo>
                    <a:pt x="0" y="104"/>
                  </a:lnTo>
                  <a:lnTo>
                    <a:pt x="16" y="104"/>
                  </a:lnTo>
                  <a:lnTo>
                    <a:pt x="16" y="128"/>
                  </a:lnTo>
                  <a:lnTo>
                    <a:pt x="48" y="128"/>
                  </a:lnTo>
                  <a:lnTo>
                    <a:pt x="72" y="128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2" name="Freeform 767"/>
            <p:cNvSpPr>
              <a:spLocks/>
            </p:cNvSpPr>
            <p:nvPr/>
          </p:nvSpPr>
          <p:spPr bwMode="auto">
            <a:xfrm>
              <a:off x="4395788" y="4281488"/>
              <a:ext cx="61912" cy="155575"/>
            </a:xfrm>
            <a:custGeom>
              <a:avLst/>
              <a:gdLst>
                <a:gd name="T0" fmla="*/ 2147483647 w 32"/>
                <a:gd name="T1" fmla="*/ 2147483647 h 80"/>
                <a:gd name="T2" fmla="*/ 2147483647 w 32"/>
                <a:gd name="T3" fmla="*/ 2147483647 h 80"/>
                <a:gd name="T4" fmla="*/ 2147483647 w 32"/>
                <a:gd name="T5" fmla="*/ 2147483647 h 80"/>
                <a:gd name="T6" fmla="*/ 2147483647 w 32"/>
                <a:gd name="T7" fmla="*/ 0 h 80"/>
                <a:gd name="T8" fmla="*/ 2147483647 w 32"/>
                <a:gd name="T9" fmla="*/ 2147483647 h 80"/>
                <a:gd name="T10" fmla="*/ 2147483647 w 32"/>
                <a:gd name="T11" fmla="*/ 2147483647 h 80"/>
                <a:gd name="T12" fmla="*/ 0 w 32"/>
                <a:gd name="T13" fmla="*/ 2147483647 h 80"/>
                <a:gd name="T14" fmla="*/ 0 w 32"/>
                <a:gd name="T15" fmla="*/ 2147483647 h 80"/>
                <a:gd name="T16" fmla="*/ 2147483647 w 32"/>
                <a:gd name="T17" fmla="*/ 2147483647 h 80"/>
                <a:gd name="T18" fmla="*/ 2147483647 w 32"/>
                <a:gd name="T19" fmla="*/ 2147483647 h 80"/>
                <a:gd name="T20" fmla="*/ 2147483647 w 32"/>
                <a:gd name="T21" fmla="*/ 2147483647 h 80"/>
                <a:gd name="T22" fmla="*/ 2147483647 w 32"/>
                <a:gd name="T23" fmla="*/ 2147483647 h 80"/>
                <a:gd name="T24" fmla="*/ 2147483647 w 32"/>
                <a:gd name="T25" fmla="*/ 2147483647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80"/>
                <a:gd name="T41" fmla="*/ 32 w 32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80">
                  <a:moveTo>
                    <a:pt x="32" y="32"/>
                  </a:moveTo>
                  <a:lnTo>
                    <a:pt x="32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64"/>
                  </a:lnTo>
                  <a:lnTo>
                    <a:pt x="16" y="80"/>
                  </a:lnTo>
                  <a:lnTo>
                    <a:pt x="24" y="80"/>
                  </a:lnTo>
                  <a:lnTo>
                    <a:pt x="24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3" name="Freeform 768"/>
            <p:cNvSpPr>
              <a:spLocks/>
            </p:cNvSpPr>
            <p:nvPr/>
          </p:nvSpPr>
          <p:spPr bwMode="auto">
            <a:xfrm>
              <a:off x="4379913" y="4327525"/>
              <a:ext cx="46037" cy="123825"/>
            </a:xfrm>
            <a:custGeom>
              <a:avLst/>
              <a:gdLst>
                <a:gd name="T0" fmla="*/ 2147483647 w 24"/>
                <a:gd name="T1" fmla="*/ 2147483647 h 64"/>
                <a:gd name="T2" fmla="*/ 2147483647 w 24"/>
                <a:gd name="T3" fmla="*/ 0 h 64"/>
                <a:gd name="T4" fmla="*/ 0 w 24"/>
                <a:gd name="T5" fmla="*/ 0 h 64"/>
                <a:gd name="T6" fmla="*/ 0 w 24"/>
                <a:gd name="T7" fmla="*/ 2147483647 h 64"/>
                <a:gd name="T8" fmla="*/ 0 w 24"/>
                <a:gd name="T9" fmla="*/ 2147483647 h 64"/>
                <a:gd name="T10" fmla="*/ 2147483647 w 24"/>
                <a:gd name="T11" fmla="*/ 2147483647 h 64"/>
                <a:gd name="T12" fmla="*/ 2147483647 w 24"/>
                <a:gd name="T13" fmla="*/ 2147483647 h 64"/>
                <a:gd name="T14" fmla="*/ 2147483647 w 24"/>
                <a:gd name="T15" fmla="*/ 2147483647 h 64"/>
                <a:gd name="T16" fmla="*/ 2147483647 w 24"/>
                <a:gd name="T17" fmla="*/ 2147483647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64"/>
                <a:gd name="T29" fmla="*/ 24 w 24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64">
                  <a:moveTo>
                    <a:pt x="8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16" y="4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4" name="Freeform 769"/>
            <p:cNvSpPr>
              <a:spLocks/>
            </p:cNvSpPr>
            <p:nvPr/>
          </p:nvSpPr>
          <p:spPr bwMode="auto">
            <a:xfrm>
              <a:off x="4395788" y="4281488"/>
              <a:ext cx="61912" cy="155575"/>
            </a:xfrm>
            <a:custGeom>
              <a:avLst/>
              <a:gdLst>
                <a:gd name="T0" fmla="*/ 2147483647 w 32"/>
                <a:gd name="T1" fmla="*/ 2147483647 h 80"/>
                <a:gd name="T2" fmla="*/ 2147483647 w 32"/>
                <a:gd name="T3" fmla="*/ 2147483647 h 80"/>
                <a:gd name="T4" fmla="*/ 2147483647 w 32"/>
                <a:gd name="T5" fmla="*/ 2147483647 h 80"/>
                <a:gd name="T6" fmla="*/ 2147483647 w 32"/>
                <a:gd name="T7" fmla="*/ 2147483647 h 80"/>
                <a:gd name="T8" fmla="*/ 2147483647 w 32"/>
                <a:gd name="T9" fmla="*/ 0 h 80"/>
                <a:gd name="T10" fmla="*/ 2147483647 w 32"/>
                <a:gd name="T11" fmla="*/ 2147483647 h 80"/>
                <a:gd name="T12" fmla="*/ 2147483647 w 32"/>
                <a:gd name="T13" fmla="*/ 2147483647 h 80"/>
                <a:gd name="T14" fmla="*/ 0 w 32"/>
                <a:gd name="T15" fmla="*/ 2147483647 h 80"/>
                <a:gd name="T16" fmla="*/ 0 w 32"/>
                <a:gd name="T17" fmla="*/ 2147483647 h 80"/>
                <a:gd name="T18" fmla="*/ 2147483647 w 32"/>
                <a:gd name="T19" fmla="*/ 2147483647 h 80"/>
                <a:gd name="T20" fmla="*/ 2147483647 w 32"/>
                <a:gd name="T21" fmla="*/ 2147483647 h 80"/>
                <a:gd name="T22" fmla="*/ 2147483647 w 32"/>
                <a:gd name="T23" fmla="*/ 2147483647 h 80"/>
                <a:gd name="T24" fmla="*/ 2147483647 w 32"/>
                <a:gd name="T25" fmla="*/ 2147483647 h 80"/>
                <a:gd name="T26" fmla="*/ 2147483647 w 32"/>
                <a:gd name="T27" fmla="*/ 2147483647 h 80"/>
                <a:gd name="T28" fmla="*/ 2147483647 w 32"/>
                <a:gd name="T29" fmla="*/ 2147483647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"/>
                <a:gd name="T46" fmla="*/ 0 h 80"/>
                <a:gd name="T47" fmla="*/ 32 w 32"/>
                <a:gd name="T48" fmla="*/ 80 h 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" h="80">
                  <a:moveTo>
                    <a:pt x="32" y="32"/>
                  </a:moveTo>
                  <a:lnTo>
                    <a:pt x="32" y="16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64"/>
                  </a:lnTo>
                  <a:lnTo>
                    <a:pt x="16" y="80"/>
                  </a:lnTo>
                  <a:lnTo>
                    <a:pt x="24" y="80"/>
                  </a:lnTo>
                  <a:lnTo>
                    <a:pt x="24" y="64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5" name="Freeform 770"/>
            <p:cNvSpPr>
              <a:spLocks/>
            </p:cNvSpPr>
            <p:nvPr/>
          </p:nvSpPr>
          <p:spPr bwMode="auto">
            <a:xfrm>
              <a:off x="4379913" y="4327525"/>
              <a:ext cx="46037" cy="123825"/>
            </a:xfrm>
            <a:custGeom>
              <a:avLst/>
              <a:gdLst>
                <a:gd name="T0" fmla="*/ 2147483647 w 24"/>
                <a:gd name="T1" fmla="*/ 2147483647 h 64"/>
                <a:gd name="T2" fmla="*/ 2147483647 w 24"/>
                <a:gd name="T3" fmla="*/ 0 h 64"/>
                <a:gd name="T4" fmla="*/ 0 w 24"/>
                <a:gd name="T5" fmla="*/ 0 h 64"/>
                <a:gd name="T6" fmla="*/ 0 w 24"/>
                <a:gd name="T7" fmla="*/ 0 h 64"/>
                <a:gd name="T8" fmla="*/ 0 w 24"/>
                <a:gd name="T9" fmla="*/ 2147483647 h 64"/>
                <a:gd name="T10" fmla="*/ 0 w 24"/>
                <a:gd name="T11" fmla="*/ 2147483647 h 64"/>
                <a:gd name="T12" fmla="*/ 2147483647 w 24"/>
                <a:gd name="T13" fmla="*/ 2147483647 h 64"/>
                <a:gd name="T14" fmla="*/ 2147483647 w 24"/>
                <a:gd name="T15" fmla="*/ 2147483647 h 64"/>
                <a:gd name="T16" fmla="*/ 2147483647 w 24"/>
                <a:gd name="T17" fmla="*/ 2147483647 h 64"/>
                <a:gd name="T18" fmla="*/ 2147483647 w 24"/>
                <a:gd name="T19" fmla="*/ 2147483647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64"/>
                <a:gd name="T32" fmla="*/ 24 w 24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64">
                  <a:moveTo>
                    <a:pt x="8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8" y="64"/>
                  </a:lnTo>
                  <a:lnTo>
                    <a:pt x="24" y="56"/>
                  </a:lnTo>
                  <a:lnTo>
                    <a:pt x="16" y="4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6" name="Freeform 771"/>
            <p:cNvSpPr>
              <a:spLocks/>
            </p:cNvSpPr>
            <p:nvPr/>
          </p:nvSpPr>
          <p:spPr bwMode="auto">
            <a:xfrm>
              <a:off x="4660900" y="5011738"/>
              <a:ext cx="327025" cy="325437"/>
            </a:xfrm>
            <a:custGeom>
              <a:avLst/>
              <a:gdLst>
                <a:gd name="T0" fmla="*/ 2147483647 w 168"/>
                <a:gd name="T1" fmla="*/ 2147483647 h 168"/>
                <a:gd name="T2" fmla="*/ 2147483647 w 168"/>
                <a:gd name="T3" fmla="*/ 2147483647 h 168"/>
                <a:gd name="T4" fmla="*/ 2147483647 w 168"/>
                <a:gd name="T5" fmla="*/ 2147483647 h 168"/>
                <a:gd name="T6" fmla="*/ 2147483647 w 168"/>
                <a:gd name="T7" fmla="*/ 2147483647 h 168"/>
                <a:gd name="T8" fmla="*/ 2147483647 w 168"/>
                <a:gd name="T9" fmla="*/ 2147483647 h 168"/>
                <a:gd name="T10" fmla="*/ 2147483647 w 168"/>
                <a:gd name="T11" fmla="*/ 2147483647 h 168"/>
                <a:gd name="T12" fmla="*/ 2147483647 w 168"/>
                <a:gd name="T13" fmla="*/ 2147483647 h 168"/>
                <a:gd name="T14" fmla="*/ 2147483647 w 168"/>
                <a:gd name="T15" fmla="*/ 2147483647 h 168"/>
                <a:gd name="T16" fmla="*/ 2147483647 w 168"/>
                <a:gd name="T17" fmla="*/ 2147483647 h 168"/>
                <a:gd name="T18" fmla="*/ 2147483647 w 168"/>
                <a:gd name="T19" fmla="*/ 2147483647 h 168"/>
                <a:gd name="T20" fmla="*/ 2147483647 w 168"/>
                <a:gd name="T21" fmla="*/ 2147483647 h 168"/>
                <a:gd name="T22" fmla="*/ 2147483647 w 168"/>
                <a:gd name="T23" fmla="*/ 2147483647 h 168"/>
                <a:gd name="T24" fmla="*/ 2147483647 w 168"/>
                <a:gd name="T25" fmla="*/ 2147483647 h 168"/>
                <a:gd name="T26" fmla="*/ 2147483647 w 168"/>
                <a:gd name="T27" fmla="*/ 2147483647 h 168"/>
                <a:gd name="T28" fmla="*/ 2147483647 w 168"/>
                <a:gd name="T29" fmla="*/ 2147483647 h 168"/>
                <a:gd name="T30" fmla="*/ 2147483647 w 168"/>
                <a:gd name="T31" fmla="*/ 2147483647 h 168"/>
                <a:gd name="T32" fmla="*/ 2147483647 w 168"/>
                <a:gd name="T33" fmla="*/ 2147483647 h 168"/>
                <a:gd name="T34" fmla="*/ 2147483647 w 168"/>
                <a:gd name="T35" fmla="*/ 0 h 168"/>
                <a:gd name="T36" fmla="*/ 2147483647 w 168"/>
                <a:gd name="T37" fmla="*/ 2147483647 h 168"/>
                <a:gd name="T38" fmla="*/ 0 w 168"/>
                <a:gd name="T39" fmla="*/ 2147483647 h 168"/>
                <a:gd name="T40" fmla="*/ 2147483647 w 168"/>
                <a:gd name="T41" fmla="*/ 2147483647 h 168"/>
                <a:gd name="T42" fmla="*/ 2147483647 w 168"/>
                <a:gd name="T43" fmla="*/ 2147483647 h 168"/>
                <a:gd name="T44" fmla="*/ 2147483647 w 168"/>
                <a:gd name="T45" fmla="*/ 2147483647 h 168"/>
                <a:gd name="T46" fmla="*/ 2147483647 w 168"/>
                <a:gd name="T47" fmla="*/ 2147483647 h 168"/>
                <a:gd name="T48" fmla="*/ 2147483647 w 168"/>
                <a:gd name="T49" fmla="*/ 2147483647 h 168"/>
                <a:gd name="T50" fmla="*/ 2147483647 w 168"/>
                <a:gd name="T51" fmla="*/ 2147483647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168"/>
                <a:gd name="T80" fmla="*/ 168 w 168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168">
                  <a:moveTo>
                    <a:pt x="88" y="168"/>
                  </a:moveTo>
                  <a:lnTo>
                    <a:pt x="96" y="168"/>
                  </a:lnTo>
                  <a:lnTo>
                    <a:pt x="104" y="112"/>
                  </a:lnTo>
                  <a:lnTo>
                    <a:pt x="104" y="72"/>
                  </a:lnTo>
                  <a:lnTo>
                    <a:pt x="112" y="72"/>
                  </a:lnTo>
                  <a:lnTo>
                    <a:pt x="120" y="24"/>
                  </a:lnTo>
                  <a:lnTo>
                    <a:pt x="152" y="16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0" y="8"/>
                  </a:lnTo>
                  <a:lnTo>
                    <a:pt x="144" y="8"/>
                  </a:lnTo>
                  <a:lnTo>
                    <a:pt x="144" y="16"/>
                  </a:lnTo>
                  <a:lnTo>
                    <a:pt x="144" y="8"/>
                  </a:lnTo>
                  <a:lnTo>
                    <a:pt x="120" y="1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32"/>
                  </a:lnTo>
                  <a:lnTo>
                    <a:pt x="32" y="88"/>
                  </a:lnTo>
                  <a:lnTo>
                    <a:pt x="32" y="96"/>
                  </a:lnTo>
                  <a:lnTo>
                    <a:pt x="40" y="152"/>
                  </a:lnTo>
                  <a:lnTo>
                    <a:pt x="64" y="168"/>
                  </a:lnTo>
                  <a:lnTo>
                    <a:pt x="64" y="160"/>
                  </a:lnTo>
                  <a:lnTo>
                    <a:pt x="88" y="16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7" name="Freeform 772"/>
            <p:cNvSpPr>
              <a:spLocks/>
            </p:cNvSpPr>
            <p:nvPr/>
          </p:nvSpPr>
          <p:spPr bwMode="auto">
            <a:xfrm>
              <a:off x="4395788" y="4125913"/>
              <a:ext cx="77787" cy="93662"/>
            </a:xfrm>
            <a:custGeom>
              <a:avLst/>
              <a:gdLst>
                <a:gd name="T0" fmla="*/ 0 w 40"/>
                <a:gd name="T1" fmla="*/ 2147483647 h 48"/>
                <a:gd name="T2" fmla="*/ 2147483647 w 40"/>
                <a:gd name="T3" fmla="*/ 2147483647 h 48"/>
                <a:gd name="T4" fmla="*/ 2147483647 w 40"/>
                <a:gd name="T5" fmla="*/ 2147483647 h 48"/>
                <a:gd name="T6" fmla="*/ 2147483647 w 40"/>
                <a:gd name="T7" fmla="*/ 2147483647 h 48"/>
                <a:gd name="T8" fmla="*/ 2147483647 w 40"/>
                <a:gd name="T9" fmla="*/ 0 h 48"/>
                <a:gd name="T10" fmla="*/ 0 w 40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48"/>
                <a:gd name="T20" fmla="*/ 40 w 40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48">
                  <a:moveTo>
                    <a:pt x="0" y="48"/>
                  </a:moveTo>
                  <a:lnTo>
                    <a:pt x="16" y="48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8" name="Freeform 774"/>
            <p:cNvSpPr>
              <a:spLocks/>
            </p:cNvSpPr>
            <p:nvPr/>
          </p:nvSpPr>
          <p:spPr bwMode="auto">
            <a:xfrm>
              <a:off x="4660900" y="5011738"/>
              <a:ext cx="327025" cy="325437"/>
            </a:xfrm>
            <a:custGeom>
              <a:avLst/>
              <a:gdLst>
                <a:gd name="T0" fmla="*/ 2147483647 w 168"/>
                <a:gd name="T1" fmla="*/ 2147483647 h 168"/>
                <a:gd name="T2" fmla="*/ 2147483647 w 168"/>
                <a:gd name="T3" fmla="*/ 2147483647 h 168"/>
                <a:gd name="T4" fmla="*/ 2147483647 w 168"/>
                <a:gd name="T5" fmla="*/ 2147483647 h 168"/>
                <a:gd name="T6" fmla="*/ 2147483647 w 168"/>
                <a:gd name="T7" fmla="*/ 2147483647 h 168"/>
                <a:gd name="T8" fmla="*/ 2147483647 w 168"/>
                <a:gd name="T9" fmla="*/ 2147483647 h 168"/>
                <a:gd name="T10" fmla="*/ 2147483647 w 168"/>
                <a:gd name="T11" fmla="*/ 2147483647 h 168"/>
                <a:gd name="T12" fmla="*/ 2147483647 w 168"/>
                <a:gd name="T13" fmla="*/ 2147483647 h 168"/>
                <a:gd name="T14" fmla="*/ 2147483647 w 168"/>
                <a:gd name="T15" fmla="*/ 2147483647 h 168"/>
                <a:gd name="T16" fmla="*/ 2147483647 w 168"/>
                <a:gd name="T17" fmla="*/ 2147483647 h 168"/>
                <a:gd name="T18" fmla="*/ 2147483647 w 168"/>
                <a:gd name="T19" fmla="*/ 2147483647 h 168"/>
                <a:gd name="T20" fmla="*/ 2147483647 w 168"/>
                <a:gd name="T21" fmla="*/ 2147483647 h 168"/>
                <a:gd name="T22" fmla="*/ 2147483647 w 168"/>
                <a:gd name="T23" fmla="*/ 2147483647 h 168"/>
                <a:gd name="T24" fmla="*/ 2147483647 w 168"/>
                <a:gd name="T25" fmla="*/ 2147483647 h 168"/>
                <a:gd name="T26" fmla="*/ 2147483647 w 168"/>
                <a:gd name="T27" fmla="*/ 2147483647 h 168"/>
                <a:gd name="T28" fmla="*/ 2147483647 w 168"/>
                <a:gd name="T29" fmla="*/ 2147483647 h 168"/>
                <a:gd name="T30" fmla="*/ 2147483647 w 168"/>
                <a:gd name="T31" fmla="*/ 2147483647 h 168"/>
                <a:gd name="T32" fmla="*/ 2147483647 w 168"/>
                <a:gd name="T33" fmla="*/ 2147483647 h 168"/>
                <a:gd name="T34" fmla="*/ 2147483647 w 168"/>
                <a:gd name="T35" fmla="*/ 2147483647 h 168"/>
                <a:gd name="T36" fmla="*/ 2147483647 w 168"/>
                <a:gd name="T37" fmla="*/ 2147483647 h 168"/>
                <a:gd name="T38" fmla="*/ 2147483647 w 168"/>
                <a:gd name="T39" fmla="*/ 0 h 168"/>
                <a:gd name="T40" fmla="*/ 2147483647 w 168"/>
                <a:gd name="T41" fmla="*/ 2147483647 h 168"/>
                <a:gd name="T42" fmla="*/ 0 w 168"/>
                <a:gd name="T43" fmla="*/ 2147483647 h 168"/>
                <a:gd name="T44" fmla="*/ 2147483647 w 168"/>
                <a:gd name="T45" fmla="*/ 2147483647 h 168"/>
                <a:gd name="T46" fmla="*/ 2147483647 w 168"/>
                <a:gd name="T47" fmla="*/ 2147483647 h 168"/>
                <a:gd name="T48" fmla="*/ 2147483647 w 168"/>
                <a:gd name="T49" fmla="*/ 2147483647 h 168"/>
                <a:gd name="T50" fmla="*/ 2147483647 w 168"/>
                <a:gd name="T51" fmla="*/ 2147483647 h 168"/>
                <a:gd name="T52" fmla="*/ 2147483647 w 168"/>
                <a:gd name="T53" fmla="*/ 2147483647 h 168"/>
                <a:gd name="T54" fmla="*/ 2147483647 w 168"/>
                <a:gd name="T55" fmla="*/ 2147483647 h 1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168"/>
                <a:gd name="T86" fmla="*/ 168 w 168"/>
                <a:gd name="T87" fmla="*/ 168 h 1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168">
                  <a:moveTo>
                    <a:pt x="88" y="168"/>
                  </a:moveTo>
                  <a:lnTo>
                    <a:pt x="96" y="168"/>
                  </a:lnTo>
                  <a:lnTo>
                    <a:pt x="104" y="112"/>
                  </a:lnTo>
                  <a:lnTo>
                    <a:pt x="104" y="72"/>
                  </a:lnTo>
                  <a:lnTo>
                    <a:pt x="112" y="72"/>
                  </a:lnTo>
                  <a:lnTo>
                    <a:pt x="120" y="24"/>
                  </a:lnTo>
                  <a:lnTo>
                    <a:pt x="152" y="16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0" y="8"/>
                  </a:lnTo>
                  <a:lnTo>
                    <a:pt x="144" y="8"/>
                  </a:lnTo>
                  <a:lnTo>
                    <a:pt x="144" y="16"/>
                  </a:lnTo>
                  <a:lnTo>
                    <a:pt x="144" y="8"/>
                  </a:lnTo>
                  <a:lnTo>
                    <a:pt x="120" y="1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32"/>
                  </a:lnTo>
                  <a:lnTo>
                    <a:pt x="32" y="88"/>
                  </a:lnTo>
                  <a:lnTo>
                    <a:pt x="32" y="96"/>
                  </a:lnTo>
                  <a:lnTo>
                    <a:pt x="40" y="152"/>
                  </a:lnTo>
                  <a:lnTo>
                    <a:pt x="64" y="168"/>
                  </a:lnTo>
                  <a:lnTo>
                    <a:pt x="64" y="160"/>
                  </a:lnTo>
                  <a:lnTo>
                    <a:pt x="88" y="16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9" name="Freeform 775"/>
            <p:cNvSpPr>
              <a:spLocks/>
            </p:cNvSpPr>
            <p:nvPr/>
          </p:nvSpPr>
          <p:spPr bwMode="auto">
            <a:xfrm>
              <a:off x="230188" y="2071688"/>
              <a:ext cx="668337" cy="915987"/>
            </a:xfrm>
            <a:custGeom>
              <a:avLst/>
              <a:gdLst>
                <a:gd name="T0" fmla="*/ 2147483647 w 344"/>
                <a:gd name="T1" fmla="*/ 2147483647 h 472"/>
                <a:gd name="T2" fmla="*/ 2147483647 w 344"/>
                <a:gd name="T3" fmla="*/ 2147483647 h 472"/>
                <a:gd name="T4" fmla="*/ 2147483647 w 344"/>
                <a:gd name="T5" fmla="*/ 2147483647 h 472"/>
                <a:gd name="T6" fmla="*/ 2147483647 w 344"/>
                <a:gd name="T7" fmla="*/ 2147483647 h 472"/>
                <a:gd name="T8" fmla="*/ 2147483647 w 344"/>
                <a:gd name="T9" fmla="*/ 2147483647 h 472"/>
                <a:gd name="T10" fmla="*/ 2147483647 w 344"/>
                <a:gd name="T11" fmla="*/ 2147483647 h 472"/>
                <a:gd name="T12" fmla="*/ 2147483647 w 344"/>
                <a:gd name="T13" fmla="*/ 2147483647 h 472"/>
                <a:gd name="T14" fmla="*/ 2147483647 w 344"/>
                <a:gd name="T15" fmla="*/ 0 h 472"/>
                <a:gd name="T16" fmla="*/ 2147483647 w 344"/>
                <a:gd name="T17" fmla="*/ 2147483647 h 472"/>
                <a:gd name="T18" fmla="*/ 2147483647 w 344"/>
                <a:gd name="T19" fmla="*/ 2147483647 h 472"/>
                <a:gd name="T20" fmla="*/ 2147483647 w 344"/>
                <a:gd name="T21" fmla="*/ 2147483647 h 472"/>
                <a:gd name="T22" fmla="*/ 2147483647 w 344"/>
                <a:gd name="T23" fmla="*/ 2147483647 h 472"/>
                <a:gd name="T24" fmla="*/ 2147483647 w 344"/>
                <a:gd name="T25" fmla="*/ 2147483647 h 472"/>
                <a:gd name="T26" fmla="*/ 2147483647 w 344"/>
                <a:gd name="T27" fmla="*/ 2147483647 h 472"/>
                <a:gd name="T28" fmla="*/ 2147483647 w 344"/>
                <a:gd name="T29" fmla="*/ 2147483647 h 472"/>
                <a:gd name="T30" fmla="*/ 2147483647 w 344"/>
                <a:gd name="T31" fmla="*/ 2147483647 h 472"/>
                <a:gd name="T32" fmla="*/ 2147483647 w 344"/>
                <a:gd name="T33" fmla="*/ 2147483647 h 472"/>
                <a:gd name="T34" fmla="*/ 2147483647 w 344"/>
                <a:gd name="T35" fmla="*/ 2147483647 h 472"/>
                <a:gd name="T36" fmla="*/ 2147483647 w 344"/>
                <a:gd name="T37" fmla="*/ 2147483647 h 472"/>
                <a:gd name="T38" fmla="*/ 0 w 344"/>
                <a:gd name="T39" fmla="*/ 2147483647 h 472"/>
                <a:gd name="T40" fmla="*/ 2147483647 w 344"/>
                <a:gd name="T41" fmla="*/ 2147483647 h 472"/>
                <a:gd name="T42" fmla="*/ 2147483647 w 344"/>
                <a:gd name="T43" fmla="*/ 2147483647 h 472"/>
                <a:gd name="T44" fmla="*/ 2147483647 w 344"/>
                <a:gd name="T45" fmla="*/ 2147483647 h 472"/>
                <a:gd name="T46" fmla="*/ 2147483647 w 344"/>
                <a:gd name="T47" fmla="*/ 2147483647 h 472"/>
                <a:gd name="T48" fmla="*/ 2147483647 w 344"/>
                <a:gd name="T49" fmla="*/ 2147483647 h 472"/>
                <a:gd name="T50" fmla="*/ 2147483647 w 344"/>
                <a:gd name="T51" fmla="*/ 2147483647 h 472"/>
                <a:gd name="T52" fmla="*/ 2147483647 w 344"/>
                <a:gd name="T53" fmla="*/ 2147483647 h 472"/>
                <a:gd name="T54" fmla="*/ 2147483647 w 344"/>
                <a:gd name="T55" fmla="*/ 2147483647 h 472"/>
                <a:gd name="T56" fmla="*/ 2147483647 w 344"/>
                <a:gd name="T57" fmla="*/ 2147483647 h 472"/>
                <a:gd name="T58" fmla="*/ 2147483647 w 344"/>
                <a:gd name="T59" fmla="*/ 2147483647 h 472"/>
                <a:gd name="T60" fmla="*/ 2147483647 w 344"/>
                <a:gd name="T61" fmla="*/ 2147483647 h 472"/>
                <a:gd name="T62" fmla="*/ 2147483647 w 344"/>
                <a:gd name="T63" fmla="*/ 2147483647 h 472"/>
                <a:gd name="T64" fmla="*/ 2147483647 w 344"/>
                <a:gd name="T65" fmla="*/ 2147483647 h 472"/>
                <a:gd name="T66" fmla="*/ 2147483647 w 344"/>
                <a:gd name="T67" fmla="*/ 2147483647 h 472"/>
                <a:gd name="T68" fmla="*/ 2147483647 w 344"/>
                <a:gd name="T69" fmla="*/ 2147483647 h 472"/>
                <a:gd name="T70" fmla="*/ 2147483647 w 344"/>
                <a:gd name="T71" fmla="*/ 2147483647 h 472"/>
                <a:gd name="T72" fmla="*/ 2147483647 w 344"/>
                <a:gd name="T73" fmla="*/ 2147483647 h 472"/>
                <a:gd name="T74" fmla="*/ 2147483647 w 344"/>
                <a:gd name="T75" fmla="*/ 2147483647 h 472"/>
                <a:gd name="T76" fmla="*/ 2147483647 w 344"/>
                <a:gd name="T77" fmla="*/ 2147483647 h 472"/>
                <a:gd name="T78" fmla="*/ 2147483647 w 344"/>
                <a:gd name="T79" fmla="*/ 2147483647 h 472"/>
                <a:gd name="T80" fmla="*/ 2147483647 w 344"/>
                <a:gd name="T81" fmla="*/ 2147483647 h 472"/>
                <a:gd name="T82" fmla="*/ 2147483647 w 344"/>
                <a:gd name="T83" fmla="*/ 2147483647 h 472"/>
                <a:gd name="T84" fmla="*/ 2147483647 w 344"/>
                <a:gd name="T85" fmla="*/ 2147483647 h 472"/>
                <a:gd name="T86" fmla="*/ 2147483647 w 344"/>
                <a:gd name="T87" fmla="*/ 2147483647 h 472"/>
                <a:gd name="T88" fmla="*/ 2147483647 w 344"/>
                <a:gd name="T89" fmla="*/ 2147483647 h 472"/>
                <a:gd name="T90" fmla="*/ 2147483647 w 344"/>
                <a:gd name="T91" fmla="*/ 2147483647 h 472"/>
                <a:gd name="T92" fmla="*/ 2147483647 w 344"/>
                <a:gd name="T93" fmla="*/ 2147483647 h 472"/>
                <a:gd name="T94" fmla="*/ 2147483647 w 344"/>
                <a:gd name="T95" fmla="*/ 2147483647 h 4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4"/>
                <a:gd name="T145" fmla="*/ 0 h 472"/>
                <a:gd name="T146" fmla="*/ 344 w 344"/>
                <a:gd name="T147" fmla="*/ 472 h 4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4" h="472">
                  <a:moveTo>
                    <a:pt x="336" y="64"/>
                  </a:moveTo>
                  <a:lnTo>
                    <a:pt x="328" y="48"/>
                  </a:lnTo>
                  <a:lnTo>
                    <a:pt x="288" y="56"/>
                  </a:lnTo>
                  <a:lnTo>
                    <a:pt x="240" y="32"/>
                  </a:lnTo>
                  <a:lnTo>
                    <a:pt x="216" y="32"/>
                  </a:lnTo>
                  <a:lnTo>
                    <a:pt x="192" y="24"/>
                  </a:lnTo>
                  <a:lnTo>
                    <a:pt x="192" y="8"/>
                  </a:lnTo>
                  <a:lnTo>
                    <a:pt x="152" y="0"/>
                  </a:lnTo>
                  <a:lnTo>
                    <a:pt x="136" y="16"/>
                  </a:lnTo>
                  <a:lnTo>
                    <a:pt x="104" y="24"/>
                  </a:lnTo>
                  <a:lnTo>
                    <a:pt x="80" y="40"/>
                  </a:lnTo>
                  <a:lnTo>
                    <a:pt x="64" y="80"/>
                  </a:lnTo>
                  <a:lnTo>
                    <a:pt x="32" y="88"/>
                  </a:lnTo>
                  <a:lnTo>
                    <a:pt x="32" y="112"/>
                  </a:lnTo>
                  <a:lnTo>
                    <a:pt x="56" y="144"/>
                  </a:lnTo>
                  <a:lnTo>
                    <a:pt x="80" y="160"/>
                  </a:lnTo>
                  <a:lnTo>
                    <a:pt x="80" y="176"/>
                  </a:lnTo>
                  <a:lnTo>
                    <a:pt x="64" y="184"/>
                  </a:lnTo>
                  <a:lnTo>
                    <a:pt x="40" y="176"/>
                  </a:lnTo>
                  <a:lnTo>
                    <a:pt x="0" y="200"/>
                  </a:lnTo>
                  <a:lnTo>
                    <a:pt x="16" y="216"/>
                  </a:lnTo>
                  <a:lnTo>
                    <a:pt x="32" y="232"/>
                  </a:lnTo>
                  <a:lnTo>
                    <a:pt x="64" y="232"/>
                  </a:lnTo>
                  <a:lnTo>
                    <a:pt x="96" y="232"/>
                  </a:lnTo>
                  <a:lnTo>
                    <a:pt x="80" y="264"/>
                  </a:lnTo>
                  <a:lnTo>
                    <a:pt x="48" y="272"/>
                  </a:lnTo>
                  <a:lnTo>
                    <a:pt x="24" y="288"/>
                  </a:lnTo>
                  <a:lnTo>
                    <a:pt x="24" y="312"/>
                  </a:lnTo>
                  <a:lnTo>
                    <a:pt x="48" y="328"/>
                  </a:lnTo>
                  <a:lnTo>
                    <a:pt x="56" y="352"/>
                  </a:lnTo>
                  <a:lnTo>
                    <a:pt x="72" y="360"/>
                  </a:lnTo>
                  <a:lnTo>
                    <a:pt x="80" y="384"/>
                  </a:lnTo>
                  <a:lnTo>
                    <a:pt x="104" y="384"/>
                  </a:lnTo>
                  <a:lnTo>
                    <a:pt x="144" y="384"/>
                  </a:lnTo>
                  <a:lnTo>
                    <a:pt x="120" y="416"/>
                  </a:lnTo>
                  <a:lnTo>
                    <a:pt x="64" y="472"/>
                  </a:lnTo>
                  <a:lnTo>
                    <a:pt x="128" y="432"/>
                  </a:lnTo>
                  <a:lnTo>
                    <a:pt x="184" y="376"/>
                  </a:lnTo>
                  <a:lnTo>
                    <a:pt x="176" y="368"/>
                  </a:lnTo>
                  <a:lnTo>
                    <a:pt x="208" y="328"/>
                  </a:lnTo>
                  <a:lnTo>
                    <a:pt x="216" y="344"/>
                  </a:lnTo>
                  <a:lnTo>
                    <a:pt x="224" y="360"/>
                  </a:lnTo>
                  <a:lnTo>
                    <a:pt x="248" y="344"/>
                  </a:lnTo>
                  <a:lnTo>
                    <a:pt x="272" y="328"/>
                  </a:lnTo>
                  <a:lnTo>
                    <a:pt x="288" y="336"/>
                  </a:lnTo>
                  <a:lnTo>
                    <a:pt x="344" y="344"/>
                  </a:lnTo>
                  <a:lnTo>
                    <a:pt x="344" y="64"/>
                  </a:lnTo>
                  <a:lnTo>
                    <a:pt x="336" y="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0" name="Freeform 777"/>
            <p:cNvSpPr>
              <a:spLocks/>
            </p:cNvSpPr>
            <p:nvPr/>
          </p:nvSpPr>
          <p:spPr bwMode="auto">
            <a:xfrm>
              <a:off x="1303338" y="3224213"/>
              <a:ext cx="1412875" cy="730250"/>
            </a:xfrm>
            <a:custGeom>
              <a:avLst/>
              <a:gdLst>
                <a:gd name="T0" fmla="*/ 2147483647 w 728"/>
                <a:gd name="T1" fmla="*/ 2147483647 h 376"/>
                <a:gd name="T2" fmla="*/ 2147483647 w 728"/>
                <a:gd name="T3" fmla="*/ 2147483647 h 376"/>
                <a:gd name="T4" fmla="*/ 2147483647 w 728"/>
                <a:gd name="T5" fmla="*/ 2147483647 h 376"/>
                <a:gd name="T6" fmla="*/ 2147483647 w 728"/>
                <a:gd name="T7" fmla="*/ 2147483647 h 376"/>
                <a:gd name="T8" fmla="*/ 2147483647 w 728"/>
                <a:gd name="T9" fmla="*/ 2147483647 h 376"/>
                <a:gd name="T10" fmla="*/ 2147483647 w 728"/>
                <a:gd name="T11" fmla="*/ 2147483647 h 376"/>
                <a:gd name="T12" fmla="*/ 2147483647 w 728"/>
                <a:gd name="T13" fmla="*/ 2147483647 h 376"/>
                <a:gd name="T14" fmla="*/ 2147483647 w 728"/>
                <a:gd name="T15" fmla="*/ 2147483647 h 376"/>
                <a:gd name="T16" fmla="*/ 2147483647 w 728"/>
                <a:gd name="T17" fmla="*/ 2147483647 h 376"/>
                <a:gd name="T18" fmla="*/ 2147483647 w 728"/>
                <a:gd name="T19" fmla="*/ 2147483647 h 376"/>
                <a:gd name="T20" fmla="*/ 2147483647 w 728"/>
                <a:gd name="T21" fmla="*/ 2147483647 h 376"/>
                <a:gd name="T22" fmla="*/ 2147483647 w 728"/>
                <a:gd name="T23" fmla="*/ 2147483647 h 376"/>
                <a:gd name="T24" fmla="*/ 2147483647 w 728"/>
                <a:gd name="T25" fmla="*/ 2147483647 h 376"/>
                <a:gd name="T26" fmla="*/ 2147483647 w 728"/>
                <a:gd name="T27" fmla="*/ 2147483647 h 376"/>
                <a:gd name="T28" fmla="*/ 2147483647 w 728"/>
                <a:gd name="T29" fmla="*/ 2147483647 h 376"/>
                <a:gd name="T30" fmla="*/ 2147483647 w 728"/>
                <a:gd name="T31" fmla="*/ 2147483647 h 376"/>
                <a:gd name="T32" fmla="*/ 2147483647 w 728"/>
                <a:gd name="T33" fmla="*/ 2147483647 h 376"/>
                <a:gd name="T34" fmla="*/ 2147483647 w 728"/>
                <a:gd name="T35" fmla="*/ 2147483647 h 376"/>
                <a:gd name="T36" fmla="*/ 2147483647 w 728"/>
                <a:gd name="T37" fmla="*/ 2147483647 h 376"/>
                <a:gd name="T38" fmla="*/ 2147483647 w 728"/>
                <a:gd name="T39" fmla="*/ 2147483647 h 376"/>
                <a:gd name="T40" fmla="*/ 2147483647 w 728"/>
                <a:gd name="T41" fmla="*/ 2147483647 h 376"/>
                <a:gd name="T42" fmla="*/ 2147483647 w 728"/>
                <a:gd name="T43" fmla="*/ 2147483647 h 376"/>
                <a:gd name="T44" fmla="*/ 2147483647 w 728"/>
                <a:gd name="T45" fmla="*/ 2147483647 h 376"/>
                <a:gd name="T46" fmla="*/ 2147483647 w 728"/>
                <a:gd name="T47" fmla="*/ 2147483647 h 376"/>
                <a:gd name="T48" fmla="*/ 2147483647 w 728"/>
                <a:gd name="T49" fmla="*/ 0 h 376"/>
                <a:gd name="T50" fmla="*/ 2147483647 w 728"/>
                <a:gd name="T51" fmla="*/ 2147483647 h 376"/>
                <a:gd name="T52" fmla="*/ 2147483647 w 728"/>
                <a:gd name="T53" fmla="*/ 2147483647 h 376"/>
                <a:gd name="T54" fmla="*/ 2147483647 w 728"/>
                <a:gd name="T55" fmla="*/ 2147483647 h 376"/>
                <a:gd name="T56" fmla="*/ 0 w 728"/>
                <a:gd name="T57" fmla="*/ 2147483647 h 376"/>
                <a:gd name="T58" fmla="*/ 2147483647 w 728"/>
                <a:gd name="T59" fmla="*/ 2147483647 h 376"/>
                <a:gd name="T60" fmla="*/ 2147483647 w 728"/>
                <a:gd name="T61" fmla="*/ 2147483647 h 376"/>
                <a:gd name="T62" fmla="*/ 2147483647 w 728"/>
                <a:gd name="T63" fmla="*/ 2147483647 h 376"/>
                <a:gd name="T64" fmla="*/ 2147483647 w 728"/>
                <a:gd name="T65" fmla="*/ 2147483647 h 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8"/>
                <a:gd name="T100" fmla="*/ 0 h 376"/>
                <a:gd name="T101" fmla="*/ 728 w 728"/>
                <a:gd name="T102" fmla="*/ 376 h 3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8" h="376">
                  <a:moveTo>
                    <a:pt x="168" y="288"/>
                  </a:moveTo>
                  <a:lnTo>
                    <a:pt x="200" y="288"/>
                  </a:lnTo>
                  <a:lnTo>
                    <a:pt x="208" y="280"/>
                  </a:lnTo>
                  <a:lnTo>
                    <a:pt x="232" y="288"/>
                  </a:lnTo>
                  <a:lnTo>
                    <a:pt x="264" y="320"/>
                  </a:lnTo>
                  <a:lnTo>
                    <a:pt x="288" y="312"/>
                  </a:lnTo>
                  <a:lnTo>
                    <a:pt x="304" y="328"/>
                  </a:lnTo>
                  <a:lnTo>
                    <a:pt x="312" y="344"/>
                  </a:lnTo>
                  <a:lnTo>
                    <a:pt x="328" y="360"/>
                  </a:lnTo>
                  <a:lnTo>
                    <a:pt x="352" y="368"/>
                  </a:lnTo>
                  <a:lnTo>
                    <a:pt x="352" y="336"/>
                  </a:lnTo>
                  <a:lnTo>
                    <a:pt x="368" y="320"/>
                  </a:lnTo>
                  <a:lnTo>
                    <a:pt x="376" y="312"/>
                  </a:lnTo>
                  <a:lnTo>
                    <a:pt x="416" y="312"/>
                  </a:lnTo>
                  <a:lnTo>
                    <a:pt x="440" y="312"/>
                  </a:lnTo>
                  <a:lnTo>
                    <a:pt x="472" y="304"/>
                  </a:lnTo>
                  <a:lnTo>
                    <a:pt x="496" y="304"/>
                  </a:lnTo>
                  <a:lnTo>
                    <a:pt x="512" y="304"/>
                  </a:lnTo>
                  <a:lnTo>
                    <a:pt x="520" y="320"/>
                  </a:lnTo>
                  <a:lnTo>
                    <a:pt x="528" y="352"/>
                  </a:lnTo>
                  <a:lnTo>
                    <a:pt x="552" y="376"/>
                  </a:lnTo>
                  <a:lnTo>
                    <a:pt x="560" y="376"/>
                  </a:lnTo>
                  <a:lnTo>
                    <a:pt x="560" y="336"/>
                  </a:lnTo>
                  <a:lnTo>
                    <a:pt x="544" y="296"/>
                  </a:lnTo>
                  <a:lnTo>
                    <a:pt x="560" y="272"/>
                  </a:lnTo>
                  <a:lnTo>
                    <a:pt x="584" y="264"/>
                  </a:lnTo>
                  <a:lnTo>
                    <a:pt x="616" y="224"/>
                  </a:lnTo>
                  <a:lnTo>
                    <a:pt x="616" y="200"/>
                  </a:lnTo>
                  <a:lnTo>
                    <a:pt x="608" y="176"/>
                  </a:lnTo>
                  <a:lnTo>
                    <a:pt x="624" y="184"/>
                  </a:lnTo>
                  <a:lnTo>
                    <a:pt x="624" y="168"/>
                  </a:lnTo>
                  <a:lnTo>
                    <a:pt x="632" y="168"/>
                  </a:lnTo>
                  <a:lnTo>
                    <a:pt x="640" y="160"/>
                  </a:lnTo>
                  <a:lnTo>
                    <a:pt x="648" y="144"/>
                  </a:lnTo>
                  <a:lnTo>
                    <a:pt x="664" y="136"/>
                  </a:lnTo>
                  <a:lnTo>
                    <a:pt x="688" y="128"/>
                  </a:lnTo>
                  <a:lnTo>
                    <a:pt x="688" y="96"/>
                  </a:lnTo>
                  <a:lnTo>
                    <a:pt x="728" y="72"/>
                  </a:lnTo>
                  <a:lnTo>
                    <a:pt x="720" y="32"/>
                  </a:lnTo>
                  <a:lnTo>
                    <a:pt x="704" y="32"/>
                  </a:lnTo>
                  <a:lnTo>
                    <a:pt x="672" y="72"/>
                  </a:lnTo>
                  <a:lnTo>
                    <a:pt x="632" y="80"/>
                  </a:lnTo>
                  <a:lnTo>
                    <a:pt x="616" y="80"/>
                  </a:lnTo>
                  <a:lnTo>
                    <a:pt x="584" y="104"/>
                  </a:lnTo>
                  <a:lnTo>
                    <a:pt x="536" y="120"/>
                  </a:lnTo>
                  <a:lnTo>
                    <a:pt x="536" y="96"/>
                  </a:lnTo>
                  <a:lnTo>
                    <a:pt x="512" y="48"/>
                  </a:lnTo>
                  <a:lnTo>
                    <a:pt x="440" y="16"/>
                  </a:lnTo>
                  <a:lnTo>
                    <a:pt x="416" y="8"/>
                  </a:lnTo>
                  <a:lnTo>
                    <a:pt x="376" y="0"/>
                  </a:lnTo>
                  <a:lnTo>
                    <a:pt x="24" y="0"/>
                  </a:lnTo>
                  <a:lnTo>
                    <a:pt x="32" y="24"/>
                  </a:lnTo>
                  <a:lnTo>
                    <a:pt x="16" y="32"/>
                  </a:lnTo>
                  <a:lnTo>
                    <a:pt x="24" y="16"/>
                  </a:lnTo>
                  <a:lnTo>
                    <a:pt x="0" y="8"/>
                  </a:lnTo>
                  <a:lnTo>
                    <a:pt x="8" y="48"/>
                  </a:lnTo>
                  <a:lnTo>
                    <a:pt x="8" y="80"/>
                  </a:lnTo>
                  <a:lnTo>
                    <a:pt x="0" y="112"/>
                  </a:lnTo>
                  <a:lnTo>
                    <a:pt x="8" y="136"/>
                  </a:lnTo>
                  <a:lnTo>
                    <a:pt x="8" y="152"/>
                  </a:lnTo>
                  <a:lnTo>
                    <a:pt x="24" y="192"/>
                  </a:lnTo>
                  <a:lnTo>
                    <a:pt x="40" y="224"/>
                  </a:lnTo>
                  <a:lnTo>
                    <a:pt x="56" y="240"/>
                  </a:lnTo>
                  <a:lnTo>
                    <a:pt x="88" y="264"/>
                  </a:lnTo>
                  <a:lnTo>
                    <a:pt x="96" y="272"/>
                  </a:lnTo>
                  <a:lnTo>
                    <a:pt x="128" y="272"/>
                  </a:lnTo>
                  <a:lnTo>
                    <a:pt x="168" y="2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1" name="Freeform 779"/>
            <p:cNvSpPr>
              <a:spLocks/>
            </p:cNvSpPr>
            <p:nvPr/>
          </p:nvSpPr>
          <p:spPr bwMode="auto">
            <a:xfrm>
              <a:off x="1303338" y="3224213"/>
              <a:ext cx="1412875" cy="730250"/>
            </a:xfrm>
            <a:custGeom>
              <a:avLst/>
              <a:gdLst>
                <a:gd name="T0" fmla="*/ 2147483647 w 728"/>
                <a:gd name="T1" fmla="*/ 2147483647 h 376"/>
                <a:gd name="T2" fmla="*/ 2147483647 w 728"/>
                <a:gd name="T3" fmla="*/ 2147483647 h 376"/>
                <a:gd name="T4" fmla="*/ 2147483647 w 728"/>
                <a:gd name="T5" fmla="*/ 2147483647 h 376"/>
                <a:gd name="T6" fmla="*/ 2147483647 w 728"/>
                <a:gd name="T7" fmla="*/ 2147483647 h 376"/>
                <a:gd name="T8" fmla="*/ 2147483647 w 728"/>
                <a:gd name="T9" fmla="*/ 2147483647 h 376"/>
                <a:gd name="T10" fmla="*/ 2147483647 w 728"/>
                <a:gd name="T11" fmla="*/ 2147483647 h 376"/>
                <a:gd name="T12" fmla="*/ 2147483647 w 728"/>
                <a:gd name="T13" fmla="*/ 2147483647 h 376"/>
                <a:gd name="T14" fmla="*/ 2147483647 w 728"/>
                <a:gd name="T15" fmla="*/ 2147483647 h 376"/>
                <a:gd name="T16" fmla="*/ 2147483647 w 728"/>
                <a:gd name="T17" fmla="*/ 2147483647 h 376"/>
                <a:gd name="T18" fmla="*/ 2147483647 w 728"/>
                <a:gd name="T19" fmla="*/ 2147483647 h 376"/>
                <a:gd name="T20" fmla="*/ 2147483647 w 728"/>
                <a:gd name="T21" fmla="*/ 2147483647 h 376"/>
                <a:gd name="T22" fmla="*/ 2147483647 w 728"/>
                <a:gd name="T23" fmla="*/ 2147483647 h 376"/>
                <a:gd name="T24" fmla="*/ 2147483647 w 728"/>
                <a:gd name="T25" fmla="*/ 2147483647 h 376"/>
                <a:gd name="T26" fmla="*/ 2147483647 w 728"/>
                <a:gd name="T27" fmla="*/ 2147483647 h 376"/>
                <a:gd name="T28" fmla="*/ 2147483647 w 728"/>
                <a:gd name="T29" fmla="*/ 2147483647 h 376"/>
                <a:gd name="T30" fmla="*/ 2147483647 w 728"/>
                <a:gd name="T31" fmla="*/ 2147483647 h 376"/>
                <a:gd name="T32" fmla="*/ 2147483647 w 728"/>
                <a:gd name="T33" fmla="*/ 2147483647 h 376"/>
                <a:gd name="T34" fmla="*/ 2147483647 w 728"/>
                <a:gd name="T35" fmla="*/ 2147483647 h 376"/>
                <a:gd name="T36" fmla="*/ 2147483647 w 728"/>
                <a:gd name="T37" fmla="*/ 2147483647 h 376"/>
                <a:gd name="T38" fmla="*/ 2147483647 w 728"/>
                <a:gd name="T39" fmla="*/ 2147483647 h 376"/>
                <a:gd name="T40" fmla="*/ 2147483647 w 728"/>
                <a:gd name="T41" fmla="*/ 2147483647 h 376"/>
                <a:gd name="T42" fmla="*/ 2147483647 w 728"/>
                <a:gd name="T43" fmla="*/ 2147483647 h 376"/>
                <a:gd name="T44" fmla="*/ 2147483647 w 728"/>
                <a:gd name="T45" fmla="*/ 2147483647 h 376"/>
                <a:gd name="T46" fmla="*/ 2147483647 w 728"/>
                <a:gd name="T47" fmla="*/ 2147483647 h 376"/>
                <a:gd name="T48" fmla="*/ 2147483647 w 728"/>
                <a:gd name="T49" fmla="*/ 2147483647 h 376"/>
                <a:gd name="T50" fmla="*/ 2147483647 w 728"/>
                <a:gd name="T51" fmla="*/ 0 h 376"/>
                <a:gd name="T52" fmla="*/ 2147483647 w 728"/>
                <a:gd name="T53" fmla="*/ 2147483647 h 376"/>
                <a:gd name="T54" fmla="*/ 2147483647 w 728"/>
                <a:gd name="T55" fmla="*/ 2147483647 h 376"/>
                <a:gd name="T56" fmla="*/ 2147483647 w 728"/>
                <a:gd name="T57" fmla="*/ 2147483647 h 376"/>
                <a:gd name="T58" fmla="*/ 0 w 728"/>
                <a:gd name="T59" fmla="*/ 2147483647 h 376"/>
                <a:gd name="T60" fmla="*/ 2147483647 w 728"/>
                <a:gd name="T61" fmla="*/ 2147483647 h 376"/>
                <a:gd name="T62" fmla="*/ 2147483647 w 728"/>
                <a:gd name="T63" fmla="*/ 2147483647 h 376"/>
                <a:gd name="T64" fmla="*/ 2147483647 w 728"/>
                <a:gd name="T65" fmla="*/ 2147483647 h 376"/>
                <a:gd name="T66" fmla="*/ 2147483647 w 728"/>
                <a:gd name="T67" fmla="*/ 2147483647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8"/>
                <a:gd name="T103" fmla="*/ 0 h 376"/>
                <a:gd name="T104" fmla="*/ 728 w 728"/>
                <a:gd name="T105" fmla="*/ 376 h 3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8" h="376">
                  <a:moveTo>
                    <a:pt x="168" y="288"/>
                  </a:moveTo>
                  <a:lnTo>
                    <a:pt x="200" y="288"/>
                  </a:lnTo>
                  <a:lnTo>
                    <a:pt x="208" y="280"/>
                  </a:lnTo>
                  <a:lnTo>
                    <a:pt x="232" y="288"/>
                  </a:lnTo>
                  <a:lnTo>
                    <a:pt x="264" y="320"/>
                  </a:lnTo>
                  <a:lnTo>
                    <a:pt x="288" y="312"/>
                  </a:lnTo>
                  <a:lnTo>
                    <a:pt x="304" y="328"/>
                  </a:lnTo>
                  <a:lnTo>
                    <a:pt x="312" y="344"/>
                  </a:lnTo>
                  <a:lnTo>
                    <a:pt x="328" y="360"/>
                  </a:lnTo>
                  <a:lnTo>
                    <a:pt x="352" y="368"/>
                  </a:lnTo>
                  <a:lnTo>
                    <a:pt x="352" y="336"/>
                  </a:lnTo>
                  <a:lnTo>
                    <a:pt x="368" y="320"/>
                  </a:lnTo>
                  <a:lnTo>
                    <a:pt x="376" y="312"/>
                  </a:lnTo>
                  <a:lnTo>
                    <a:pt x="416" y="312"/>
                  </a:lnTo>
                  <a:lnTo>
                    <a:pt x="440" y="312"/>
                  </a:lnTo>
                  <a:lnTo>
                    <a:pt x="472" y="304"/>
                  </a:lnTo>
                  <a:lnTo>
                    <a:pt x="496" y="304"/>
                  </a:lnTo>
                  <a:lnTo>
                    <a:pt x="512" y="304"/>
                  </a:lnTo>
                  <a:lnTo>
                    <a:pt x="520" y="320"/>
                  </a:lnTo>
                  <a:lnTo>
                    <a:pt x="528" y="352"/>
                  </a:lnTo>
                  <a:lnTo>
                    <a:pt x="552" y="376"/>
                  </a:lnTo>
                  <a:lnTo>
                    <a:pt x="560" y="376"/>
                  </a:lnTo>
                  <a:lnTo>
                    <a:pt x="560" y="336"/>
                  </a:lnTo>
                  <a:lnTo>
                    <a:pt x="544" y="296"/>
                  </a:lnTo>
                  <a:lnTo>
                    <a:pt x="560" y="272"/>
                  </a:lnTo>
                  <a:lnTo>
                    <a:pt x="584" y="264"/>
                  </a:lnTo>
                  <a:lnTo>
                    <a:pt x="616" y="224"/>
                  </a:lnTo>
                  <a:lnTo>
                    <a:pt x="616" y="200"/>
                  </a:lnTo>
                  <a:lnTo>
                    <a:pt x="608" y="176"/>
                  </a:lnTo>
                  <a:lnTo>
                    <a:pt x="624" y="184"/>
                  </a:lnTo>
                  <a:lnTo>
                    <a:pt x="624" y="168"/>
                  </a:lnTo>
                  <a:lnTo>
                    <a:pt x="632" y="168"/>
                  </a:lnTo>
                  <a:lnTo>
                    <a:pt x="640" y="160"/>
                  </a:lnTo>
                  <a:lnTo>
                    <a:pt x="648" y="144"/>
                  </a:lnTo>
                  <a:lnTo>
                    <a:pt x="664" y="136"/>
                  </a:lnTo>
                  <a:lnTo>
                    <a:pt x="688" y="128"/>
                  </a:lnTo>
                  <a:lnTo>
                    <a:pt x="688" y="96"/>
                  </a:lnTo>
                  <a:lnTo>
                    <a:pt x="728" y="72"/>
                  </a:lnTo>
                  <a:lnTo>
                    <a:pt x="720" y="32"/>
                  </a:lnTo>
                  <a:lnTo>
                    <a:pt x="704" y="32"/>
                  </a:lnTo>
                  <a:lnTo>
                    <a:pt x="672" y="72"/>
                  </a:lnTo>
                  <a:lnTo>
                    <a:pt x="632" y="80"/>
                  </a:lnTo>
                  <a:lnTo>
                    <a:pt x="616" y="80"/>
                  </a:lnTo>
                  <a:lnTo>
                    <a:pt x="584" y="104"/>
                  </a:lnTo>
                  <a:lnTo>
                    <a:pt x="536" y="120"/>
                  </a:lnTo>
                  <a:lnTo>
                    <a:pt x="536" y="96"/>
                  </a:lnTo>
                  <a:lnTo>
                    <a:pt x="512" y="48"/>
                  </a:lnTo>
                  <a:lnTo>
                    <a:pt x="440" y="16"/>
                  </a:lnTo>
                  <a:lnTo>
                    <a:pt x="416" y="8"/>
                  </a:lnTo>
                  <a:lnTo>
                    <a:pt x="376" y="0"/>
                  </a:lnTo>
                  <a:lnTo>
                    <a:pt x="24" y="0"/>
                  </a:lnTo>
                  <a:lnTo>
                    <a:pt x="32" y="24"/>
                  </a:lnTo>
                  <a:lnTo>
                    <a:pt x="16" y="32"/>
                  </a:lnTo>
                  <a:lnTo>
                    <a:pt x="24" y="16"/>
                  </a:lnTo>
                  <a:lnTo>
                    <a:pt x="0" y="8"/>
                  </a:lnTo>
                  <a:lnTo>
                    <a:pt x="8" y="48"/>
                  </a:lnTo>
                  <a:lnTo>
                    <a:pt x="8" y="80"/>
                  </a:lnTo>
                  <a:lnTo>
                    <a:pt x="0" y="112"/>
                  </a:lnTo>
                  <a:lnTo>
                    <a:pt x="8" y="136"/>
                  </a:lnTo>
                  <a:lnTo>
                    <a:pt x="8" y="152"/>
                  </a:lnTo>
                  <a:lnTo>
                    <a:pt x="24" y="192"/>
                  </a:lnTo>
                  <a:lnTo>
                    <a:pt x="40" y="224"/>
                  </a:lnTo>
                  <a:lnTo>
                    <a:pt x="56" y="240"/>
                  </a:lnTo>
                  <a:lnTo>
                    <a:pt x="88" y="264"/>
                  </a:lnTo>
                  <a:lnTo>
                    <a:pt x="96" y="272"/>
                  </a:lnTo>
                  <a:lnTo>
                    <a:pt x="128" y="272"/>
                  </a:lnTo>
                  <a:lnTo>
                    <a:pt x="168" y="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2" name="Freeform 780"/>
            <p:cNvSpPr>
              <a:spLocks/>
            </p:cNvSpPr>
            <p:nvPr/>
          </p:nvSpPr>
          <p:spPr bwMode="auto">
            <a:xfrm>
              <a:off x="2203450" y="4219575"/>
              <a:ext cx="109538" cy="107950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0 h 56"/>
                <a:gd name="T6" fmla="*/ 2147483647 w 56"/>
                <a:gd name="T7" fmla="*/ 2147483647 h 56"/>
                <a:gd name="T8" fmla="*/ 0 w 56"/>
                <a:gd name="T9" fmla="*/ 2147483647 h 56"/>
                <a:gd name="T10" fmla="*/ 2147483647 w 56"/>
                <a:gd name="T11" fmla="*/ 2147483647 h 56"/>
                <a:gd name="T12" fmla="*/ 2147483647 w 56"/>
                <a:gd name="T13" fmla="*/ 2147483647 h 56"/>
                <a:gd name="T14" fmla="*/ 2147483647 w 56"/>
                <a:gd name="T15" fmla="*/ 2147483647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56"/>
                <a:gd name="T26" fmla="*/ 56 w 56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56">
                  <a:moveTo>
                    <a:pt x="56" y="56"/>
                  </a:moveTo>
                  <a:lnTo>
                    <a:pt x="56" y="48"/>
                  </a:lnTo>
                  <a:lnTo>
                    <a:pt x="56" y="0"/>
                  </a:lnTo>
                  <a:lnTo>
                    <a:pt x="32" y="16"/>
                  </a:lnTo>
                  <a:lnTo>
                    <a:pt x="0" y="24"/>
                  </a:lnTo>
                  <a:lnTo>
                    <a:pt x="24" y="56"/>
                  </a:lnTo>
                  <a:lnTo>
                    <a:pt x="40" y="56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3" name="Freeform 781"/>
            <p:cNvSpPr>
              <a:spLocks/>
            </p:cNvSpPr>
            <p:nvPr/>
          </p:nvSpPr>
          <p:spPr bwMode="auto">
            <a:xfrm>
              <a:off x="2251075" y="4327525"/>
              <a:ext cx="92075" cy="61913"/>
            </a:xfrm>
            <a:custGeom>
              <a:avLst/>
              <a:gdLst>
                <a:gd name="T0" fmla="*/ 2147483647 w 48"/>
                <a:gd name="T1" fmla="*/ 0 h 32"/>
                <a:gd name="T2" fmla="*/ 2147483647 w 48"/>
                <a:gd name="T3" fmla="*/ 0 h 32"/>
                <a:gd name="T4" fmla="*/ 0 w 48"/>
                <a:gd name="T5" fmla="*/ 0 h 32"/>
                <a:gd name="T6" fmla="*/ 2147483647 w 48"/>
                <a:gd name="T7" fmla="*/ 2147483647 h 32"/>
                <a:gd name="T8" fmla="*/ 2147483647 w 48"/>
                <a:gd name="T9" fmla="*/ 2147483647 h 32"/>
                <a:gd name="T10" fmla="*/ 2147483647 w 48"/>
                <a:gd name="T11" fmla="*/ 2147483647 h 32"/>
                <a:gd name="T12" fmla="*/ 2147483647 w 48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32"/>
                <a:gd name="T23" fmla="*/ 48 w 4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32">
                  <a:moveTo>
                    <a:pt x="32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40" y="32"/>
                  </a:lnTo>
                  <a:lnTo>
                    <a:pt x="48" y="1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4" name="Freeform 782"/>
            <p:cNvSpPr>
              <a:spLocks/>
            </p:cNvSpPr>
            <p:nvPr/>
          </p:nvSpPr>
          <p:spPr bwMode="auto">
            <a:xfrm>
              <a:off x="2328863" y="4359275"/>
              <a:ext cx="139700" cy="61913"/>
            </a:xfrm>
            <a:custGeom>
              <a:avLst/>
              <a:gdLst>
                <a:gd name="T0" fmla="*/ 2147483647 w 72"/>
                <a:gd name="T1" fmla="*/ 2147483647 h 32"/>
                <a:gd name="T2" fmla="*/ 2147483647 w 72"/>
                <a:gd name="T3" fmla="*/ 2147483647 h 32"/>
                <a:gd name="T4" fmla="*/ 2147483647 w 72"/>
                <a:gd name="T5" fmla="*/ 2147483647 h 32"/>
                <a:gd name="T6" fmla="*/ 2147483647 w 72"/>
                <a:gd name="T7" fmla="*/ 0 h 32"/>
                <a:gd name="T8" fmla="*/ 0 w 72"/>
                <a:gd name="T9" fmla="*/ 2147483647 h 32"/>
                <a:gd name="T10" fmla="*/ 2147483647 w 72"/>
                <a:gd name="T11" fmla="*/ 2147483647 h 32"/>
                <a:gd name="T12" fmla="*/ 2147483647 w 72"/>
                <a:gd name="T13" fmla="*/ 2147483647 h 32"/>
                <a:gd name="T14" fmla="*/ 2147483647 w 72"/>
                <a:gd name="T15" fmla="*/ 2147483647 h 32"/>
                <a:gd name="T16" fmla="*/ 2147483647 w 72"/>
                <a:gd name="T17" fmla="*/ 2147483647 h 32"/>
                <a:gd name="T18" fmla="*/ 2147483647 w 72"/>
                <a:gd name="T19" fmla="*/ 2147483647 h 32"/>
                <a:gd name="T20" fmla="*/ 2147483647 w 72"/>
                <a:gd name="T21" fmla="*/ 2147483647 h 32"/>
                <a:gd name="T22" fmla="*/ 2147483647 w 72"/>
                <a:gd name="T23" fmla="*/ 2147483647 h 32"/>
                <a:gd name="T24" fmla="*/ 2147483647 w 72"/>
                <a:gd name="T25" fmla="*/ 214748364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32"/>
                <a:gd name="T41" fmla="*/ 72 w 72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32">
                  <a:moveTo>
                    <a:pt x="56" y="8"/>
                  </a:moveTo>
                  <a:lnTo>
                    <a:pt x="4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6" y="32"/>
                  </a:lnTo>
                  <a:lnTo>
                    <a:pt x="24" y="32"/>
                  </a:lnTo>
                  <a:lnTo>
                    <a:pt x="32" y="24"/>
                  </a:lnTo>
                  <a:lnTo>
                    <a:pt x="40" y="16"/>
                  </a:lnTo>
                  <a:lnTo>
                    <a:pt x="56" y="16"/>
                  </a:lnTo>
                  <a:lnTo>
                    <a:pt x="64" y="32"/>
                  </a:lnTo>
                  <a:lnTo>
                    <a:pt x="72" y="16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5" name="Freeform 783"/>
            <p:cNvSpPr>
              <a:spLocks/>
            </p:cNvSpPr>
            <p:nvPr/>
          </p:nvSpPr>
          <p:spPr bwMode="auto">
            <a:xfrm>
              <a:off x="2420938" y="4295775"/>
              <a:ext cx="295275" cy="311150"/>
            </a:xfrm>
            <a:custGeom>
              <a:avLst/>
              <a:gdLst>
                <a:gd name="T0" fmla="*/ 2147483647 w 152"/>
                <a:gd name="T1" fmla="*/ 2147483647 h 160"/>
                <a:gd name="T2" fmla="*/ 2147483647 w 152"/>
                <a:gd name="T3" fmla="*/ 2147483647 h 160"/>
                <a:gd name="T4" fmla="*/ 2147483647 w 152"/>
                <a:gd name="T5" fmla="*/ 2147483647 h 160"/>
                <a:gd name="T6" fmla="*/ 2147483647 w 152"/>
                <a:gd name="T7" fmla="*/ 2147483647 h 160"/>
                <a:gd name="T8" fmla="*/ 2147483647 w 152"/>
                <a:gd name="T9" fmla="*/ 2147483647 h 160"/>
                <a:gd name="T10" fmla="*/ 2147483647 w 152"/>
                <a:gd name="T11" fmla="*/ 2147483647 h 160"/>
                <a:gd name="T12" fmla="*/ 2147483647 w 152"/>
                <a:gd name="T13" fmla="*/ 2147483647 h 160"/>
                <a:gd name="T14" fmla="*/ 2147483647 w 152"/>
                <a:gd name="T15" fmla="*/ 2147483647 h 160"/>
                <a:gd name="T16" fmla="*/ 2147483647 w 152"/>
                <a:gd name="T17" fmla="*/ 0 h 160"/>
                <a:gd name="T18" fmla="*/ 2147483647 w 152"/>
                <a:gd name="T19" fmla="*/ 2147483647 h 160"/>
                <a:gd name="T20" fmla="*/ 2147483647 w 152"/>
                <a:gd name="T21" fmla="*/ 2147483647 h 160"/>
                <a:gd name="T22" fmla="*/ 2147483647 w 152"/>
                <a:gd name="T23" fmla="*/ 2147483647 h 160"/>
                <a:gd name="T24" fmla="*/ 2147483647 w 152"/>
                <a:gd name="T25" fmla="*/ 2147483647 h 160"/>
                <a:gd name="T26" fmla="*/ 2147483647 w 152"/>
                <a:gd name="T27" fmla="*/ 2147483647 h 160"/>
                <a:gd name="T28" fmla="*/ 2147483647 w 152"/>
                <a:gd name="T29" fmla="*/ 2147483647 h 160"/>
                <a:gd name="T30" fmla="*/ 2147483647 w 152"/>
                <a:gd name="T31" fmla="*/ 2147483647 h 160"/>
                <a:gd name="T32" fmla="*/ 2147483647 w 152"/>
                <a:gd name="T33" fmla="*/ 2147483647 h 160"/>
                <a:gd name="T34" fmla="*/ 2147483647 w 152"/>
                <a:gd name="T35" fmla="*/ 2147483647 h 160"/>
                <a:gd name="T36" fmla="*/ 2147483647 w 152"/>
                <a:gd name="T37" fmla="*/ 2147483647 h 160"/>
                <a:gd name="T38" fmla="*/ 2147483647 w 152"/>
                <a:gd name="T39" fmla="*/ 2147483647 h 160"/>
                <a:gd name="T40" fmla="*/ 0 w 152"/>
                <a:gd name="T41" fmla="*/ 2147483647 h 160"/>
                <a:gd name="T42" fmla="*/ 2147483647 w 152"/>
                <a:gd name="T43" fmla="*/ 2147483647 h 160"/>
                <a:gd name="T44" fmla="*/ 2147483647 w 152"/>
                <a:gd name="T45" fmla="*/ 2147483647 h 160"/>
                <a:gd name="T46" fmla="*/ 2147483647 w 152"/>
                <a:gd name="T47" fmla="*/ 2147483647 h 1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2"/>
                <a:gd name="T73" fmla="*/ 0 h 160"/>
                <a:gd name="T74" fmla="*/ 152 w 152"/>
                <a:gd name="T75" fmla="*/ 160 h 1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2" h="160">
                  <a:moveTo>
                    <a:pt x="152" y="136"/>
                  </a:moveTo>
                  <a:lnTo>
                    <a:pt x="152" y="104"/>
                  </a:lnTo>
                  <a:lnTo>
                    <a:pt x="144" y="88"/>
                  </a:lnTo>
                  <a:lnTo>
                    <a:pt x="144" y="80"/>
                  </a:lnTo>
                  <a:lnTo>
                    <a:pt x="128" y="80"/>
                  </a:lnTo>
                  <a:lnTo>
                    <a:pt x="88" y="64"/>
                  </a:lnTo>
                  <a:lnTo>
                    <a:pt x="80" y="40"/>
                  </a:lnTo>
                  <a:lnTo>
                    <a:pt x="80" y="8"/>
                  </a:lnTo>
                  <a:lnTo>
                    <a:pt x="96" y="0"/>
                  </a:lnTo>
                  <a:lnTo>
                    <a:pt x="72" y="8"/>
                  </a:lnTo>
                  <a:lnTo>
                    <a:pt x="56" y="16"/>
                  </a:lnTo>
                  <a:lnTo>
                    <a:pt x="48" y="32"/>
                  </a:lnTo>
                  <a:lnTo>
                    <a:pt x="40" y="40"/>
                  </a:lnTo>
                  <a:lnTo>
                    <a:pt x="24" y="48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24" y="88"/>
                  </a:lnTo>
                  <a:lnTo>
                    <a:pt x="24" y="104"/>
                  </a:lnTo>
                  <a:lnTo>
                    <a:pt x="24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32" y="152"/>
                  </a:lnTo>
                  <a:lnTo>
                    <a:pt x="48" y="160"/>
                  </a:lnTo>
                  <a:lnTo>
                    <a:pt x="152" y="136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6" name="Freeform 784"/>
            <p:cNvSpPr>
              <a:spLocks/>
            </p:cNvSpPr>
            <p:nvPr/>
          </p:nvSpPr>
          <p:spPr bwMode="auto">
            <a:xfrm>
              <a:off x="2514600" y="4560888"/>
              <a:ext cx="201613" cy="139700"/>
            </a:xfrm>
            <a:custGeom>
              <a:avLst/>
              <a:gdLst>
                <a:gd name="T0" fmla="*/ 0 w 104"/>
                <a:gd name="T1" fmla="*/ 2147483647 h 72"/>
                <a:gd name="T2" fmla="*/ 2147483647 w 104"/>
                <a:gd name="T3" fmla="*/ 2147483647 h 72"/>
                <a:gd name="T4" fmla="*/ 2147483647 w 104"/>
                <a:gd name="T5" fmla="*/ 2147483647 h 72"/>
                <a:gd name="T6" fmla="*/ 2147483647 w 104"/>
                <a:gd name="T7" fmla="*/ 2147483647 h 72"/>
                <a:gd name="T8" fmla="*/ 2147483647 w 104"/>
                <a:gd name="T9" fmla="*/ 2147483647 h 72"/>
                <a:gd name="T10" fmla="*/ 2147483647 w 104"/>
                <a:gd name="T11" fmla="*/ 2147483647 h 72"/>
                <a:gd name="T12" fmla="*/ 2147483647 w 104"/>
                <a:gd name="T13" fmla="*/ 2147483647 h 72"/>
                <a:gd name="T14" fmla="*/ 2147483647 w 104"/>
                <a:gd name="T15" fmla="*/ 2147483647 h 72"/>
                <a:gd name="T16" fmla="*/ 2147483647 w 104"/>
                <a:gd name="T17" fmla="*/ 2147483647 h 72"/>
                <a:gd name="T18" fmla="*/ 2147483647 w 104"/>
                <a:gd name="T19" fmla="*/ 2147483647 h 72"/>
                <a:gd name="T20" fmla="*/ 2147483647 w 104"/>
                <a:gd name="T21" fmla="*/ 0 h 72"/>
                <a:gd name="T22" fmla="*/ 0 w 104"/>
                <a:gd name="T23" fmla="*/ 2147483647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72"/>
                <a:gd name="T38" fmla="*/ 104 w 104"/>
                <a:gd name="T39" fmla="*/ 72 h 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72">
                  <a:moveTo>
                    <a:pt x="0" y="24"/>
                  </a:moveTo>
                  <a:lnTo>
                    <a:pt x="24" y="40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56" y="64"/>
                  </a:lnTo>
                  <a:lnTo>
                    <a:pt x="64" y="56"/>
                  </a:lnTo>
                  <a:lnTo>
                    <a:pt x="56" y="64"/>
                  </a:lnTo>
                  <a:lnTo>
                    <a:pt x="64" y="72"/>
                  </a:lnTo>
                  <a:lnTo>
                    <a:pt x="72" y="24"/>
                  </a:lnTo>
                  <a:lnTo>
                    <a:pt x="72" y="8"/>
                  </a:lnTo>
                  <a:lnTo>
                    <a:pt x="104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7" name="Freeform 785"/>
            <p:cNvSpPr>
              <a:spLocks/>
            </p:cNvSpPr>
            <p:nvPr/>
          </p:nvSpPr>
          <p:spPr bwMode="auto">
            <a:xfrm>
              <a:off x="2514600" y="4560888"/>
              <a:ext cx="201613" cy="139700"/>
            </a:xfrm>
            <a:custGeom>
              <a:avLst/>
              <a:gdLst>
                <a:gd name="T0" fmla="*/ 0 w 104"/>
                <a:gd name="T1" fmla="*/ 2147483647 h 72"/>
                <a:gd name="T2" fmla="*/ 0 w 104"/>
                <a:gd name="T3" fmla="*/ 2147483647 h 72"/>
                <a:gd name="T4" fmla="*/ 2147483647 w 104"/>
                <a:gd name="T5" fmla="*/ 2147483647 h 72"/>
                <a:gd name="T6" fmla="*/ 2147483647 w 104"/>
                <a:gd name="T7" fmla="*/ 2147483647 h 72"/>
                <a:gd name="T8" fmla="*/ 2147483647 w 104"/>
                <a:gd name="T9" fmla="*/ 2147483647 h 72"/>
                <a:gd name="T10" fmla="*/ 2147483647 w 104"/>
                <a:gd name="T11" fmla="*/ 2147483647 h 72"/>
                <a:gd name="T12" fmla="*/ 2147483647 w 104"/>
                <a:gd name="T13" fmla="*/ 2147483647 h 72"/>
                <a:gd name="T14" fmla="*/ 2147483647 w 104"/>
                <a:gd name="T15" fmla="*/ 2147483647 h 72"/>
                <a:gd name="T16" fmla="*/ 2147483647 w 104"/>
                <a:gd name="T17" fmla="*/ 2147483647 h 72"/>
                <a:gd name="T18" fmla="*/ 2147483647 w 104"/>
                <a:gd name="T19" fmla="*/ 2147483647 h 72"/>
                <a:gd name="T20" fmla="*/ 2147483647 w 104"/>
                <a:gd name="T21" fmla="*/ 2147483647 h 72"/>
                <a:gd name="T22" fmla="*/ 2147483647 w 104"/>
                <a:gd name="T23" fmla="*/ 0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72"/>
                <a:gd name="T38" fmla="*/ 104 w 104"/>
                <a:gd name="T39" fmla="*/ 72 h 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72">
                  <a:moveTo>
                    <a:pt x="0" y="24"/>
                  </a:moveTo>
                  <a:lnTo>
                    <a:pt x="0" y="24"/>
                  </a:lnTo>
                  <a:lnTo>
                    <a:pt x="24" y="40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56" y="64"/>
                  </a:lnTo>
                  <a:lnTo>
                    <a:pt x="64" y="56"/>
                  </a:lnTo>
                  <a:lnTo>
                    <a:pt x="56" y="64"/>
                  </a:lnTo>
                  <a:lnTo>
                    <a:pt x="64" y="72"/>
                  </a:lnTo>
                  <a:lnTo>
                    <a:pt x="72" y="24"/>
                  </a:lnTo>
                  <a:lnTo>
                    <a:pt x="72" y="8"/>
                  </a:lnTo>
                  <a:lnTo>
                    <a:pt x="104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8" name="Freeform 786"/>
            <p:cNvSpPr>
              <a:spLocks/>
            </p:cNvSpPr>
            <p:nvPr/>
          </p:nvSpPr>
          <p:spPr bwMode="auto">
            <a:xfrm>
              <a:off x="2514600" y="4560888"/>
              <a:ext cx="201613" cy="139700"/>
            </a:xfrm>
            <a:custGeom>
              <a:avLst/>
              <a:gdLst>
                <a:gd name="T0" fmla="*/ 0 w 104"/>
                <a:gd name="T1" fmla="*/ 2147483647 h 72"/>
                <a:gd name="T2" fmla="*/ 0 w 104"/>
                <a:gd name="T3" fmla="*/ 2147483647 h 72"/>
                <a:gd name="T4" fmla="*/ 2147483647 w 104"/>
                <a:gd name="T5" fmla="*/ 2147483647 h 72"/>
                <a:gd name="T6" fmla="*/ 2147483647 w 104"/>
                <a:gd name="T7" fmla="*/ 2147483647 h 72"/>
                <a:gd name="T8" fmla="*/ 2147483647 w 104"/>
                <a:gd name="T9" fmla="*/ 2147483647 h 72"/>
                <a:gd name="T10" fmla="*/ 2147483647 w 104"/>
                <a:gd name="T11" fmla="*/ 2147483647 h 72"/>
                <a:gd name="T12" fmla="*/ 2147483647 w 104"/>
                <a:gd name="T13" fmla="*/ 2147483647 h 72"/>
                <a:gd name="T14" fmla="*/ 2147483647 w 104"/>
                <a:gd name="T15" fmla="*/ 2147483647 h 72"/>
                <a:gd name="T16" fmla="*/ 2147483647 w 104"/>
                <a:gd name="T17" fmla="*/ 2147483647 h 72"/>
                <a:gd name="T18" fmla="*/ 2147483647 w 104"/>
                <a:gd name="T19" fmla="*/ 2147483647 h 72"/>
                <a:gd name="T20" fmla="*/ 2147483647 w 104"/>
                <a:gd name="T21" fmla="*/ 2147483647 h 72"/>
                <a:gd name="T22" fmla="*/ 2147483647 w 104"/>
                <a:gd name="T23" fmla="*/ 0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72"/>
                <a:gd name="T38" fmla="*/ 104 w 104"/>
                <a:gd name="T39" fmla="*/ 72 h 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72">
                  <a:moveTo>
                    <a:pt x="0" y="24"/>
                  </a:moveTo>
                  <a:lnTo>
                    <a:pt x="0" y="24"/>
                  </a:lnTo>
                  <a:lnTo>
                    <a:pt x="24" y="40"/>
                  </a:lnTo>
                  <a:lnTo>
                    <a:pt x="32" y="48"/>
                  </a:lnTo>
                  <a:lnTo>
                    <a:pt x="48" y="48"/>
                  </a:lnTo>
                  <a:lnTo>
                    <a:pt x="56" y="64"/>
                  </a:lnTo>
                  <a:lnTo>
                    <a:pt x="64" y="56"/>
                  </a:lnTo>
                  <a:lnTo>
                    <a:pt x="56" y="64"/>
                  </a:lnTo>
                  <a:lnTo>
                    <a:pt x="64" y="72"/>
                  </a:lnTo>
                  <a:lnTo>
                    <a:pt x="72" y="24"/>
                  </a:lnTo>
                  <a:lnTo>
                    <a:pt x="72" y="8"/>
                  </a:lnTo>
                  <a:lnTo>
                    <a:pt x="104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39" name="Freeform 787"/>
            <p:cNvSpPr>
              <a:spLocks/>
            </p:cNvSpPr>
            <p:nvPr/>
          </p:nvSpPr>
          <p:spPr bwMode="auto">
            <a:xfrm>
              <a:off x="2857500" y="4389438"/>
              <a:ext cx="123825" cy="171450"/>
            </a:xfrm>
            <a:custGeom>
              <a:avLst/>
              <a:gdLst>
                <a:gd name="T0" fmla="*/ 2147483647 w 64"/>
                <a:gd name="T1" fmla="*/ 2147483647 h 88"/>
                <a:gd name="T2" fmla="*/ 2147483647 w 64"/>
                <a:gd name="T3" fmla="*/ 2147483647 h 88"/>
                <a:gd name="T4" fmla="*/ 2147483647 w 64"/>
                <a:gd name="T5" fmla="*/ 2147483647 h 88"/>
                <a:gd name="T6" fmla="*/ 2147483647 w 64"/>
                <a:gd name="T7" fmla="*/ 2147483647 h 88"/>
                <a:gd name="T8" fmla="*/ 2147483647 w 64"/>
                <a:gd name="T9" fmla="*/ 2147483647 h 88"/>
                <a:gd name="T10" fmla="*/ 2147483647 w 64"/>
                <a:gd name="T11" fmla="*/ 2147483647 h 88"/>
                <a:gd name="T12" fmla="*/ 2147483647 w 64"/>
                <a:gd name="T13" fmla="*/ 2147483647 h 88"/>
                <a:gd name="T14" fmla="*/ 2147483647 w 64"/>
                <a:gd name="T15" fmla="*/ 0 h 88"/>
                <a:gd name="T16" fmla="*/ 2147483647 w 64"/>
                <a:gd name="T17" fmla="*/ 2147483647 h 88"/>
                <a:gd name="T18" fmla="*/ 0 w 64"/>
                <a:gd name="T19" fmla="*/ 2147483647 h 88"/>
                <a:gd name="T20" fmla="*/ 2147483647 w 64"/>
                <a:gd name="T21" fmla="*/ 2147483647 h 88"/>
                <a:gd name="T22" fmla="*/ 2147483647 w 64"/>
                <a:gd name="T23" fmla="*/ 2147483647 h 88"/>
                <a:gd name="T24" fmla="*/ 2147483647 w 64"/>
                <a:gd name="T25" fmla="*/ 2147483647 h 88"/>
                <a:gd name="T26" fmla="*/ 2147483647 w 64"/>
                <a:gd name="T27" fmla="*/ 2147483647 h 88"/>
                <a:gd name="T28" fmla="*/ 2147483647 w 64"/>
                <a:gd name="T29" fmla="*/ 2147483647 h 88"/>
                <a:gd name="T30" fmla="*/ 2147483647 w 64"/>
                <a:gd name="T31" fmla="*/ 2147483647 h 88"/>
                <a:gd name="T32" fmla="*/ 2147483647 w 64"/>
                <a:gd name="T33" fmla="*/ 2147483647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88"/>
                <a:gd name="T53" fmla="*/ 64 w 64"/>
                <a:gd name="T54" fmla="*/ 88 h 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88">
                  <a:moveTo>
                    <a:pt x="64" y="80"/>
                  </a:moveTo>
                  <a:lnTo>
                    <a:pt x="56" y="64"/>
                  </a:lnTo>
                  <a:lnTo>
                    <a:pt x="48" y="48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56"/>
                  </a:lnTo>
                  <a:lnTo>
                    <a:pt x="16" y="80"/>
                  </a:lnTo>
                  <a:lnTo>
                    <a:pt x="32" y="88"/>
                  </a:lnTo>
                  <a:lnTo>
                    <a:pt x="40" y="88"/>
                  </a:lnTo>
                  <a:lnTo>
                    <a:pt x="64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0" name="Freeform 788"/>
            <p:cNvSpPr>
              <a:spLocks/>
            </p:cNvSpPr>
            <p:nvPr/>
          </p:nvSpPr>
          <p:spPr bwMode="auto">
            <a:xfrm>
              <a:off x="3027363" y="4451350"/>
              <a:ext cx="77787" cy="93663"/>
            </a:xfrm>
            <a:custGeom>
              <a:avLst/>
              <a:gdLst>
                <a:gd name="T0" fmla="*/ 2147483647 w 40"/>
                <a:gd name="T1" fmla="*/ 2147483647 h 48"/>
                <a:gd name="T2" fmla="*/ 2147483647 w 40"/>
                <a:gd name="T3" fmla="*/ 2147483647 h 48"/>
                <a:gd name="T4" fmla="*/ 2147483647 w 40"/>
                <a:gd name="T5" fmla="*/ 2147483647 h 48"/>
                <a:gd name="T6" fmla="*/ 2147483647 w 40"/>
                <a:gd name="T7" fmla="*/ 2147483647 h 48"/>
                <a:gd name="T8" fmla="*/ 2147483647 w 40"/>
                <a:gd name="T9" fmla="*/ 0 h 48"/>
                <a:gd name="T10" fmla="*/ 2147483647 w 40"/>
                <a:gd name="T11" fmla="*/ 0 h 48"/>
                <a:gd name="T12" fmla="*/ 0 w 40"/>
                <a:gd name="T13" fmla="*/ 2147483647 h 48"/>
                <a:gd name="T14" fmla="*/ 2147483647 w 40"/>
                <a:gd name="T15" fmla="*/ 2147483647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48"/>
                <a:gd name="T26" fmla="*/ 40 w 40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48">
                  <a:moveTo>
                    <a:pt x="8" y="32"/>
                  </a:moveTo>
                  <a:lnTo>
                    <a:pt x="8" y="48"/>
                  </a:lnTo>
                  <a:lnTo>
                    <a:pt x="24" y="40"/>
                  </a:lnTo>
                  <a:lnTo>
                    <a:pt x="40" y="16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1" name="Freeform 789"/>
            <p:cNvSpPr>
              <a:spLocks/>
            </p:cNvSpPr>
            <p:nvPr/>
          </p:nvSpPr>
          <p:spPr bwMode="auto">
            <a:xfrm>
              <a:off x="2857500" y="4389438"/>
              <a:ext cx="123825" cy="171450"/>
            </a:xfrm>
            <a:custGeom>
              <a:avLst/>
              <a:gdLst>
                <a:gd name="T0" fmla="*/ 2147483647 w 64"/>
                <a:gd name="T1" fmla="*/ 2147483647 h 88"/>
                <a:gd name="T2" fmla="*/ 2147483647 w 64"/>
                <a:gd name="T3" fmla="*/ 2147483647 h 88"/>
                <a:gd name="T4" fmla="*/ 2147483647 w 64"/>
                <a:gd name="T5" fmla="*/ 2147483647 h 88"/>
                <a:gd name="T6" fmla="*/ 2147483647 w 64"/>
                <a:gd name="T7" fmla="*/ 2147483647 h 88"/>
                <a:gd name="T8" fmla="*/ 2147483647 w 64"/>
                <a:gd name="T9" fmla="*/ 2147483647 h 88"/>
                <a:gd name="T10" fmla="*/ 2147483647 w 64"/>
                <a:gd name="T11" fmla="*/ 2147483647 h 88"/>
                <a:gd name="T12" fmla="*/ 2147483647 w 64"/>
                <a:gd name="T13" fmla="*/ 2147483647 h 88"/>
                <a:gd name="T14" fmla="*/ 2147483647 w 64"/>
                <a:gd name="T15" fmla="*/ 0 h 88"/>
                <a:gd name="T16" fmla="*/ 2147483647 w 64"/>
                <a:gd name="T17" fmla="*/ 2147483647 h 88"/>
                <a:gd name="T18" fmla="*/ 0 w 64"/>
                <a:gd name="T19" fmla="*/ 2147483647 h 88"/>
                <a:gd name="T20" fmla="*/ 2147483647 w 64"/>
                <a:gd name="T21" fmla="*/ 2147483647 h 88"/>
                <a:gd name="T22" fmla="*/ 2147483647 w 64"/>
                <a:gd name="T23" fmla="*/ 2147483647 h 88"/>
                <a:gd name="T24" fmla="*/ 2147483647 w 64"/>
                <a:gd name="T25" fmla="*/ 2147483647 h 88"/>
                <a:gd name="T26" fmla="*/ 2147483647 w 64"/>
                <a:gd name="T27" fmla="*/ 2147483647 h 88"/>
                <a:gd name="T28" fmla="*/ 2147483647 w 64"/>
                <a:gd name="T29" fmla="*/ 2147483647 h 88"/>
                <a:gd name="T30" fmla="*/ 2147483647 w 64"/>
                <a:gd name="T31" fmla="*/ 2147483647 h 88"/>
                <a:gd name="T32" fmla="*/ 2147483647 w 64"/>
                <a:gd name="T33" fmla="*/ 2147483647 h 88"/>
                <a:gd name="T34" fmla="*/ 2147483647 w 64"/>
                <a:gd name="T35" fmla="*/ 2147483647 h 88"/>
                <a:gd name="T36" fmla="*/ 2147483647 w 64"/>
                <a:gd name="T37" fmla="*/ 2147483647 h 88"/>
                <a:gd name="T38" fmla="*/ 2147483647 w 64"/>
                <a:gd name="T39" fmla="*/ 2147483647 h 88"/>
                <a:gd name="T40" fmla="*/ 2147483647 w 64"/>
                <a:gd name="T41" fmla="*/ 2147483647 h 88"/>
                <a:gd name="T42" fmla="*/ 2147483647 w 64"/>
                <a:gd name="T43" fmla="*/ 2147483647 h 88"/>
                <a:gd name="T44" fmla="*/ 2147483647 w 64"/>
                <a:gd name="T45" fmla="*/ 2147483647 h 88"/>
                <a:gd name="T46" fmla="*/ 2147483647 w 64"/>
                <a:gd name="T47" fmla="*/ 2147483647 h 88"/>
                <a:gd name="T48" fmla="*/ 2147483647 w 64"/>
                <a:gd name="T49" fmla="*/ 0 h 88"/>
                <a:gd name="T50" fmla="*/ 2147483647 w 64"/>
                <a:gd name="T51" fmla="*/ 2147483647 h 88"/>
                <a:gd name="T52" fmla="*/ 0 w 64"/>
                <a:gd name="T53" fmla="*/ 2147483647 h 88"/>
                <a:gd name="T54" fmla="*/ 2147483647 w 64"/>
                <a:gd name="T55" fmla="*/ 2147483647 h 88"/>
                <a:gd name="T56" fmla="*/ 2147483647 w 64"/>
                <a:gd name="T57" fmla="*/ 2147483647 h 88"/>
                <a:gd name="T58" fmla="*/ 2147483647 w 64"/>
                <a:gd name="T59" fmla="*/ 2147483647 h 88"/>
                <a:gd name="T60" fmla="*/ 2147483647 w 64"/>
                <a:gd name="T61" fmla="*/ 2147483647 h 88"/>
                <a:gd name="T62" fmla="*/ 2147483647 w 64"/>
                <a:gd name="T63" fmla="*/ 2147483647 h 88"/>
                <a:gd name="T64" fmla="*/ 2147483647 w 64"/>
                <a:gd name="T65" fmla="*/ 2147483647 h 88"/>
                <a:gd name="T66" fmla="*/ 2147483647 w 64"/>
                <a:gd name="T67" fmla="*/ 2147483647 h 88"/>
                <a:gd name="T68" fmla="*/ 2147483647 w 64"/>
                <a:gd name="T69" fmla="*/ 2147483647 h 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"/>
                <a:gd name="T106" fmla="*/ 0 h 88"/>
                <a:gd name="T107" fmla="*/ 64 w 64"/>
                <a:gd name="T108" fmla="*/ 88 h 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" h="88">
                  <a:moveTo>
                    <a:pt x="64" y="80"/>
                  </a:moveTo>
                  <a:lnTo>
                    <a:pt x="56" y="64"/>
                  </a:lnTo>
                  <a:lnTo>
                    <a:pt x="48" y="48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56"/>
                  </a:lnTo>
                  <a:lnTo>
                    <a:pt x="16" y="80"/>
                  </a:lnTo>
                  <a:lnTo>
                    <a:pt x="32" y="88"/>
                  </a:lnTo>
                  <a:lnTo>
                    <a:pt x="40" y="88"/>
                  </a:lnTo>
                  <a:lnTo>
                    <a:pt x="64" y="80"/>
                  </a:lnTo>
                  <a:lnTo>
                    <a:pt x="56" y="64"/>
                  </a:lnTo>
                  <a:lnTo>
                    <a:pt x="48" y="48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40" y="8"/>
                  </a:lnTo>
                  <a:lnTo>
                    <a:pt x="24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56"/>
                  </a:lnTo>
                  <a:lnTo>
                    <a:pt x="16" y="80"/>
                  </a:lnTo>
                  <a:lnTo>
                    <a:pt x="32" y="88"/>
                  </a:lnTo>
                  <a:lnTo>
                    <a:pt x="40" y="88"/>
                  </a:lnTo>
                  <a:lnTo>
                    <a:pt x="64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2" name="Freeform 790"/>
            <p:cNvSpPr>
              <a:spLocks/>
            </p:cNvSpPr>
            <p:nvPr/>
          </p:nvSpPr>
          <p:spPr bwMode="auto">
            <a:xfrm>
              <a:off x="3027363" y="4451350"/>
              <a:ext cx="77787" cy="93663"/>
            </a:xfrm>
            <a:custGeom>
              <a:avLst/>
              <a:gdLst>
                <a:gd name="T0" fmla="*/ 2147483647 w 40"/>
                <a:gd name="T1" fmla="*/ 2147483647 h 48"/>
                <a:gd name="T2" fmla="*/ 2147483647 w 40"/>
                <a:gd name="T3" fmla="*/ 2147483647 h 48"/>
                <a:gd name="T4" fmla="*/ 2147483647 w 40"/>
                <a:gd name="T5" fmla="*/ 2147483647 h 48"/>
                <a:gd name="T6" fmla="*/ 2147483647 w 40"/>
                <a:gd name="T7" fmla="*/ 2147483647 h 48"/>
                <a:gd name="T8" fmla="*/ 2147483647 w 40"/>
                <a:gd name="T9" fmla="*/ 2147483647 h 48"/>
                <a:gd name="T10" fmla="*/ 2147483647 w 40"/>
                <a:gd name="T11" fmla="*/ 0 h 48"/>
                <a:gd name="T12" fmla="*/ 2147483647 w 40"/>
                <a:gd name="T13" fmla="*/ 0 h 48"/>
                <a:gd name="T14" fmla="*/ 0 w 40"/>
                <a:gd name="T15" fmla="*/ 2147483647 h 48"/>
                <a:gd name="T16" fmla="*/ 2147483647 w 40"/>
                <a:gd name="T17" fmla="*/ 2147483647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48"/>
                <a:gd name="T29" fmla="*/ 40 w 40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48">
                  <a:moveTo>
                    <a:pt x="8" y="32"/>
                  </a:moveTo>
                  <a:lnTo>
                    <a:pt x="8" y="48"/>
                  </a:lnTo>
                  <a:lnTo>
                    <a:pt x="24" y="40"/>
                  </a:lnTo>
                  <a:lnTo>
                    <a:pt x="40" y="16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3" name="Freeform 791"/>
            <p:cNvSpPr>
              <a:spLocks/>
            </p:cNvSpPr>
            <p:nvPr/>
          </p:nvSpPr>
          <p:spPr bwMode="auto">
            <a:xfrm>
              <a:off x="2562225" y="5151438"/>
              <a:ext cx="481013" cy="993775"/>
            </a:xfrm>
            <a:custGeom>
              <a:avLst/>
              <a:gdLst>
                <a:gd name="T0" fmla="*/ 2147483647 w 248"/>
                <a:gd name="T1" fmla="*/ 2147483647 h 512"/>
                <a:gd name="T2" fmla="*/ 2147483647 w 248"/>
                <a:gd name="T3" fmla="*/ 2147483647 h 512"/>
                <a:gd name="T4" fmla="*/ 2147483647 w 248"/>
                <a:gd name="T5" fmla="*/ 2147483647 h 512"/>
                <a:gd name="T6" fmla="*/ 2147483647 w 248"/>
                <a:gd name="T7" fmla="*/ 2147483647 h 512"/>
                <a:gd name="T8" fmla="*/ 2147483647 w 248"/>
                <a:gd name="T9" fmla="*/ 2147483647 h 512"/>
                <a:gd name="T10" fmla="*/ 2147483647 w 248"/>
                <a:gd name="T11" fmla="*/ 2147483647 h 512"/>
                <a:gd name="T12" fmla="*/ 2147483647 w 248"/>
                <a:gd name="T13" fmla="*/ 2147483647 h 512"/>
                <a:gd name="T14" fmla="*/ 2147483647 w 248"/>
                <a:gd name="T15" fmla="*/ 2147483647 h 512"/>
                <a:gd name="T16" fmla="*/ 2147483647 w 248"/>
                <a:gd name="T17" fmla="*/ 2147483647 h 512"/>
                <a:gd name="T18" fmla="*/ 2147483647 w 248"/>
                <a:gd name="T19" fmla="*/ 2147483647 h 512"/>
                <a:gd name="T20" fmla="*/ 2147483647 w 248"/>
                <a:gd name="T21" fmla="*/ 2147483647 h 512"/>
                <a:gd name="T22" fmla="*/ 2147483647 w 248"/>
                <a:gd name="T23" fmla="*/ 2147483647 h 512"/>
                <a:gd name="T24" fmla="*/ 2147483647 w 248"/>
                <a:gd name="T25" fmla="*/ 2147483647 h 512"/>
                <a:gd name="T26" fmla="*/ 2147483647 w 248"/>
                <a:gd name="T27" fmla="*/ 2147483647 h 512"/>
                <a:gd name="T28" fmla="*/ 2147483647 w 248"/>
                <a:gd name="T29" fmla="*/ 0 h 512"/>
                <a:gd name="T30" fmla="*/ 2147483647 w 248"/>
                <a:gd name="T31" fmla="*/ 0 h 512"/>
                <a:gd name="T32" fmla="*/ 2147483647 w 248"/>
                <a:gd name="T33" fmla="*/ 2147483647 h 512"/>
                <a:gd name="T34" fmla="*/ 2147483647 w 248"/>
                <a:gd name="T35" fmla="*/ 0 h 512"/>
                <a:gd name="T36" fmla="*/ 2147483647 w 248"/>
                <a:gd name="T37" fmla="*/ 0 h 512"/>
                <a:gd name="T38" fmla="*/ 2147483647 w 248"/>
                <a:gd name="T39" fmla="*/ 2147483647 h 512"/>
                <a:gd name="T40" fmla="*/ 2147483647 w 248"/>
                <a:gd name="T41" fmla="*/ 2147483647 h 512"/>
                <a:gd name="T42" fmla="*/ 2147483647 w 248"/>
                <a:gd name="T43" fmla="*/ 2147483647 h 512"/>
                <a:gd name="T44" fmla="*/ 2147483647 w 248"/>
                <a:gd name="T45" fmla="*/ 2147483647 h 512"/>
                <a:gd name="T46" fmla="*/ 2147483647 w 248"/>
                <a:gd name="T47" fmla="*/ 2147483647 h 512"/>
                <a:gd name="T48" fmla="*/ 2147483647 w 248"/>
                <a:gd name="T49" fmla="*/ 2147483647 h 512"/>
                <a:gd name="T50" fmla="*/ 2147483647 w 248"/>
                <a:gd name="T51" fmla="*/ 2147483647 h 512"/>
                <a:gd name="T52" fmla="*/ 2147483647 w 248"/>
                <a:gd name="T53" fmla="*/ 2147483647 h 512"/>
                <a:gd name="T54" fmla="*/ 2147483647 w 248"/>
                <a:gd name="T55" fmla="*/ 2147483647 h 512"/>
                <a:gd name="T56" fmla="*/ 2147483647 w 248"/>
                <a:gd name="T57" fmla="*/ 2147483647 h 512"/>
                <a:gd name="T58" fmla="*/ 2147483647 w 248"/>
                <a:gd name="T59" fmla="*/ 2147483647 h 512"/>
                <a:gd name="T60" fmla="*/ 2147483647 w 248"/>
                <a:gd name="T61" fmla="*/ 2147483647 h 512"/>
                <a:gd name="T62" fmla="*/ 2147483647 w 248"/>
                <a:gd name="T63" fmla="*/ 2147483647 h 512"/>
                <a:gd name="T64" fmla="*/ 0 w 248"/>
                <a:gd name="T65" fmla="*/ 2147483647 h 512"/>
                <a:gd name="T66" fmla="*/ 2147483647 w 248"/>
                <a:gd name="T67" fmla="*/ 2147483647 h 512"/>
                <a:gd name="T68" fmla="*/ 2147483647 w 248"/>
                <a:gd name="T69" fmla="*/ 2147483647 h 512"/>
                <a:gd name="T70" fmla="*/ 2147483647 w 248"/>
                <a:gd name="T71" fmla="*/ 2147483647 h 512"/>
                <a:gd name="T72" fmla="*/ 2147483647 w 248"/>
                <a:gd name="T73" fmla="*/ 2147483647 h 512"/>
                <a:gd name="T74" fmla="*/ 2147483647 w 248"/>
                <a:gd name="T75" fmla="*/ 2147483647 h 512"/>
                <a:gd name="T76" fmla="*/ 2147483647 w 248"/>
                <a:gd name="T77" fmla="*/ 2147483647 h 512"/>
                <a:gd name="T78" fmla="*/ 2147483647 w 248"/>
                <a:gd name="T79" fmla="*/ 2147483647 h 512"/>
                <a:gd name="T80" fmla="*/ 2147483647 w 248"/>
                <a:gd name="T81" fmla="*/ 2147483647 h 512"/>
                <a:gd name="T82" fmla="*/ 2147483647 w 248"/>
                <a:gd name="T83" fmla="*/ 2147483647 h 512"/>
                <a:gd name="T84" fmla="*/ 2147483647 w 248"/>
                <a:gd name="T85" fmla="*/ 2147483647 h 512"/>
                <a:gd name="T86" fmla="*/ 2147483647 w 248"/>
                <a:gd name="T87" fmla="*/ 2147483647 h 512"/>
                <a:gd name="T88" fmla="*/ 2147483647 w 248"/>
                <a:gd name="T89" fmla="*/ 2147483647 h 512"/>
                <a:gd name="T90" fmla="*/ 2147483647 w 248"/>
                <a:gd name="T91" fmla="*/ 2147483647 h 512"/>
                <a:gd name="T92" fmla="*/ 2147483647 w 248"/>
                <a:gd name="T93" fmla="*/ 2147483647 h 512"/>
                <a:gd name="T94" fmla="*/ 2147483647 w 248"/>
                <a:gd name="T95" fmla="*/ 2147483647 h 512"/>
                <a:gd name="T96" fmla="*/ 2147483647 w 248"/>
                <a:gd name="T97" fmla="*/ 2147483647 h 512"/>
                <a:gd name="T98" fmla="*/ 2147483647 w 248"/>
                <a:gd name="T99" fmla="*/ 2147483647 h 512"/>
                <a:gd name="T100" fmla="*/ 2147483647 w 248"/>
                <a:gd name="T101" fmla="*/ 2147483647 h 512"/>
                <a:gd name="T102" fmla="*/ 2147483647 w 248"/>
                <a:gd name="T103" fmla="*/ 2147483647 h 512"/>
                <a:gd name="T104" fmla="*/ 2147483647 w 248"/>
                <a:gd name="T105" fmla="*/ 2147483647 h 512"/>
                <a:gd name="T106" fmla="*/ 2147483647 w 248"/>
                <a:gd name="T107" fmla="*/ 2147483647 h 512"/>
                <a:gd name="T108" fmla="*/ 2147483647 w 248"/>
                <a:gd name="T109" fmla="*/ 2147483647 h 512"/>
                <a:gd name="T110" fmla="*/ 2147483647 w 248"/>
                <a:gd name="T111" fmla="*/ 2147483647 h 512"/>
                <a:gd name="T112" fmla="*/ 2147483647 w 248"/>
                <a:gd name="T113" fmla="*/ 2147483647 h 512"/>
                <a:gd name="T114" fmla="*/ 2147483647 w 248"/>
                <a:gd name="T115" fmla="*/ 2147483647 h 512"/>
                <a:gd name="T116" fmla="*/ 2147483647 w 248"/>
                <a:gd name="T117" fmla="*/ 2147483647 h 512"/>
                <a:gd name="T118" fmla="*/ 2147483647 w 248"/>
                <a:gd name="T119" fmla="*/ 2147483647 h 512"/>
                <a:gd name="T120" fmla="*/ 2147483647 w 248"/>
                <a:gd name="T121" fmla="*/ 2147483647 h 512"/>
                <a:gd name="T122" fmla="*/ 2147483647 w 248"/>
                <a:gd name="T123" fmla="*/ 2147483647 h 5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8"/>
                <a:gd name="T187" fmla="*/ 0 h 512"/>
                <a:gd name="T188" fmla="*/ 248 w 248"/>
                <a:gd name="T189" fmla="*/ 512 h 51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8" h="512">
                  <a:moveTo>
                    <a:pt x="192" y="144"/>
                  </a:moveTo>
                  <a:lnTo>
                    <a:pt x="192" y="128"/>
                  </a:lnTo>
                  <a:lnTo>
                    <a:pt x="200" y="112"/>
                  </a:lnTo>
                  <a:lnTo>
                    <a:pt x="232" y="88"/>
                  </a:lnTo>
                  <a:lnTo>
                    <a:pt x="240" y="80"/>
                  </a:lnTo>
                  <a:lnTo>
                    <a:pt x="248" y="56"/>
                  </a:lnTo>
                  <a:lnTo>
                    <a:pt x="248" y="48"/>
                  </a:lnTo>
                  <a:lnTo>
                    <a:pt x="232" y="56"/>
                  </a:lnTo>
                  <a:lnTo>
                    <a:pt x="208" y="72"/>
                  </a:lnTo>
                  <a:lnTo>
                    <a:pt x="192" y="64"/>
                  </a:lnTo>
                  <a:lnTo>
                    <a:pt x="192" y="40"/>
                  </a:lnTo>
                  <a:lnTo>
                    <a:pt x="184" y="32"/>
                  </a:lnTo>
                  <a:lnTo>
                    <a:pt x="160" y="24"/>
                  </a:lnTo>
                  <a:lnTo>
                    <a:pt x="144" y="16"/>
                  </a:lnTo>
                  <a:lnTo>
                    <a:pt x="136" y="0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8"/>
                  </a:lnTo>
                  <a:lnTo>
                    <a:pt x="80" y="24"/>
                  </a:lnTo>
                  <a:lnTo>
                    <a:pt x="64" y="40"/>
                  </a:lnTo>
                  <a:lnTo>
                    <a:pt x="64" y="64"/>
                  </a:lnTo>
                  <a:lnTo>
                    <a:pt x="56" y="80"/>
                  </a:lnTo>
                  <a:lnTo>
                    <a:pt x="48" y="128"/>
                  </a:lnTo>
                  <a:lnTo>
                    <a:pt x="48" y="168"/>
                  </a:lnTo>
                  <a:lnTo>
                    <a:pt x="24" y="224"/>
                  </a:lnTo>
                  <a:lnTo>
                    <a:pt x="24" y="280"/>
                  </a:lnTo>
                  <a:lnTo>
                    <a:pt x="24" y="304"/>
                  </a:lnTo>
                  <a:lnTo>
                    <a:pt x="16" y="336"/>
                  </a:lnTo>
                  <a:lnTo>
                    <a:pt x="24" y="352"/>
                  </a:lnTo>
                  <a:lnTo>
                    <a:pt x="16" y="416"/>
                  </a:lnTo>
                  <a:lnTo>
                    <a:pt x="0" y="440"/>
                  </a:lnTo>
                  <a:lnTo>
                    <a:pt x="8" y="464"/>
                  </a:lnTo>
                  <a:lnTo>
                    <a:pt x="16" y="488"/>
                  </a:lnTo>
                  <a:lnTo>
                    <a:pt x="80" y="512"/>
                  </a:lnTo>
                  <a:lnTo>
                    <a:pt x="64" y="496"/>
                  </a:lnTo>
                  <a:lnTo>
                    <a:pt x="56" y="472"/>
                  </a:lnTo>
                  <a:lnTo>
                    <a:pt x="64" y="448"/>
                  </a:lnTo>
                  <a:lnTo>
                    <a:pt x="80" y="424"/>
                  </a:lnTo>
                  <a:lnTo>
                    <a:pt x="88" y="416"/>
                  </a:lnTo>
                  <a:lnTo>
                    <a:pt x="96" y="392"/>
                  </a:lnTo>
                  <a:lnTo>
                    <a:pt x="88" y="384"/>
                  </a:lnTo>
                  <a:lnTo>
                    <a:pt x="80" y="368"/>
                  </a:lnTo>
                  <a:lnTo>
                    <a:pt x="96" y="344"/>
                  </a:lnTo>
                  <a:lnTo>
                    <a:pt x="112" y="328"/>
                  </a:lnTo>
                  <a:lnTo>
                    <a:pt x="120" y="304"/>
                  </a:lnTo>
                  <a:lnTo>
                    <a:pt x="120" y="296"/>
                  </a:lnTo>
                  <a:lnTo>
                    <a:pt x="112" y="296"/>
                  </a:lnTo>
                  <a:lnTo>
                    <a:pt x="112" y="288"/>
                  </a:lnTo>
                  <a:lnTo>
                    <a:pt x="136" y="280"/>
                  </a:lnTo>
                  <a:lnTo>
                    <a:pt x="144" y="264"/>
                  </a:lnTo>
                  <a:lnTo>
                    <a:pt x="152" y="248"/>
                  </a:lnTo>
                  <a:lnTo>
                    <a:pt x="192" y="232"/>
                  </a:lnTo>
                  <a:lnTo>
                    <a:pt x="200" y="224"/>
                  </a:lnTo>
                  <a:lnTo>
                    <a:pt x="208" y="224"/>
                  </a:lnTo>
                  <a:lnTo>
                    <a:pt x="216" y="200"/>
                  </a:lnTo>
                  <a:lnTo>
                    <a:pt x="208" y="184"/>
                  </a:lnTo>
                  <a:lnTo>
                    <a:pt x="192" y="176"/>
                  </a:lnTo>
                  <a:lnTo>
                    <a:pt x="208" y="176"/>
                  </a:lnTo>
                  <a:lnTo>
                    <a:pt x="192" y="168"/>
                  </a:lnTo>
                  <a:lnTo>
                    <a:pt x="192" y="144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4" name="Freeform 792"/>
            <p:cNvSpPr>
              <a:spLocks/>
            </p:cNvSpPr>
            <p:nvPr/>
          </p:nvSpPr>
          <p:spPr bwMode="auto">
            <a:xfrm>
              <a:off x="2825750" y="5089525"/>
              <a:ext cx="217488" cy="201613"/>
            </a:xfrm>
            <a:custGeom>
              <a:avLst/>
              <a:gdLst>
                <a:gd name="T0" fmla="*/ 2147483647 w 112"/>
                <a:gd name="T1" fmla="*/ 0 h 104"/>
                <a:gd name="T2" fmla="*/ 0 w 112"/>
                <a:gd name="T3" fmla="*/ 2147483647 h 104"/>
                <a:gd name="T4" fmla="*/ 0 w 112"/>
                <a:gd name="T5" fmla="*/ 2147483647 h 104"/>
                <a:gd name="T6" fmla="*/ 2147483647 w 112"/>
                <a:gd name="T7" fmla="*/ 2147483647 h 104"/>
                <a:gd name="T8" fmla="*/ 2147483647 w 112"/>
                <a:gd name="T9" fmla="*/ 2147483647 h 104"/>
                <a:gd name="T10" fmla="*/ 2147483647 w 112"/>
                <a:gd name="T11" fmla="*/ 2147483647 h 104"/>
                <a:gd name="T12" fmla="*/ 2147483647 w 112"/>
                <a:gd name="T13" fmla="*/ 2147483647 h 104"/>
                <a:gd name="T14" fmla="*/ 2147483647 w 112"/>
                <a:gd name="T15" fmla="*/ 2147483647 h 104"/>
                <a:gd name="T16" fmla="*/ 2147483647 w 112"/>
                <a:gd name="T17" fmla="*/ 2147483647 h 104"/>
                <a:gd name="T18" fmla="*/ 2147483647 w 112"/>
                <a:gd name="T19" fmla="*/ 2147483647 h 104"/>
                <a:gd name="T20" fmla="*/ 2147483647 w 112"/>
                <a:gd name="T21" fmla="*/ 2147483647 h 104"/>
                <a:gd name="T22" fmla="*/ 2147483647 w 112"/>
                <a:gd name="T23" fmla="*/ 2147483647 h 104"/>
                <a:gd name="T24" fmla="*/ 2147483647 w 112"/>
                <a:gd name="T25" fmla="*/ 2147483647 h 104"/>
                <a:gd name="T26" fmla="*/ 2147483647 w 112"/>
                <a:gd name="T27" fmla="*/ 2147483647 h 104"/>
                <a:gd name="T28" fmla="*/ 2147483647 w 112"/>
                <a:gd name="T29" fmla="*/ 2147483647 h 104"/>
                <a:gd name="T30" fmla="*/ 2147483647 w 112"/>
                <a:gd name="T31" fmla="*/ 2147483647 h 104"/>
                <a:gd name="T32" fmla="*/ 2147483647 w 112"/>
                <a:gd name="T33" fmla="*/ 2147483647 h 104"/>
                <a:gd name="T34" fmla="*/ 2147483647 w 112"/>
                <a:gd name="T35" fmla="*/ 0 h 104"/>
                <a:gd name="T36" fmla="*/ 2147483647 w 112"/>
                <a:gd name="T37" fmla="*/ 0 h 104"/>
                <a:gd name="T38" fmla="*/ 2147483647 w 112"/>
                <a:gd name="T39" fmla="*/ 0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2"/>
                <a:gd name="T61" fmla="*/ 0 h 104"/>
                <a:gd name="T62" fmla="*/ 112 w 112"/>
                <a:gd name="T63" fmla="*/ 104 h 1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2" h="104">
                  <a:moveTo>
                    <a:pt x="32" y="0"/>
                  </a:moveTo>
                  <a:lnTo>
                    <a:pt x="0" y="24"/>
                  </a:lnTo>
                  <a:lnTo>
                    <a:pt x="0" y="32"/>
                  </a:lnTo>
                  <a:lnTo>
                    <a:pt x="8" y="48"/>
                  </a:lnTo>
                  <a:lnTo>
                    <a:pt x="24" y="56"/>
                  </a:lnTo>
                  <a:lnTo>
                    <a:pt x="48" y="64"/>
                  </a:lnTo>
                  <a:lnTo>
                    <a:pt x="56" y="72"/>
                  </a:lnTo>
                  <a:lnTo>
                    <a:pt x="56" y="96"/>
                  </a:lnTo>
                  <a:lnTo>
                    <a:pt x="72" y="104"/>
                  </a:lnTo>
                  <a:lnTo>
                    <a:pt x="96" y="88"/>
                  </a:lnTo>
                  <a:lnTo>
                    <a:pt x="112" y="80"/>
                  </a:lnTo>
                  <a:lnTo>
                    <a:pt x="104" y="72"/>
                  </a:lnTo>
                  <a:lnTo>
                    <a:pt x="104" y="56"/>
                  </a:lnTo>
                  <a:lnTo>
                    <a:pt x="96" y="56"/>
                  </a:lnTo>
                  <a:lnTo>
                    <a:pt x="80" y="32"/>
                  </a:lnTo>
                  <a:lnTo>
                    <a:pt x="72" y="2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5" name="Freeform 793"/>
            <p:cNvSpPr>
              <a:spLocks/>
            </p:cNvSpPr>
            <p:nvPr/>
          </p:nvSpPr>
          <p:spPr bwMode="auto">
            <a:xfrm>
              <a:off x="2933700" y="5368925"/>
              <a:ext cx="125413" cy="155575"/>
            </a:xfrm>
            <a:custGeom>
              <a:avLst/>
              <a:gdLst>
                <a:gd name="T0" fmla="*/ 2147483647 w 64"/>
                <a:gd name="T1" fmla="*/ 2147483647 h 80"/>
                <a:gd name="T2" fmla="*/ 2147483647 w 64"/>
                <a:gd name="T3" fmla="*/ 2147483647 h 80"/>
                <a:gd name="T4" fmla="*/ 2147483647 w 64"/>
                <a:gd name="T5" fmla="*/ 0 h 80"/>
                <a:gd name="T6" fmla="*/ 0 w 64"/>
                <a:gd name="T7" fmla="*/ 2147483647 h 80"/>
                <a:gd name="T8" fmla="*/ 0 w 64"/>
                <a:gd name="T9" fmla="*/ 2147483647 h 80"/>
                <a:gd name="T10" fmla="*/ 0 w 64"/>
                <a:gd name="T11" fmla="*/ 2147483647 h 80"/>
                <a:gd name="T12" fmla="*/ 2147483647 w 64"/>
                <a:gd name="T13" fmla="*/ 2147483647 h 80"/>
                <a:gd name="T14" fmla="*/ 2147483647 w 64"/>
                <a:gd name="T15" fmla="*/ 2147483647 h 80"/>
                <a:gd name="T16" fmla="*/ 2147483647 w 64"/>
                <a:gd name="T17" fmla="*/ 2147483647 h 80"/>
                <a:gd name="T18" fmla="*/ 2147483647 w 64"/>
                <a:gd name="T19" fmla="*/ 2147483647 h 80"/>
                <a:gd name="T20" fmla="*/ 2147483647 w 64"/>
                <a:gd name="T21" fmla="*/ 2147483647 h 80"/>
                <a:gd name="T22" fmla="*/ 2147483647 w 64"/>
                <a:gd name="T23" fmla="*/ 2147483647 h 80"/>
                <a:gd name="T24" fmla="*/ 2147483647 w 64"/>
                <a:gd name="T25" fmla="*/ 2147483647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0"/>
                <a:gd name="T41" fmla="*/ 64 w 64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0">
                  <a:moveTo>
                    <a:pt x="40" y="16"/>
                  </a:moveTo>
                  <a:lnTo>
                    <a:pt x="24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16" y="64"/>
                  </a:lnTo>
                  <a:lnTo>
                    <a:pt x="24" y="72"/>
                  </a:lnTo>
                  <a:lnTo>
                    <a:pt x="40" y="80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56" y="32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6" name="Freeform 794"/>
            <p:cNvSpPr>
              <a:spLocks/>
            </p:cNvSpPr>
            <p:nvPr/>
          </p:nvSpPr>
          <p:spPr bwMode="auto">
            <a:xfrm>
              <a:off x="2654300" y="4840288"/>
              <a:ext cx="279400" cy="327025"/>
            </a:xfrm>
            <a:custGeom>
              <a:avLst/>
              <a:gdLst>
                <a:gd name="T0" fmla="*/ 2147483647 w 144"/>
                <a:gd name="T1" fmla="*/ 2147483647 h 168"/>
                <a:gd name="T2" fmla="*/ 2147483647 w 144"/>
                <a:gd name="T3" fmla="*/ 2147483647 h 168"/>
                <a:gd name="T4" fmla="*/ 2147483647 w 144"/>
                <a:gd name="T5" fmla="*/ 2147483647 h 168"/>
                <a:gd name="T6" fmla="*/ 2147483647 w 144"/>
                <a:gd name="T7" fmla="*/ 2147483647 h 168"/>
                <a:gd name="T8" fmla="*/ 2147483647 w 144"/>
                <a:gd name="T9" fmla="*/ 2147483647 h 168"/>
                <a:gd name="T10" fmla="*/ 2147483647 w 144"/>
                <a:gd name="T11" fmla="*/ 2147483647 h 168"/>
                <a:gd name="T12" fmla="*/ 2147483647 w 144"/>
                <a:gd name="T13" fmla="*/ 2147483647 h 168"/>
                <a:gd name="T14" fmla="*/ 2147483647 w 144"/>
                <a:gd name="T15" fmla="*/ 2147483647 h 168"/>
                <a:gd name="T16" fmla="*/ 2147483647 w 144"/>
                <a:gd name="T17" fmla="*/ 2147483647 h 168"/>
                <a:gd name="T18" fmla="*/ 2147483647 w 144"/>
                <a:gd name="T19" fmla="*/ 2147483647 h 168"/>
                <a:gd name="T20" fmla="*/ 2147483647 w 144"/>
                <a:gd name="T21" fmla="*/ 2147483647 h 168"/>
                <a:gd name="T22" fmla="*/ 2147483647 w 144"/>
                <a:gd name="T23" fmla="*/ 2147483647 h 168"/>
                <a:gd name="T24" fmla="*/ 2147483647 w 144"/>
                <a:gd name="T25" fmla="*/ 2147483647 h 168"/>
                <a:gd name="T26" fmla="*/ 2147483647 w 144"/>
                <a:gd name="T27" fmla="*/ 0 h 168"/>
                <a:gd name="T28" fmla="*/ 2147483647 w 144"/>
                <a:gd name="T29" fmla="*/ 2147483647 h 168"/>
                <a:gd name="T30" fmla="*/ 0 w 144"/>
                <a:gd name="T31" fmla="*/ 2147483647 h 168"/>
                <a:gd name="T32" fmla="*/ 2147483647 w 144"/>
                <a:gd name="T33" fmla="*/ 2147483647 h 168"/>
                <a:gd name="T34" fmla="*/ 2147483647 w 144"/>
                <a:gd name="T35" fmla="*/ 2147483647 h 168"/>
                <a:gd name="T36" fmla="*/ 0 w 144"/>
                <a:gd name="T37" fmla="*/ 2147483647 h 168"/>
                <a:gd name="T38" fmla="*/ 0 w 144"/>
                <a:gd name="T39" fmla="*/ 2147483647 h 168"/>
                <a:gd name="T40" fmla="*/ 2147483647 w 144"/>
                <a:gd name="T41" fmla="*/ 2147483647 h 168"/>
                <a:gd name="T42" fmla="*/ 2147483647 w 144"/>
                <a:gd name="T43" fmla="*/ 2147483647 h 168"/>
                <a:gd name="T44" fmla="*/ 2147483647 w 144"/>
                <a:gd name="T45" fmla="*/ 2147483647 h 168"/>
                <a:gd name="T46" fmla="*/ 2147483647 w 144"/>
                <a:gd name="T47" fmla="*/ 2147483647 h 168"/>
                <a:gd name="T48" fmla="*/ 2147483647 w 144"/>
                <a:gd name="T49" fmla="*/ 2147483647 h 168"/>
                <a:gd name="T50" fmla="*/ 2147483647 w 144"/>
                <a:gd name="T51" fmla="*/ 2147483647 h 168"/>
                <a:gd name="T52" fmla="*/ 2147483647 w 144"/>
                <a:gd name="T53" fmla="*/ 2147483647 h 168"/>
                <a:gd name="T54" fmla="*/ 2147483647 w 144"/>
                <a:gd name="T55" fmla="*/ 2147483647 h 168"/>
                <a:gd name="T56" fmla="*/ 2147483647 w 144"/>
                <a:gd name="T57" fmla="*/ 2147483647 h 1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"/>
                <a:gd name="T88" fmla="*/ 0 h 168"/>
                <a:gd name="T89" fmla="*/ 144 w 144"/>
                <a:gd name="T90" fmla="*/ 168 h 1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" h="168">
                  <a:moveTo>
                    <a:pt x="88" y="160"/>
                  </a:moveTo>
                  <a:lnTo>
                    <a:pt x="88" y="152"/>
                  </a:lnTo>
                  <a:lnTo>
                    <a:pt x="120" y="128"/>
                  </a:lnTo>
                  <a:lnTo>
                    <a:pt x="136" y="128"/>
                  </a:lnTo>
                  <a:lnTo>
                    <a:pt x="144" y="128"/>
                  </a:lnTo>
                  <a:lnTo>
                    <a:pt x="144" y="104"/>
                  </a:lnTo>
                  <a:lnTo>
                    <a:pt x="144" y="88"/>
                  </a:lnTo>
                  <a:lnTo>
                    <a:pt x="120" y="80"/>
                  </a:lnTo>
                  <a:lnTo>
                    <a:pt x="112" y="72"/>
                  </a:lnTo>
                  <a:lnTo>
                    <a:pt x="112" y="56"/>
                  </a:lnTo>
                  <a:lnTo>
                    <a:pt x="88" y="40"/>
                  </a:lnTo>
                  <a:lnTo>
                    <a:pt x="64" y="32"/>
                  </a:lnTo>
                  <a:lnTo>
                    <a:pt x="56" y="8"/>
                  </a:lnTo>
                  <a:lnTo>
                    <a:pt x="32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8" y="64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16" y="112"/>
                  </a:lnTo>
                  <a:lnTo>
                    <a:pt x="8" y="128"/>
                  </a:lnTo>
                  <a:lnTo>
                    <a:pt x="24" y="160"/>
                  </a:lnTo>
                  <a:lnTo>
                    <a:pt x="32" y="168"/>
                  </a:lnTo>
                  <a:lnTo>
                    <a:pt x="40" y="160"/>
                  </a:lnTo>
                  <a:lnTo>
                    <a:pt x="48" y="160"/>
                  </a:lnTo>
                  <a:lnTo>
                    <a:pt x="64" y="168"/>
                  </a:lnTo>
                  <a:lnTo>
                    <a:pt x="72" y="160"/>
                  </a:lnTo>
                  <a:lnTo>
                    <a:pt x="88" y="16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7" name="Freeform 795"/>
            <p:cNvSpPr>
              <a:spLocks/>
            </p:cNvSpPr>
            <p:nvPr/>
          </p:nvSpPr>
          <p:spPr bwMode="auto">
            <a:xfrm>
              <a:off x="2562225" y="4467225"/>
              <a:ext cx="947738" cy="1009650"/>
            </a:xfrm>
            <a:custGeom>
              <a:avLst/>
              <a:gdLst>
                <a:gd name="T0" fmla="*/ 2147483647 w 488"/>
                <a:gd name="T1" fmla="*/ 2147483647 h 520"/>
                <a:gd name="T2" fmla="*/ 2147483647 w 488"/>
                <a:gd name="T3" fmla="*/ 2147483647 h 520"/>
                <a:gd name="T4" fmla="*/ 2147483647 w 488"/>
                <a:gd name="T5" fmla="*/ 2147483647 h 520"/>
                <a:gd name="T6" fmla="*/ 2147483647 w 488"/>
                <a:gd name="T7" fmla="*/ 2147483647 h 520"/>
                <a:gd name="T8" fmla="*/ 2147483647 w 488"/>
                <a:gd name="T9" fmla="*/ 2147483647 h 520"/>
                <a:gd name="T10" fmla="*/ 2147483647 w 488"/>
                <a:gd name="T11" fmla="*/ 2147483647 h 520"/>
                <a:gd name="T12" fmla="*/ 2147483647 w 488"/>
                <a:gd name="T13" fmla="*/ 2147483647 h 520"/>
                <a:gd name="T14" fmla="*/ 2147483647 w 488"/>
                <a:gd name="T15" fmla="*/ 2147483647 h 520"/>
                <a:gd name="T16" fmla="*/ 2147483647 w 488"/>
                <a:gd name="T17" fmla="*/ 2147483647 h 520"/>
                <a:gd name="T18" fmla="*/ 2147483647 w 488"/>
                <a:gd name="T19" fmla="*/ 2147483647 h 520"/>
                <a:gd name="T20" fmla="*/ 2147483647 w 488"/>
                <a:gd name="T21" fmla="*/ 2147483647 h 520"/>
                <a:gd name="T22" fmla="*/ 2147483647 w 488"/>
                <a:gd name="T23" fmla="*/ 2147483647 h 520"/>
                <a:gd name="T24" fmla="*/ 2147483647 w 488"/>
                <a:gd name="T25" fmla="*/ 2147483647 h 520"/>
                <a:gd name="T26" fmla="*/ 2147483647 w 488"/>
                <a:gd name="T27" fmla="*/ 2147483647 h 520"/>
                <a:gd name="T28" fmla="*/ 2147483647 w 488"/>
                <a:gd name="T29" fmla="*/ 2147483647 h 520"/>
                <a:gd name="T30" fmla="*/ 2147483647 w 488"/>
                <a:gd name="T31" fmla="*/ 2147483647 h 520"/>
                <a:gd name="T32" fmla="*/ 2147483647 w 488"/>
                <a:gd name="T33" fmla="*/ 2147483647 h 520"/>
                <a:gd name="T34" fmla="*/ 2147483647 w 488"/>
                <a:gd name="T35" fmla="*/ 2147483647 h 520"/>
                <a:gd name="T36" fmla="*/ 2147483647 w 488"/>
                <a:gd name="T37" fmla="*/ 2147483647 h 520"/>
                <a:gd name="T38" fmla="*/ 2147483647 w 488"/>
                <a:gd name="T39" fmla="*/ 2147483647 h 520"/>
                <a:gd name="T40" fmla="*/ 2147483647 w 488"/>
                <a:gd name="T41" fmla="*/ 2147483647 h 520"/>
                <a:gd name="T42" fmla="*/ 2147483647 w 488"/>
                <a:gd name="T43" fmla="*/ 2147483647 h 520"/>
                <a:gd name="T44" fmla="*/ 2147483647 w 488"/>
                <a:gd name="T45" fmla="*/ 2147483647 h 520"/>
                <a:gd name="T46" fmla="*/ 2147483647 w 488"/>
                <a:gd name="T47" fmla="*/ 0 h 520"/>
                <a:gd name="T48" fmla="*/ 2147483647 w 488"/>
                <a:gd name="T49" fmla="*/ 2147483647 h 520"/>
                <a:gd name="T50" fmla="*/ 2147483647 w 488"/>
                <a:gd name="T51" fmla="*/ 2147483647 h 520"/>
                <a:gd name="T52" fmla="*/ 2147483647 w 488"/>
                <a:gd name="T53" fmla="*/ 2147483647 h 520"/>
                <a:gd name="T54" fmla="*/ 2147483647 w 488"/>
                <a:gd name="T55" fmla="*/ 2147483647 h 520"/>
                <a:gd name="T56" fmla="*/ 2147483647 w 488"/>
                <a:gd name="T57" fmla="*/ 2147483647 h 520"/>
                <a:gd name="T58" fmla="*/ 2147483647 w 488"/>
                <a:gd name="T59" fmla="*/ 2147483647 h 520"/>
                <a:gd name="T60" fmla="*/ 0 w 488"/>
                <a:gd name="T61" fmla="*/ 2147483647 h 520"/>
                <a:gd name="T62" fmla="*/ 2147483647 w 488"/>
                <a:gd name="T63" fmla="*/ 2147483647 h 520"/>
                <a:gd name="T64" fmla="*/ 2147483647 w 488"/>
                <a:gd name="T65" fmla="*/ 2147483647 h 520"/>
                <a:gd name="T66" fmla="*/ 2147483647 w 488"/>
                <a:gd name="T67" fmla="*/ 2147483647 h 520"/>
                <a:gd name="T68" fmla="*/ 2147483647 w 488"/>
                <a:gd name="T69" fmla="*/ 2147483647 h 520"/>
                <a:gd name="T70" fmla="*/ 2147483647 w 488"/>
                <a:gd name="T71" fmla="*/ 2147483647 h 520"/>
                <a:gd name="T72" fmla="*/ 2147483647 w 488"/>
                <a:gd name="T73" fmla="*/ 2147483647 h 520"/>
                <a:gd name="T74" fmla="*/ 2147483647 w 488"/>
                <a:gd name="T75" fmla="*/ 2147483647 h 520"/>
                <a:gd name="T76" fmla="*/ 2147483647 w 488"/>
                <a:gd name="T77" fmla="*/ 2147483647 h 5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8"/>
                <a:gd name="T118" fmla="*/ 0 h 520"/>
                <a:gd name="T119" fmla="*/ 488 w 488"/>
                <a:gd name="T120" fmla="*/ 520 h 5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8" h="520">
                  <a:moveTo>
                    <a:pt x="248" y="400"/>
                  </a:moveTo>
                  <a:lnTo>
                    <a:pt x="248" y="408"/>
                  </a:lnTo>
                  <a:lnTo>
                    <a:pt x="240" y="432"/>
                  </a:lnTo>
                  <a:lnTo>
                    <a:pt x="232" y="440"/>
                  </a:lnTo>
                  <a:lnTo>
                    <a:pt x="200" y="464"/>
                  </a:lnTo>
                  <a:lnTo>
                    <a:pt x="208" y="464"/>
                  </a:lnTo>
                  <a:lnTo>
                    <a:pt x="200" y="464"/>
                  </a:lnTo>
                  <a:lnTo>
                    <a:pt x="216" y="472"/>
                  </a:lnTo>
                  <a:lnTo>
                    <a:pt x="232" y="480"/>
                  </a:lnTo>
                  <a:lnTo>
                    <a:pt x="248" y="496"/>
                  </a:lnTo>
                  <a:lnTo>
                    <a:pt x="256" y="520"/>
                  </a:lnTo>
                  <a:lnTo>
                    <a:pt x="264" y="504"/>
                  </a:lnTo>
                  <a:lnTo>
                    <a:pt x="280" y="488"/>
                  </a:lnTo>
                  <a:lnTo>
                    <a:pt x="296" y="472"/>
                  </a:lnTo>
                  <a:lnTo>
                    <a:pt x="312" y="416"/>
                  </a:lnTo>
                  <a:lnTo>
                    <a:pt x="328" y="392"/>
                  </a:lnTo>
                  <a:lnTo>
                    <a:pt x="368" y="368"/>
                  </a:lnTo>
                  <a:lnTo>
                    <a:pt x="400" y="360"/>
                  </a:lnTo>
                  <a:lnTo>
                    <a:pt x="408" y="360"/>
                  </a:lnTo>
                  <a:lnTo>
                    <a:pt x="416" y="344"/>
                  </a:lnTo>
                  <a:lnTo>
                    <a:pt x="416" y="328"/>
                  </a:lnTo>
                  <a:lnTo>
                    <a:pt x="432" y="304"/>
                  </a:lnTo>
                  <a:lnTo>
                    <a:pt x="432" y="296"/>
                  </a:lnTo>
                  <a:lnTo>
                    <a:pt x="440" y="232"/>
                  </a:lnTo>
                  <a:lnTo>
                    <a:pt x="448" y="224"/>
                  </a:lnTo>
                  <a:lnTo>
                    <a:pt x="488" y="176"/>
                  </a:lnTo>
                  <a:lnTo>
                    <a:pt x="488" y="160"/>
                  </a:lnTo>
                  <a:lnTo>
                    <a:pt x="480" y="136"/>
                  </a:lnTo>
                  <a:lnTo>
                    <a:pt x="456" y="128"/>
                  </a:lnTo>
                  <a:lnTo>
                    <a:pt x="424" y="104"/>
                  </a:lnTo>
                  <a:lnTo>
                    <a:pt x="384" y="104"/>
                  </a:lnTo>
                  <a:lnTo>
                    <a:pt x="368" y="96"/>
                  </a:lnTo>
                  <a:lnTo>
                    <a:pt x="360" y="88"/>
                  </a:lnTo>
                  <a:lnTo>
                    <a:pt x="328" y="72"/>
                  </a:lnTo>
                  <a:lnTo>
                    <a:pt x="304" y="56"/>
                  </a:lnTo>
                  <a:lnTo>
                    <a:pt x="296" y="40"/>
                  </a:lnTo>
                  <a:lnTo>
                    <a:pt x="288" y="8"/>
                  </a:lnTo>
                  <a:lnTo>
                    <a:pt x="280" y="8"/>
                  </a:lnTo>
                  <a:lnTo>
                    <a:pt x="264" y="32"/>
                  </a:lnTo>
                  <a:lnTo>
                    <a:pt x="248" y="40"/>
                  </a:lnTo>
                  <a:lnTo>
                    <a:pt x="224" y="40"/>
                  </a:lnTo>
                  <a:lnTo>
                    <a:pt x="216" y="40"/>
                  </a:lnTo>
                  <a:lnTo>
                    <a:pt x="192" y="48"/>
                  </a:lnTo>
                  <a:lnTo>
                    <a:pt x="184" y="48"/>
                  </a:lnTo>
                  <a:lnTo>
                    <a:pt x="168" y="40"/>
                  </a:lnTo>
                  <a:lnTo>
                    <a:pt x="176" y="16"/>
                  </a:lnTo>
                  <a:lnTo>
                    <a:pt x="168" y="0"/>
                  </a:lnTo>
                  <a:lnTo>
                    <a:pt x="160" y="0"/>
                  </a:lnTo>
                  <a:lnTo>
                    <a:pt x="160" y="8"/>
                  </a:lnTo>
                  <a:lnTo>
                    <a:pt x="144" y="16"/>
                  </a:lnTo>
                  <a:lnTo>
                    <a:pt x="112" y="16"/>
                  </a:lnTo>
                  <a:lnTo>
                    <a:pt x="120" y="32"/>
                  </a:lnTo>
                  <a:lnTo>
                    <a:pt x="128" y="48"/>
                  </a:lnTo>
                  <a:lnTo>
                    <a:pt x="88" y="56"/>
                  </a:lnTo>
                  <a:lnTo>
                    <a:pt x="80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0" y="120"/>
                  </a:lnTo>
                  <a:lnTo>
                    <a:pt x="32" y="112"/>
                  </a:lnTo>
                  <a:lnTo>
                    <a:pt x="32" y="120"/>
                  </a:lnTo>
                  <a:lnTo>
                    <a:pt x="16" y="12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16" y="192"/>
                  </a:lnTo>
                  <a:lnTo>
                    <a:pt x="40" y="184"/>
                  </a:lnTo>
                  <a:lnTo>
                    <a:pt x="40" y="208"/>
                  </a:lnTo>
                  <a:lnTo>
                    <a:pt x="48" y="208"/>
                  </a:lnTo>
                  <a:lnTo>
                    <a:pt x="64" y="208"/>
                  </a:lnTo>
                  <a:lnTo>
                    <a:pt x="80" y="192"/>
                  </a:lnTo>
                  <a:lnTo>
                    <a:pt x="104" y="200"/>
                  </a:lnTo>
                  <a:lnTo>
                    <a:pt x="112" y="224"/>
                  </a:lnTo>
                  <a:lnTo>
                    <a:pt x="136" y="232"/>
                  </a:lnTo>
                  <a:lnTo>
                    <a:pt x="160" y="248"/>
                  </a:lnTo>
                  <a:lnTo>
                    <a:pt x="160" y="264"/>
                  </a:lnTo>
                  <a:lnTo>
                    <a:pt x="168" y="272"/>
                  </a:lnTo>
                  <a:lnTo>
                    <a:pt x="192" y="280"/>
                  </a:lnTo>
                  <a:lnTo>
                    <a:pt x="192" y="296"/>
                  </a:lnTo>
                  <a:lnTo>
                    <a:pt x="192" y="320"/>
                  </a:lnTo>
                  <a:lnTo>
                    <a:pt x="248" y="400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8" name="Freeform 796"/>
            <p:cNvSpPr>
              <a:spLocks/>
            </p:cNvSpPr>
            <p:nvPr/>
          </p:nvSpPr>
          <p:spPr bwMode="auto">
            <a:xfrm>
              <a:off x="2933700" y="5089525"/>
              <a:ext cx="109538" cy="155575"/>
            </a:xfrm>
            <a:custGeom>
              <a:avLst/>
              <a:gdLst>
                <a:gd name="T0" fmla="*/ 0 w 56"/>
                <a:gd name="T1" fmla="*/ 0 h 80"/>
                <a:gd name="T2" fmla="*/ 0 w 56"/>
                <a:gd name="T3" fmla="*/ 2147483647 h 80"/>
                <a:gd name="T4" fmla="*/ 2147483647 w 56"/>
                <a:gd name="T5" fmla="*/ 2147483647 h 80"/>
                <a:gd name="T6" fmla="*/ 2147483647 w 56"/>
                <a:gd name="T7" fmla="*/ 2147483647 h 80"/>
                <a:gd name="T8" fmla="*/ 2147483647 w 56"/>
                <a:gd name="T9" fmla="*/ 2147483647 h 80"/>
                <a:gd name="T10" fmla="*/ 2147483647 w 56"/>
                <a:gd name="T11" fmla="*/ 2147483647 h 80"/>
                <a:gd name="T12" fmla="*/ 2147483647 w 56"/>
                <a:gd name="T13" fmla="*/ 2147483647 h 80"/>
                <a:gd name="T14" fmla="*/ 2147483647 w 56"/>
                <a:gd name="T15" fmla="*/ 2147483647 h 80"/>
                <a:gd name="T16" fmla="*/ 0 w 56"/>
                <a:gd name="T17" fmla="*/ 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80"/>
                <a:gd name="T29" fmla="*/ 56 w 56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80">
                  <a:moveTo>
                    <a:pt x="0" y="0"/>
                  </a:moveTo>
                  <a:lnTo>
                    <a:pt x="0" y="8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40" y="56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5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49" name="Freeform 797"/>
            <p:cNvSpPr>
              <a:spLocks/>
            </p:cNvSpPr>
            <p:nvPr/>
          </p:nvSpPr>
          <p:spPr bwMode="auto">
            <a:xfrm>
              <a:off x="2933700" y="5368925"/>
              <a:ext cx="125413" cy="155575"/>
            </a:xfrm>
            <a:custGeom>
              <a:avLst/>
              <a:gdLst>
                <a:gd name="T0" fmla="*/ 2147483647 w 64"/>
                <a:gd name="T1" fmla="*/ 2147483647 h 80"/>
                <a:gd name="T2" fmla="*/ 2147483647 w 64"/>
                <a:gd name="T3" fmla="*/ 2147483647 h 80"/>
                <a:gd name="T4" fmla="*/ 2147483647 w 64"/>
                <a:gd name="T5" fmla="*/ 0 h 80"/>
                <a:gd name="T6" fmla="*/ 0 w 64"/>
                <a:gd name="T7" fmla="*/ 2147483647 h 80"/>
                <a:gd name="T8" fmla="*/ 0 w 64"/>
                <a:gd name="T9" fmla="*/ 2147483647 h 80"/>
                <a:gd name="T10" fmla="*/ 0 w 64"/>
                <a:gd name="T11" fmla="*/ 2147483647 h 80"/>
                <a:gd name="T12" fmla="*/ 2147483647 w 64"/>
                <a:gd name="T13" fmla="*/ 2147483647 h 80"/>
                <a:gd name="T14" fmla="*/ 2147483647 w 64"/>
                <a:gd name="T15" fmla="*/ 2147483647 h 80"/>
                <a:gd name="T16" fmla="*/ 2147483647 w 64"/>
                <a:gd name="T17" fmla="*/ 2147483647 h 80"/>
                <a:gd name="T18" fmla="*/ 2147483647 w 64"/>
                <a:gd name="T19" fmla="*/ 2147483647 h 80"/>
                <a:gd name="T20" fmla="*/ 2147483647 w 64"/>
                <a:gd name="T21" fmla="*/ 2147483647 h 80"/>
                <a:gd name="T22" fmla="*/ 2147483647 w 64"/>
                <a:gd name="T23" fmla="*/ 2147483647 h 80"/>
                <a:gd name="T24" fmla="*/ 2147483647 w 64"/>
                <a:gd name="T25" fmla="*/ 2147483647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0"/>
                <a:gd name="T41" fmla="*/ 64 w 64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0">
                  <a:moveTo>
                    <a:pt x="40" y="16"/>
                  </a:moveTo>
                  <a:lnTo>
                    <a:pt x="24" y="8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16" y="64"/>
                  </a:lnTo>
                  <a:lnTo>
                    <a:pt x="24" y="72"/>
                  </a:lnTo>
                  <a:lnTo>
                    <a:pt x="40" y="80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56" y="32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0" name="Freeform 798"/>
            <p:cNvSpPr>
              <a:spLocks/>
            </p:cNvSpPr>
            <p:nvPr/>
          </p:nvSpPr>
          <p:spPr bwMode="auto">
            <a:xfrm>
              <a:off x="2933700" y="5089525"/>
              <a:ext cx="109538" cy="155575"/>
            </a:xfrm>
            <a:custGeom>
              <a:avLst/>
              <a:gdLst>
                <a:gd name="T0" fmla="*/ 0 w 56"/>
                <a:gd name="T1" fmla="*/ 0 h 80"/>
                <a:gd name="T2" fmla="*/ 0 w 56"/>
                <a:gd name="T3" fmla="*/ 2147483647 h 80"/>
                <a:gd name="T4" fmla="*/ 2147483647 w 56"/>
                <a:gd name="T5" fmla="*/ 2147483647 h 80"/>
                <a:gd name="T6" fmla="*/ 2147483647 w 56"/>
                <a:gd name="T7" fmla="*/ 2147483647 h 80"/>
                <a:gd name="T8" fmla="*/ 2147483647 w 56"/>
                <a:gd name="T9" fmla="*/ 2147483647 h 80"/>
                <a:gd name="T10" fmla="*/ 2147483647 w 56"/>
                <a:gd name="T11" fmla="*/ 2147483647 h 80"/>
                <a:gd name="T12" fmla="*/ 2147483647 w 56"/>
                <a:gd name="T13" fmla="*/ 2147483647 h 80"/>
                <a:gd name="T14" fmla="*/ 2147483647 w 56"/>
                <a:gd name="T15" fmla="*/ 2147483647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80"/>
                <a:gd name="T26" fmla="*/ 56 w 56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80">
                  <a:moveTo>
                    <a:pt x="0" y="0"/>
                  </a:moveTo>
                  <a:lnTo>
                    <a:pt x="0" y="8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40" y="56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56" y="8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1" name="Freeform 799"/>
            <p:cNvSpPr>
              <a:spLocks/>
            </p:cNvSpPr>
            <p:nvPr/>
          </p:nvSpPr>
          <p:spPr bwMode="auto">
            <a:xfrm>
              <a:off x="2933700" y="5089525"/>
              <a:ext cx="109538" cy="155575"/>
            </a:xfrm>
            <a:custGeom>
              <a:avLst/>
              <a:gdLst>
                <a:gd name="T0" fmla="*/ 0 w 56"/>
                <a:gd name="T1" fmla="*/ 0 h 80"/>
                <a:gd name="T2" fmla="*/ 0 w 56"/>
                <a:gd name="T3" fmla="*/ 2147483647 h 80"/>
                <a:gd name="T4" fmla="*/ 2147483647 w 56"/>
                <a:gd name="T5" fmla="*/ 2147483647 h 80"/>
                <a:gd name="T6" fmla="*/ 2147483647 w 56"/>
                <a:gd name="T7" fmla="*/ 2147483647 h 80"/>
                <a:gd name="T8" fmla="*/ 2147483647 w 56"/>
                <a:gd name="T9" fmla="*/ 2147483647 h 80"/>
                <a:gd name="T10" fmla="*/ 2147483647 w 56"/>
                <a:gd name="T11" fmla="*/ 2147483647 h 80"/>
                <a:gd name="T12" fmla="*/ 2147483647 w 56"/>
                <a:gd name="T13" fmla="*/ 2147483647 h 80"/>
                <a:gd name="T14" fmla="*/ 2147483647 w 56"/>
                <a:gd name="T15" fmla="*/ 2147483647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80"/>
                <a:gd name="T26" fmla="*/ 56 w 56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80">
                  <a:moveTo>
                    <a:pt x="0" y="0"/>
                  </a:moveTo>
                  <a:lnTo>
                    <a:pt x="0" y="8"/>
                  </a:lnTo>
                  <a:lnTo>
                    <a:pt x="16" y="24"/>
                  </a:lnTo>
                  <a:lnTo>
                    <a:pt x="24" y="32"/>
                  </a:lnTo>
                  <a:lnTo>
                    <a:pt x="40" y="56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56" y="8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2" name="Freeform 800"/>
            <p:cNvSpPr>
              <a:spLocks/>
            </p:cNvSpPr>
            <p:nvPr/>
          </p:nvSpPr>
          <p:spPr bwMode="auto">
            <a:xfrm>
              <a:off x="2949575" y="4437063"/>
              <a:ext cx="93663" cy="107950"/>
            </a:xfrm>
            <a:custGeom>
              <a:avLst/>
              <a:gdLst>
                <a:gd name="T0" fmla="*/ 2147483647 w 48"/>
                <a:gd name="T1" fmla="*/ 2147483647 h 56"/>
                <a:gd name="T2" fmla="*/ 2147483647 w 48"/>
                <a:gd name="T3" fmla="*/ 2147483647 h 56"/>
                <a:gd name="T4" fmla="*/ 2147483647 w 48"/>
                <a:gd name="T5" fmla="*/ 2147483647 h 56"/>
                <a:gd name="T6" fmla="*/ 2147483647 w 48"/>
                <a:gd name="T7" fmla="*/ 2147483647 h 56"/>
                <a:gd name="T8" fmla="*/ 2147483647 w 48"/>
                <a:gd name="T9" fmla="*/ 2147483647 h 56"/>
                <a:gd name="T10" fmla="*/ 2147483647 w 48"/>
                <a:gd name="T11" fmla="*/ 0 h 56"/>
                <a:gd name="T12" fmla="*/ 2147483647 w 48"/>
                <a:gd name="T13" fmla="*/ 2147483647 h 56"/>
                <a:gd name="T14" fmla="*/ 0 w 48"/>
                <a:gd name="T15" fmla="*/ 2147483647 h 56"/>
                <a:gd name="T16" fmla="*/ 2147483647 w 48"/>
                <a:gd name="T17" fmla="*/ 2147483647 h 56"/>
                <a:gd name="T18" fmla="*/ 2147483647 w 48"/>
                <a:gd name="T19" fmla="*/ 2147483647 h 56"/>
                <a:gd name="T20" fmla="*/ 2147483647 w 48"/>
                <a:gd name="T21" fmla="*/ 2147483647 h 56"/>
                <a:gd name="T22" fmla="*/ 2147483647 w 48"/>
                <a:gd name="T23" fmla="*/ 2147483647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56"/>
                <a:gd name="T38" fmla="*/ 48 w 48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56">
                  <a:moveTo>
                    <a:pt x="48" y="56"/>
                  </a:moveTo>
                  <a:lnTo>
                    <a:pt x="48" y="40"/>
                  </a:lnTo>
                  <a:lnTo>
                    <a:pt x="40" y="24"/>
                  </a:lnTo>
                  <a:lnTo>
                    <a:pt x="4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3" name="Freeform 801"/>
            <p:cNvSpPr>
              <a:spLocks/>
            </p:cNvSpPr>
            <p:nvPr/>
          </p:nvSpPr>
          <p:spPr bwMode="auto">
            <a:xfrm>
              <a:off x="2576513" y="4295775"/>
              <a:ext cx="327025" cy="280988"/>
            </a:xfrm>
            <a:custGeom>
              <a:avLst/>
              <a:gdLst>
                <a:gd name="T0" fmla="*/ 2147483647 w 168"/>
                <a:gd name="T1" fmla="*/ 2147483647 h 144"/>
                <a:gd name="T2" fmla="*/ 2147483647 w 168"/>
                <a:gd name="T3" fmla="*/ 2147483647 h 144"/>
                <a:gd name="T4" fmla="*/ 2147483647 w 168"/>
                <a:gd name="T5" fmla="*/ 2147483647 h 144"/>
                <a:gd name="T6" fmla="*/ 2147483647 w 168"/>
                <a:gd name="T7" fmla="*/ 2147483647 h 144"/>
                <a:gd name="T8" fmla="*/ 2147483647 w 168"/>
                <a:gd name="T9" fmla="*/ 2147483647 h 144"/>
                <a:gd name="T10" fmla="*/ 2147483647 w 168"/>
                <a:gd name="T11" fmla="*/ 2147483647 h 144"/>
                <a:gd name="T12" fmla="*/ 2147483647 w 168"/>
                <a:gd name="T13" fmla="*/ 2147483647 h 144"/>
                <a:gd name="T14" fmla="*/ 2147483647 w 168"/>
                <a:gd name="T15" fmla="*/ 2147483647 h 144"/>
                <a:gd name="T16" fmla="*/ 2147483647 w 168"/>
                <a:gd name="T17" fmla="*/ 2147483647 h 144"/>
                <a:gd name="T18" fmla="*/ 2147483647 w 168"/>
                <a:gd name="T19" fmla="*/ 2147483647 h 144"/>
                <a:gd name="T20" fmla="*/ 2147483647 w 168"/>
                <a:gd name="T21" fmla="*/ 2147483647 h 144"/>
                <a:gd name="T22" fmla="*/ 2147483647 w 168"/>
                <a:gd name="T23" fmla="*/ 2147483647 h 144"/>
                <a:gd name="T24" fmla="*/ 2147483647 w 168"/>
                <a:gd name="T25" fmla="*/ 0 h 144"/>
                <a:gd name="T26" fmla="*/ 0 w 168"/>
                <a:gd name="T27" fmla="*/ 2147483647 h 144"/>
                <a:gd name="T28" fmla="*/ 0 w 168"/>
                <a:gd name="T29" fmla="*/ 2147483647 h 144"/>
                <a:gd name="T30" fmla="*/ 2147483647 w 168"/>
                <a:gd name="T31" fmla="*/ 2147483647 h 144"/>
                <a:gd name="T32" fmla="*/ 2147483647 w 168"/>
                <a:gd name="T33" fmla="*/ 2147483647 h 144"/>
                <a:gd name="T34" fmla="*/ 2147483647 w 168"/>
                <a:gd name="T35" fmla="*/ 2147483647 h 144"/>
                <a:gd name="T36" fmla="*/ 2147483647 w 168"/>
                <a:gd name="T37" fmla="*/ 2147483647 h 144"/>
                <a:gd name="T38" fmla="*/ 2147483647 w 168"/>
                <a:gd name="T39" fmla="*/ 2147483647 h 144"/>
                <a:gd name="T40" fmla="*/ 2147483647 w 168"/>
                <a:gd name="T41" fmla="*/ 2147483647 h 144"/>
                <a:gd name="T42" fmla="*/ 2147483647 w 168"/>
                <a:gd name="T43" fmla="*/ 2147483647 h 144"/>
                <a:gd name="T44" fmla="*/ 2147483647 w 168"/>
                <a:gd name="T45" fmla="*/ 2147483647 h 144"/>
                <a:gd name="T46" fmla="*/ 2147483647 w 168"/>
                <a:gd name="T47" fmla="*/ 2147483647 h 144"/>
                <a:gd name="T48" fmla="*/ 2147483647 w 168"/>
                <a:gd name="T49" fmla="*/ 2147483647 h 144"/>
                <a:gd name="T50" fmla="*/ 2147483647 w 168"/>
                <a:gd name="T51" fmla="*/ 2147483647 h 144"/>
                <a:gd name="T52" fmla="*/ 2147483647 w 168"/>
                <a:gd name="T53" fmla="*/ 2147483647 h 144"/>
                <a:gd name="T54" fmla="*/ 2147483647 w 168"/>
                <a:gd name="T55" fmla="*/ 2147483647 h 1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144"/>
                <a:gd name="T86" fmla="*/ 168 w 168"/>
                <a:gd name="T87" fmla="*/ 144 h 1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144">
                  <a:moveTo>
                    <a:pt x="152" y="88"/>
                  </a:moveTo>
                  <a:lnTo>
                    <a:pt x="144" y="72"/>
                  </a:lnTo>
                  <a:lnTo>
                    <a:pt x="152" y="64"/>
                  </a:lnTo>
                  <a:lnTo>
                    <a:pt x="168" y="48"/>
                  </a:lnTo>
                  <a:lnTo>
                    <a:pt x="152" y="40"/>
                  </a:lnTo>
                  <a:lnTo>
                    <a:pt x="152" y="32"/>
                  </a:lnTo>
                  <a:lnTo>
                    <a:pt x="128" y="24"/>
                  </a:lnTo>
                  <a:lnTo>
                    <a:pt x="88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40" y="8"/>
                  </a:lnTo>
                  <a:lnTo>
                    <a:pt x="24" y="16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40"/>
                  </a:lnTo>
                  <a:lnTo>
                    <a:pt x="8" y="64"/>
                  </a:lnTo>
                  <a:lnTo>
                    <a:pt x="48" y="80"/>
                  </a:lnTo>
                  <a:lnTo>
                    <a:pt x="64" y="80"/>
                  </a:lnTo>
                  <a:lnTo>
                    <a:pt x="64" y="88"/>
                  </a:lnTo>
                  <a:lnTo>
                    <a:pt x="72" y="104"/>
                  </a:lnTo>
                  <a:lnTo>
                    <a:pt x="72" y="136"/>
                  </a:lnTo>
                  <a:lnTo>
                    <a:pt x="80" y="144"/>
                  </a:lnTo>
                  <a:lnTo>
                    <a:pt x="120" y="136"/>
                  </a:lnTo>
                  <a:lnTo>
                    <a:pt x="112" y="120"/>
                  </a:lnTo>
                  <a:lnTo>
                    <a:pt x="104" y="104"/>
                  </a:lnTo>
                  <a:lnTo>
                    <a:pt x="136" y="104"/>
                  </a:lnTo>
                  <a:lnTo>
                    <a:pt x="152" y="96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4" name="Freeform 802"/>
            <p:cNvSpPr>
              <a:spLocks/>
            </p:cNvSpPr>
            <p:nvPr/>
          </p:nvSpPr>
          <p:spPr bwMode="auto">
            <a:xfrm>
              <a:off x="2359025" y="4606925"/>
              <a:ext cx="311150" cy="434975"/>
            </a:xfrm>
            <a:custGeom>
              <a:avLst/>
              <a:gdLst>
                <a:gd name="T0" fmla="*/ 2147483647 w 160"/>
                <a:gd name="T1" fmla="*/ 2147483647 h 224"/>
                <a:gd name="T2" fmla="*/ 2147483647 w 160"/>
                <a:gd name="T3" fmla="*/ 2147483647 h 224"/>
                <a:gd name="T4" fmla="*/ 2147483647 w 160"/>
                <a:gd name="T5" fmla="*/ 2147483647 h 224"/>
                <a:gd name="T6" fmla="*/ 2147483647 w 160"/>
                <a:gd name="T7" fmla="*/ 2147483647 h 224"/>
                <a:gd name="T8" fmla="*/ 2147483647 w 160"/>
                <a:gd name="T9" fmla="*/ 2147483647 h 224"/>
                <a:gd name="T10" fmla="*/ 2147483647 w 160"/>
                <a:gd name="T11" fmla="*/ 2147483647 h 224"/>
                <a:gd name="T12" fmla="*/ 2147483647 w 160"/>
                <a:gd name="T13" fmla="*/ 2147483647 h 224"/>
                <a:gd name="T14" fmla="*/ 2147483647 w 160"/>
                <a:gd name="T15" fmla="*/ 2147483647 h 224"/>
                <a:gd name="T16" fmla="*/ 2147483647 w 160"/>
                <a:gd name="T17" fmla="*/ 2147483647 h 224"/>
                <a:gd name="T18" fmla="*/ 2147483647 w 160"/>
                <a:gd name="T19" fmla="*/ 2147483647 h 224"/>
                <a:gd name="T20" fmla="*/ 2147483647 w 160"/>
                <a:gd name="T21" fmla="*/ 2147483647 h 224"/>
                <a:gd name="T22" fmla="*/ 2147483647 w 160"/>
                <a:gd name="T23" fmla="*/ 2147483647 h 224"/>
                <a:gd name="T24" fmla="*/ 2147483647 w 160"/>
                <a:gd name="T25" fmla="*/ 0 h 224"/>
                <a:gd name="T26" fmla="*/ 2147483647 w 160"/>
                <a:gd name="T27" fmla="*/ 2147483647 h 224"/>
                <a:gd name="T28" fmla="*/ 2147483647 w 160"/>
                <a:gd name="T29" fmla="*/ 2147483647 h 224"/>
                <a:gd name="T30" fmla="*/ 2147483647 w 160"/>
                <a:gd name="T31" fmla="*/ 2147483647 h 224"/>
                <a:gd name="T32" fmla="*/ 2147483647 w 160"/>
                <a:gd name="T33" fmla="*/ 2147483647 h 224"/>
                <a:gd name="T34" fmla="*/ 2147483647 w 160"/>
                <a:gd name="T35" fmla="*/ 2147483647 h 224"/>
                <a:gd name="T36" fmla="*/ 2147483647 w 160"/>
                <a:gd name="T37" fmla="*/ 2147483647 h 224"/>
                <a:gd name="T38" fmla="*/ 0 w 160"/>
                <a:gd name="T39" fmla="*/ 2147483647 h 224"/>
                <a:gd name="T40" fmla="*/ 2147483647 w 160"/>
                <a:gd name="T41" fmla="*/ 2147483647 h 224"/>
                <a:gd name="T42" fmla="*/ 2147483647 w 160"/>
                <a:gd name="T43" fmla="*/ 2147483647 h 224"/>
                <a:gd name="T44" fmla="*/ 2147483647 w 160"/>
                <a:gd name="T45" fmla="*/ 2147483647 h 224"/>
                <a:gd name="T46" fmla="*/ 2147483647 w 160"/>
                <a:gd name="T47" fmla="*/ 2147483647 h 224"/>
                <a:gd name="T48" fmla="*/ 2147483647 w 160"/>
                <a:gd name="T49" fmla="*/ 2147483647 h 224"/>
                <a:gd name="T50" fmla="*/ 2147483647 w 160"/>
                <a:gd name="T51" fmla="*/ 2147483647 h 224"/>
                <a:gd name="T52" fmla="*/ 2147483647 w 160"/>
                <a:gd name="T53" fmla="*/ 2147483647 h 224"/>
                <a:gd name="T54" fmla="*/ 2147483647 w 160"/>
                <a:gd name="T55" fmla="*/ 2147483647 h 224"/>
                <a:gd name="T56" fmla="*/ 2147483647 w 160"/>
                <a:gd name="T57" fmla="*/ 2147483647 h 224"/>
                <a:gd name="T58" fmla="*/ 2147483647 w 160"/>
                <a:gd name="T59" fmla="*/ 2147483647 h 2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0"/>
                <a:gd name="T91" fmla="*/ 0 h 224"/>
                <a:gd name="T92" fmla="*/ 160 w 160"/>
                <a:gd name="T93" fmla="*/ 224 h 22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0" h="224">
                  <a:moveTo>
                    <a:pt x="152" y="136"/>
                  </a:moveTo>
                  <a:lnTo>
                    <a:pt x="144" y="136"/>
                  </a:lnTo>
                  <a:lnTo>
                    <a:pt x="144" y="112"/>
                  </a:lnTo>
                  <a:lnTo>
                    <a:pt x="120" y="120"/>
                  </a:lnTo>
                  <a:lnTo>
                    <a:pt x="104" y="104"/>
                  </a:lnTo>
                  <a:lnTo>
                    <a:pt x="104" y="80"/>
                  </a:lnTo>
                  <a:lnTo>
                    <a:pt x="120" y="56"/>
                  </a:lnTo>
                  <a:lnTo>
                    <a:pt x="136" y="48"/>
                  </a:lnTo>
                  <a:lnTo>
                    <a:pt x="136" y="40"/>
                  </a:lnTo>
                  <a:lnTo>
                    <a:pt x="128" y="24"/>
                  </a:lnTo>
                  <a:lnTo>
                    <a:pt x="112" y="24"/>
                  </a:lnTo>
                  <a:lnTo>
                    <a:pt x="104" y="16"/>
                  </a:lnTo>
                  <a:lnTo>
                    <a:pt x="80" y="0"/>
                  </a:lnTo>
                  <a:lnTo>
                    <a:pt x="72" y="16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32" y="56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0" y="48"/>
                  </a:lnTo>
                  <a:lnTo>
                    <a:pt x="16" y="80"/>
                  </a:lnTo>
                  <a:lnTo>
                    <a:pt x="40" y="120"/>
                  </a:lnTo>
                  <a:lnTo>
                    <a:pt x="64" y="168"/>
                  </a:lnTo>
                  <a:lnTo>
                    <a:pt x="64" y="176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52" y="208"/>
                  </a:lnTo>
                  <a:lnTo>
                    <a:pt x="160" y="184"/>
                  </a:lnTo>
                  <a:lnTo>
                    <a:pt x="160" y="152"/>
                  </a:lnTo>
                  <a:lnTo>
                    <a:pt x="152" y="13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5" name="Freeform 803"/>
            <p:cNvSpPr>
              <a:spLocks/>
            </p:cNvSpPr>
            <p:nvPr/>
          </p:nvSpPr>
          <p:spPr bwMode="auto">
            <a:xfrm>
              <a:off x="2949575" y="4437063"/>
              <a:ext cx="93663" cy="107950"/>
            </a:xfrm>
            <a:custGeom>
              <a:avLst/>
              <a:gdLst>
                <a:gd name="T0" fmla="*/ 2147483647 w 48"/>
                <a:gd name="T1" fmla="*/ 2147483647 h 56"/>
                <a:gd name="T2" fmla="*/ 2147483647 w 48"/>
                <a:gd name="T3" fmla="*/ 2147483647 h 56"/>
                <a:gd name="T4" fmla="*/ 2147483647 w 48"/>
                <a:gd name="T5" fmla="*/ 2147483647 h 56"/>
                <a:gd name="T6" fmla="*/ 2147483647 w 48"/>
                <a:gd name="T7" fmla="*/ 2147483647 h 56"/>
                <a:gd name="T8" fmla="*/ 2147483647 w 48"/>
                <a:gd name="T9" fmla="*/ 2147483647 h 56"/>
                <a:gd name="T10" fmla="*/ 2147483647 w 48"/>
                <a:gd name="T11" fmla="*/ 0 h 56"/>
                <a:gd name="T12" fmla="*/ 2147483647 w 48"/>
                <a:gd name="T13" fmla="*/ 2147483647 h 56"/>
                <a:gd name="T14" fmla="*/ 0 w 48"/>
                <a:gd name="T15" fmla="*/ 2147483647 h 56"/>
                <a:gd name="T16" fmla="*/ 2147483647 w 48"/>
                <a:gd name="T17" fmla="*/ 2147483647 h 56"/>
                <a:gd name="T18" fmla="*/ 2147483647 w 48"/>
                <a:gd name="T19" fmla="*/ 2147483647 h 56"/>
                <a:gd name="T20" fmla="*/ 2147483647 w 48"/>
                <a:gd name="T21" fmla="*/ 2147483647 h 56"/>
                <a:gd name="T22" fmla="*/ 2147483647 w 48"/>
                <a:gd name="T23" fmla="*/ 2147483647 h 56"/>
                <a:gd name="T24" fmla="*/ 2147483647 w 48"/>
                <a:gd name="T25" fmla="*/ 2147483647 h 56"/>
                <a:gd name="T26" fmla="*/ 2147483647 w 48"/>
                <a:gd name="T27" fmla="*/ 2147483647 h 56"/>
                <a:gd name="T28" fmla="*/ 2147483647 w 48"/>
                <a:gd name="T29" fmla="*/ 2147483647 h 56"/>
                <a:gd name="T30" fmla="*/ 2147483647 w 48"/>
                <a:gd name="T31" fmla="*/ 2147483647 h 56"/>
                <a:gd name="T32" fmla="*/ 2147483647 w 48"/>
                <a:gd name="T33" fmla="*/ 2147483647 h 56"/>
                <a:gd name="T34" fmla="*/ 2147483647 w 48"/>
                <a:gd name="T35" fmla="*/ 2147483647 h 56"/>
                <a:gd name="T36" fmla="*/ 2147483647 w 48"/>
                <a:gd name="T37" fmla="*/ 0 h 56"/>
                <a:gd name="T38" fmla="*/ 2147483647 w 48"/>
                <a:gd name="T39" fmla="*/ 2147483647 h 56"/>
                <a:gd name="T40" fmla="*/ 0 w 48"/>
                <a:gd name="T41" fmla="*/ 2147483647 h 56"/>
                <a:gd name="T42" fmla="*/ 2147483647 w 48"/>
                <a:gd name="T43" fmla="*/ 2147483647 h 56"/>
                <a:gd name="T44" fmla="*/ 2147483647 w 48"/>
                <a:gd name="T45" fmla="*/ 2147483647 h 56"/>
                <a:gd name="T46" fmla="*/ 2147483647 w 48"/>
                <a:gd name="T47" fmla="*/ 2147483647 h 56"/>
                <a:gd name="T48" fmla="*/ 2147483647 w 48"/>
                <a:gd name="T49" fmla="*/ 2147483647 h 56"/>
                <a:gd name="T50" fmla="*/ 2147483647 w 48"/>
                <a:gd name="T51" fmla="*/ 2147483647 h 56"/>
                <a:gd name="T52" fmla="*/ 2147483647 w 48"/>
                <a:gd name="T53" fmla="*/ 2147483647 h 5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56"/>
                <a:gd name="T83" fmla="*/ 48 w 48"/>
                <a:gd name="T84" fmla="*/ 56 h 5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56">
                  <a:moveTo>
                    <a:pt x="48" y="56"/>
                  </a:moveTo>
                  <a:lnTo>
                    <a:pt x="48" y="40"/>
                  </a:lnTo>
                  <a:lnTo>
                    <a:pt x="40" y="24"/>
                  </a:lnTo>
                  <a:lnTo>
                    <a:pt x="4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56"/>
                  </a:lnTo>
                  <a:lnTo>
                    <a:pt x="48" y="40"/>
                  </a:lnTo>
                  <a:lnTo>
                    <a:pt x="40" y="24"/>
                  </a:lnTo>
                  <a:lnTo>
                    <a:pt x="4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56"/>
                  </a:lnTo>
                  <a:lnTo>
                    <a:pt x="24" y="56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6" name="Freeform 804"/>
            <p:cNvSpPr>
              <a:spLocks/>
            </p:cNvSpPr>
            <p:nvPr/>
          </p:nvSpPr>
          <p:spPr bwMode="auto">
            <a:xfrm>
              <a:off x="2359025" y="4606925"/>
              <a:ext cx="311150" cy="434975"/>
            </a:xfrm>
            <a:custGeom>
              <a:avLst/>
              <a:gdLst>
                <a:gd name="T0" fmla="*/ 2147483647 w 160"/>
                <a:gd name="T1" fmla="*/ 2147483647 h 224"/>
                <a:gd name="T2" fmla="*/ 2147483647 w 160"/>
                <a:gd name="T3" fmla="*/ 2147483647 h 224"/>
                <a:gd name="T4" fmla="*/ 2147483647 w 160"/>
                <a:gd name="T5" fmla="*/ 2147483647 h 224"/>
                <a:gd name="T6" fmla="*/ 2147483647 w 160"/>
                <a:gd name="T7" fmla="*/ 2147483647 h 224"/>
                <a:gd name="T8" fmla="*/ 2147483647 w 160"/>
                <a:gd name="T9" fmla="*/ 2147483647 h 224"/>
                <a:gd name="T10" fmla="*/ 2147483647 w 160"/>
                <a:gd name="T11" fmla="*/ 2147483647 h 224"/>
                <a:gd name="T12" fmla="*/ 2147483647 w 160"/>
                <a:gd name="T13" fmla="*/ 2147483647 h 224"/>
                <a:gd name="T14" fmla="*/ 2147483647 w 160"/>
                <a:gd name="T15" fmla="*/ 2147483647 h 224"/>
                <a:gd name="T16" fmla="*/ 2147483647 w 160"/>
                <a:gd name="T17" fmla="*/ 2147483647 h 224"/>
                <a:gd name="T18" fmla="*/ 2147483647 w 160"/>
                <a:gd name="T19" fmla="*/ 2147483647 h 224"/>
                <a:gd name="T20" fmla="*/ 2147483647 w 160"/>
                <a:gd name="T21" fmla="*/ 2147483647 h 224"/>
                <a:gd name="T22" fmla="*/ 2147483647 w 160"/>
                <a:gd name="T23" fmla="*/ 2147483647 h 224"/>
                <a:gd name="T24" fmla="*/ 2147483647 w 160"/>
                <a:gd name="T25" fmla="*/ 2147483647 h 224"/>
                <a:gd name="T26" fmla="*/ 2147483647 w 160"/>
                <a:gd name="T27" fmla="*/ 0 h 224"/>
                <a:gd name="T28" fmla="*/ 2147483647 w 160"/>
                <a:gd name="T29" fmla="*/ 0 h 224"/>
                <a:gd name="T30" fmla="*/ 2147483647 w 160"/>
                <a:gd name="T31" fmla="*/ 2147483647 h 224"/>
                <a:gd name="T32" fmla="*/ 2147483647 w 160"/>
                <a:gd name="T33" fmla="*/ 2147483647 h 224"/>
                <a:gd name="T34" fmla="*/ 2147483647 w 160"/>
                <a:gd name="T35" fmla="*/ 2147483647 h 224"/>
                <a:gd name="T36" fmla="*/ 2147483647 w 160"/>
                <a:gd name="T37" fmla="*/ 2147483647 h 224"/>
                <a:gd name="T38" fmla="*/ 2147483647 w 160"/>
                <a:gd name="T39" fmla="*/ 2147483647 h 224"/>
                <a:gd name="T40" fmla="*/ 2147483647 w 160"/>
                <a:gd name="T41" fmla="*/ 2147483647 h 224"/>
                <a:gd name="T42" fmla="*/ 0 w 160"/>
                <a:gd name="T43" fmla="*/ 2147483647 h 224"/>
                <a:gd name="T44" fmla="*/ 2147483647 w 160"/>
                <a:gd name="T45" fmla="*/ 2147483647 h 224"/>
                <a:gd name="T46" fmla="*/ 2147483647 w 160"/>
                <a:gd name="T47" fmla="*/ 2147483647 h 224"/>
                <a:gd name="T48" fmla="*/ 2147483647 w 160"/>
                <a:gd name="T49" fmla="*/ 2147483647 h 224"/>
                <a:gd name="T50" fmla="*/ 2147483647 w 160"/>
                <a:gd name="T51" fmla="*/ 2147483647 h 224"/>
                <a:gd name="T52" fmla="*/ 2147483647 w 160"/>
                <a:gd name="T53" fmla="*/ 2147483647 h 224"/>
                <a:gd name="T54" fmla="*/ 2147483647 w 160"/>
                <a:gd name="T55" fmla="*/ 2147483647 h 224"/>
                <a:gd name="T56" fmla="*/ 2147483647 w 160"/>
                <a:gd name="T57" fmla="*/ 2147483647 h 224"/>
                <a:gd name="T58" fmla="*/ 2147483647 w 160"/>
                <a:gd name="T59" fmla="*/ 2147483647 h 224"/>
                <a:gd name="T60" fmla="*/ 2147483647 w 160"/>
                <a:gd name="T61" fmla="*/ 2147483647 h 224"/>
                <a:gd name="T62" fmla="*/ 2147483647 w 160"/>
                <a:gd name="T63" fmla="*/ 2147483647 h 224"/>
                <a:gd name="T64" fmla="*/ 2147483647 w 160"/>
                <a:gd name="T65" fmla="*/ 2147483647 h 224"/>
                <a:gd name="T66" fmla="*/ 2147483647 w 160"/>
                <a:gd name="T67" fmla="*/ 2147483647 h 224"/>
                <a:gd name="T68" fmla="*/ 2147483647 w 160"/>
                <a:gd name="T69" fmla="*/ 2147483647 h 224"/>
                <a:gd name="T70" fmla="*/ 2147483647 w 160"/>
                <a:gd name="T71" fmla="*/ 2147483647 h 224"/>
                <a:gd name="T72" fmla="*/ 2147483647 w 160"/>
                <a:gd name="T73" fmla="*/ 2147483647 h 224"/>
                <a:gd name="T74" fmla="*/ 2147483647 w 160"/>
                <a:gd name="T75" fmla="*/ 2147483647 h 224"/>
                <a:gd name="T76" fmla="*/ 2147483647 w 160"/>
                <a:gd name="T77" fmla="*/ 2147483647 h 224"/>
                <a:gd name="T78" fmla="*/ 2147483647 w 160"/>
                <a:gd name="T79" fmla="*/ 2147483647 h 224"/>
                <a:gd name="T80" fmla="*/ 2147483647 w 160"/>
                <a:gd name="T81" fmla="*/ 2147483647 h 224"/>
                <a:gd name="T82" fmla="*/ 2147483647 w 160"/>
                <a:gd name="T83" fmla="*/ 2147483647 h 224"/>
                <a:gd name="T84" fmla="*/ 2147483647 w 160"/>
                <a:gd name="T85" fmla="*/ 2147483647 h 224"/>
                <a:gd name="T86" fmla="*/ 2147483647 w 160"/>
                <a:gd name="T87" fmla="*/ 2147483647 h 224"/>
                <a:gd name="T88" fmla="*/ 2147483647 w 160"/>
                <a:gd name="T89" fmla="*/ 0 h 224"/>
                <a:gd name="T90" fmla="*/ 2147483647 w 160"/>
                <a:gd name="T91" fmla="*/ 0 h 224"/>
                <a:gd name="T92" fmla="*/ 2147483647 w 160"/>
                <a:gd name="T93" fmla="*/ 2147483647 h 224"/>
                <a:gd name="T94" fmla="*/ 2147483647 w 160"/>
                <a:gd name="T95" fmla="*/ 2147483647 h 224"/>
                <a:gd name="T96" fmla="*/ 2147483647 w 160"/>
                <a:gd name="T97" fmla="*/ 2147483647 h 224"/>
                <a:gd name="T98" fmla="*/ 2147483647 w 160"/>
                <a:gd name="T99" fmla="*/ 2147483647 h 224"/>
                <a:gd name="T100" fmla="*/ 2147483647 w 160"/>
                <a:gd name="T101" fmla="*/ 2147483647 h 224"/>
                <a:gd name="T102" fmla="*/ 2147483647 w 160"/>
                <a:gd name="T103" fmla="*/ 2147483647 h 224"/>
                <a:gd name="T104" fmla="*/ 0 w 160"/>
                <a:gd name="T105" fmla="*/ 2147483647 h 224"/>
                <a:gd name="T106" fmla="*/ 2147483647 w 160"/>
                <a:gd name="T107" fmla="*/ 2147483647 h 224"/>
                <a:gd name="T108" fmla="*/ 2147483647 w 160"/>
                <a:gd name="T109" fmla="*/ 2147483647 h 224"/>
                <a:gd name="T110" fmla="*/ 2147483647 w 160"/>
                <a:gd name="T111" fmla="*/ 2147483647 h 224"/>
                <a:gd name="T112" fmla="*/ 2147483647 w 160"/>
                <a:gd name="T113" fmla="*/ 2147483647 h 224"/>
                <a:gd name="T114" fmla="*/ 2147483647 w 160"/>
                <a:gd name="T115" fmla="*/ 2147483647 h 224"/>
                <a:gd name="T116" fmla="*/ 2147483647 w 160"/>
                <a:gd name="T117" fmla="*/ 2147483647 h 224"/>
                <a:gd name="T118" fmla="*/ 2147483647 w 160"/>
                <a:gd name="T119" fmla="*/ 2147483647 h 224"/>
                <a:gd name="T120" fmla="*/ 2147483647 w 160"/>
                <a:gd name="T121" fmla="*/ 2147483647 h 224"/>
                <a:gd name="T122" fmla="*/ 2147483647 w 160"/>
                <a:gd name="T123" fmla="*/ 2147483647 h 224"/>
                <a:gd name="T124" fmla="*/ 2147483647 w 160"/>
                <a:gd name="T125" fmla="*/ 2147483647 h 2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0"/>
                <a:gd name="T190" fmla="*/ 0 h 224"/>
                <a:gd name="T191" fmla="*/ 160 w 160"/>
                <a:gd name="T192" fmla="*/ 224 h 2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0" h="224">
                  <a:moveTo>
                    <a:pt x="152" y="136"/>
                  </a:moveTo>
                  <a:lnTo>
                    <a:pt x="152" y="136"/>
                  </a:lnTo>
                  <a:lnTo>
                    <a:pt x="144" y="136"/>
                  </a:lnTo>
                  <a:lnTo>
                    <a:pt x="144" y="112"/>
                  </a:lnTo>
                  <a:lnTo>
                    <a:pt x="120" y="120"/>
                  </a:lnTo>
                  <a:lnTo>
                    <a:pt x="104" y="104"/>
                  </a:lnTo>
                  <a:lnTo>
                    <a:pt x="104" y="80"/>
                  </a:lnTo>
                  <a:lnTo>
                    <a:pt x="120" y="56"/>
                  </a:lnTo>
                  <a:lnTo>
                    <a:pt x="136" y="48"/>
                  </a:lnTo>
                  <a:lnTo>
                    <a:pt x="136" y="40"/>
                  </a:lnTo>
                  <a:lnTo>
                    <a:pt x="128" y="24"/>
                  </a:lnTo>
                  <a:lnTo>
                    <a:pt x="112" y="24"/>
                  </a:lnTo>
                  <a:lnTo>
                    <a:pt x="104" y="16"/>
                  </a:lnTo>
                  <a:lnTo>
                    <a:pt x="80" y="0"/>
                  </a:lnTo>
                  <a:lnTo>
                    <a:pt x="72" y="16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32" y="56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0" y="48"/>
                  </a:lnTo>
                  <a:lnTo>
                    <a:pt x="16" y="80"/>
                  </a:lnTo>
                  <a:lnTo>
                    <a:pt x="40" y="120"/>
                  </a:lnTo>
                  <a:lnTo>
                    <a:pt x="64" y="168"/>
                  </a:lnTo>
                  <a:lnTo>
                    <a:pt x="64" y="176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52" y="208"/>
                  </a:lnTo>
                  <a:lnTo>
                    <a:pt x="160" y="184"/>
                  </a:lnTo>
                  <a:lnTo>
                    <a:pt x="160" y="152"/>
                  </a:lnTo>
                  <a:lnTo>
                    <a:pt x="152" y="136"/>
                  </a:lnTo>
                  <a:lnTo>
                    <a:pt x="144" y="136"/>
                  </a:lnTo>
                  <a:lnTo>
                    <a:pt x="144" y="112"/>
                  </a:lnTo>
                  <a:lnTo>
                    <a:pt x="120" y="120"/>
                  </a:lnTo>
                  <a:lnTo>
                    <a:pt x="104" y="104"/>
                  </a:lnTo>
                  <a:lnTo>
                    <a:pt x="104" y="80"/>
                  </a:lnTo>
                  <a:lnTo>
                    <a:pt x="120" y="56"/>
                  </a:lnTo>
                  <a:lnTo>
                    <a:pt x="136" y="48"/>
                  </a:lnTo>
                  <a:lnTo>
                    <a:pt x="136" y="40"/>
                  </a:lnTo>
                  <a:lnTo>
                    <a:pt x="128" y="24"/>
                  </a:lnTo>
                  <a:lnTo>
                    <a:pt x="112" y="24"/>
                  </a:lnTo>
                  <a:lnTo>
                    <a:pt x="104" y="16"/>
                  </a:lnTo>
                  <a:lnTo>
                    <a:pt x="80" y="0"/>
                  </a:lnTo>
                  <a:lnTo>
                    <a:pt x="72" y="16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32" y="56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0" y="48"/>
                  </a:lnTo>
                  <a:lnTo>
                    <a:pt x="16" y="80"/>
                  </a:lnTo>
                  <a:lnTo>
                    <a:pt x="40" y="120"/>
                  </a:lnTo>
                  <a:lnTo>
                    <a:pt x="64" y="168"/>
                  </a:lnTo>
                  <a:lnTo>
                    <a:pt x="64" y="176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52" y="208"/>
                  </a:lnTo>
                  <a:lnTo>
                    <a:pt x="160" y="184"/>
                  </a:lnTo>
                  <a:lnTo>
                    <a:pt x="160" y="152"/>
                  </a:lnTo>
                  <a:lnTo>
                    <a:pt x="152" y="13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7" name="Freeform 805"/>
            <p:cNvSpPr>
              <a:spLocks/>
            </p:cNvSpPr>
            <p:nvPr/>
          </p:nvSpPr>
          <p:spPr bwMode="auto">
            <a:xfrm>
              <a:off x="2390775" y="4560888"/>
              <a:ext cx="123825" cy="155575"/>
            </a:xfrm>
            <a:custGeom>
              <a:avLst/>
              <a:gdLst>
                <a:gd name="T0" fmla="*/ 2147483647 w 64"/>
                <a:gd name="T1" fmla="*/ 2147483647 h 80"/>
                <a:gd name="T2" fmla="*/ 2147483647 w 64"/>
                <a:gd name="T3" fmla="*/ 2147483647 h 80"/>
                <a:gd name="T4" fmla="*/ 2147483647 w 64"/>
                <a:gd name="T5" fmla="*/ 2147483647 h 80"/>
                <a:gd name="T6" fmla="*/ 2147483647 w 64"/>
                <a:gd name="T7" fmla="*/ 2147483647 h 80"/>
                <a:gd name="T8" fmla="*/ 2147483647 w 64"/>
                <a:gd name="T9" fmla="*/ 2147483647 h 80"/>
                <a:gd name="T10" fmla="*/ 2147483647 w 64"/>
                <a:gd name="T11" fmla="*/ 2147483647 h 80"/>
                <a:gd name="T12" fmla="*/ 2147483647 w 64"/>
                <a:gd name="T13" fmla="*/ 0 h 80"/>
                <a:gd name="T14" fmla="*/ 2147483647 w 64"/>
                <a:gd name="T15" fmla="*/ 2147483647 h 80"/>
                <a:gd name="T16" fmla="*/ 0 w 64"/>
                <a:gd name="T17" fmla="*/ 2147483647 h 80"/>
                <a:gd name="T18" fmla="*/ 2147483647 w 64"/>
                <a:gd name="T19" fmla="*/ 2147483647 h 80"/>
                <a:gd name="T20" fmla="*/ 0 w 64"/>
                <a:gd name="T21" fmla="*/ 2147483647 h 80"/>
                <a:gd name="T22" fmla="*/ 0 w 64"/>
                <a:gd name="T23" fmla="*/ 2147483647 h 80"/>
                <a:gd name="T24" fmla="*/ 2147483647 w 64"/>
                <a:gd name="T25" fmla="*/ 2147483647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0"/>
                <a:gd name="T41" fmla="*/ 64 w 64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0">
                  <a:moveTo>
                    <a:pt x="16" y="80"/>
                  </a:moveTo>
                  <a:lnTo>
                    <a:pt x="32" y="64"/>
                  </a:lnTo>
                  <a:lnTo>
                    <a:pt x="40" y="56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48" y="16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8" name="Freeform 806"/>
            <p:cNvSpPr>
              <a:spLocks/>
            </p:cNvSpPr>
            <p:nvPr/>
          </p:nvSpPr>
          <p:spPr bwMode="auto">
            <a:xfrm>
              <a:off x="2173288" y="4203700"/>
              <a:ext cx="139700" cy="61913"/>
            </a:xfrm>
            <a:custGeom>
              <a:avLst/>
              <a:gdLst>
                <a:gd name="T0" fmla="*/ 2147483647 w 72"/>
                <a:gd name="T1" fmla="*/ 2147483647 h 32"/>
                <a:gd name="T2" fmla="*/ 2147483647 w 72"/>
                <a:gd name="T3" fmla="*/ 0 h 32"/>
                <a:gd name="T4" fmla="*/ 2147483647 w 72"/>
                <a:gd name="T5" fmla="*/ 0 h 32"/>
                <a:gd name="T6" fmla="*/ 0 w 72"/>
                <a:gd name="T7" fmla="*/ 2147483647 h 32"/>
                <a:gd name="T8" fmla="*/ 0 w 72"/>
                <a:gd name="T9" fmla="*/ 2147483647 h 32"/>
                <a:gd name="T10" fmla="*/ 2147483647 w 72"/>
                <a:gd name="T11" fmla="*/ 2147483647 h 32"/>
                <a:gd name="T12" fmla="*/ 2147483647 w 72"/>
                <a:gd name="T13" fmla="*/ 2147483647 h 32"/>
                <a:gd name="T14" fmla="*/ 2147483647 w 72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"/>
                <a:gd name="T25" fmla="*/ 0 h 32"/>
                <a:gd name="T26" fmla="*/ 72 w 72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" h="32">
                  <a:moveTo>
                    <a:pt x="72" y="8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16" y="32"/>
                  </a:lnTo>
                  <a:lnTo>
                    <a:pt x="48" y="24"/>
                  </a:lnTo>
                  <a:lnTo>
                    <a:pt x="72" y="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59" name="Freeform 807"/>
            <p:cNvSpPr>
              <a:spLocks/>
            </p:cNvSpPr>
            <p:nvPr/>
          </p:nvSpPr>
          <p:spPr bwMode="auto">
            <a:xfrm>
              <a:off x="2095500" y="4156075"/>
              <a:ext cx="107950" cy="93663"/>
            </a:xfrm>
            <a:custGeom>
              <a:avLst/>
              <a:gdLst>
                <a:gd name="T0" fmla="*/ 2147483647 w 56"/>
                <a:gd name="T1" fmla="*/ 2147483647 h 48"/>
                <a:gd name="T2" fmla="*/ 2147483647 w 56"/>
                <a:gd name="T3" fmla="*/ 2147483647 h 48"/>
                <a:gd name="T4" fmla="*/ 2147483647 w 56"/>
                <a:gd name="T5" fmla="*/ 0 h 48"/>
                <a:gd name="T6" fmla="*/ 2147483647 w 56"/>
                <a:gd name="T7" fmla="*/ 0 h 48"/>
                <a:gd name="T8" fmla="*/ 2147483647 w 56"/>
                <a:gd name="T9" fmla="*/ 2147483647 h 48"/>
                <a:gd name="T10" fmla="*/ 2147483647 w 56"/>
                <a:gd name="T11" fmla="*/ 2147483647 h 48"/>
                <a:gd name="T12" fmla="*/ 2147483647 w 56"/>
                <a:gd name="T13" fmla="*/ 2147483647 h 48"/>
                <a:gd name="T14" fmla="*/ 0 w 56"/>
                <a:gd name="T15" fmla="*/ 2147483647 h 48"/>
                <a:gd name="T16" fmla="*/ 0 w 56"/>
                <a:gd name="T17" fmla="*/ 2147483647 h 48"/>
                <a:gd name="T18" fmla="*/ 0 w 56"/>
                <a:gd name="T19" fmla="*/ 2147483647 h 48"/>
                <a:gd name="T20" fmla="*/ 2147483647 w 56"/>
                <a:gd name="T21" fmla="*/ 2147483647 h 48"/>
                <a:gd name="T22" fmla="*/ 2147483647 w 56"/>
                <a:gd name="T23" fmla="*/ 2147483647 h 48"/>
                <a:gd name="T24" fmla="*/ 2147483647 w 56"/>
                <a:gd name="T25" fmla="*/ 2147483647 h 48"/>
                <a:gd name="T26" fmla="*/ 2147483647 w 56"/>
                <a:gd name="T27" fmla="*/ 2147483647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48"/>
                <a:gd name="T44" fmla="*/ 56 w 56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48">
                  <a:moveTo>
                    <a:pt x="56" y="24"/>
                  </a:moveTo>
                  <a:lnTo>
                    <a:pt x="40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24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4" y="48"/>
                  </a:lnTo>
                  <a:lnTo>
                    <a:pt x="40" y="48"/>
                  </a:lnTo>
                  <a:lnTo>
                    <a:pt x="40" y="32"/>
                  </a:lnTo>
                  <a:lnTo>
                    <a:pt x="56" y="2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0" name="Freeform 808"/>
            <p:cNvSpPr>
              <a:spLocks/>
            </p:cNvSpPr>
            <p:nvPr/>
          </p:nvSpPr>
          <p:spPr bwMode="auto">
            <a:xfrm>
              <a:off x="1489075" y="3752850"/>
              <a:ext cx="746125" cy="481013"/>
            </a:xfrm>
            <a:custGeom>
              <a:avLst/>
              <a:gdLst>
                <a:gd name="T0" fmla="*/ 2147483647 w 384"/>
                <a:gd name="T1" fmla="*/ 2147483647 h 248"/>
                <a:gd name="T2" fmla="*/ 2147483647 w 384"/>
                <a:gd name="T3" fmla="*/ 2147483647 h 248"/>
                <a:gd name="T4" fmla="*/ 2147483647 w 384"/>
                <a:gd name="T5" fmla="*/ 2147483647 h 248"/>
                <a:gd name="T6" fmla="*/ 2147483647 w 384"/>
                <a:gd name="T7" fmla="*/ 2147483647 h 248"/>
                <a:gd name="T8" fmla="*/ 2147483647 w 384"/>
                <a:gd name="T9" fmla="*/ 2147483647 h 248"/>
                <a:gd name="T10" fmla="*/ 2147483647 w 384"/>
                <a:gd name="T11" fmla="*/ 2147483647 h 248"/>
                <a:gd name="T12" fmla="*/ 2147483647 w 384"/>
                <a:gd name="T13" fmla="*/ 2147483647 h 248"/>
                <a:gd name="T14" fmla="*/ 2147483647 w 384"/>
                <a:gd name="T15" fmla="*/ 2147483647 h 248"/>
                <a:gd name="T16" fmla="*/ 2147483647 w 384"/>
                <a:gd name="T17" fmla="*/ 2147483647 h 248"/>
                <a:gd name="T18" fmla="*/ 2147483647 w 384"/>
                <a:gd name="T19" fmla="*/ 2147483647 h 248"/>
                <a:gd name="T20" fmla="*/ 2147483647 w 384"/>
                <a:gd name="T21" fmla="*/ 2147483647 h 248"/>
                <a:gd name="T22" fmla="*/ 2147483647 w 384"/>
                <a:gd name="T23" fmla="*/ 2147483647 h 248"/>
                <a:gd name="T24" fmla="*/ 2147483647 w 384"/>
                <a:gd name="T25" fmla="*/ 2147483647 h 248"/>
                <a:gd name="T26" fmla="*/ 2147483647 w 384"/>
                <a:gd name="T27" fmla="*/ 2147483647 h 248"/>
                <a:gd name="T28" fmla="*/ 2147483647 w 384"/>
                <a:gd name="T29" fmla="*/ 2147483647 h 248"/>
                <a:gd name="T30" fmla="*/ 2147483647 w 384"/>
                <a:gd name="T31" fmla="*/ 2147483647 h 248"/>
                <a:gd name="T32" fmla="*/ 2147483647 w 384"/>
                <a:gd name="T33" fmla="*/ 2147483647 h 248"/>
                <a:gd name="T34" fmla="*/ 2147483647 w 384"/>
                <a:gd name="T35" fmla="*/ 2147483647 h 248"/>
                <a:gd name="T36" fmla="*/ 2147483647 w 384"/>
                <a:gd name="T37" fmla="*/ 2147483647 h 248"/>
                <a:gd name="T38" fmla="*/ 2147483647 w 384"/>
                <a:gd name="T39" fmla="*/ 2147483647 h 248"/>
                <a:gd name="T40" fmla="*/ 2147483647 w 384"/>
                <a:gd name="T41" fmla="*/ 2147483647 h 248"/>
                <a:gd name="T42" fmla="*/ 2147483647 w 384"/>
                <a:gd name="T43" fmla="*/ 2147483647 h 248"/>
                <a:gd name="T44" fmla="*/ 2147483647 w 384"/>
                <a:gd name="T45" fmla="*/ 2147483647 h 248"/>
                <a:gd name="T46" fmla="*/ 2147483647 w 384"/>
                <a:gd name="T47" fmla="*/ 0 h 248"/>
                <a:gd name="T48" fmla="*/ 0 w 384"/>
                <a:gd name="T49" fmla="*/ 0 h 248"/>
                <a:gd name="T50" fmla="*/ 2147483647 w 384"/>
                <a:gd name="T51" fmla="*/ 2147483647 h 248"/>
                <a:gd name="T52" fmla="*/ 2147483647 w 384"/>
                <a:gd name="T53" fmla="*/ 2147483647 h 248"/>
                <a:gd name="T54" fmla="*/ 2147483647 w 384"/>
                <a:gd name="T55" fmla="*/ 2147483647 h 248"/>
                <a:gd name="T56" fmla="*/ 2147483647 w 384"/>
                <a:gd name="T57" fmla="*/ 2147483647 h 248"/>
                <a:gd name="T58" fmla="*/ 2147483647 w 384"/>
                <a:gd name="T59" fmla="*/ 2147483647 h 248"/>
                <a:gd name="T60" fmla="*/ 2147483647 w 384"/>
                <a:gd name="T61" fmla="*/ 2147483647 h 248"/>
                <a:gd name="T62" fmla="*/ 2147483647 w 384"/>
                <a:gd name="T63" fmla="*/ 2147483647 h 248"/>
                <a:gd name="T64" fmla="*/ 2147483647 w 384"/>
                <a:gd name="T65" fmla="*/ 2147483647 h 248"/>
                <a:gd name="T66" fmla="*/ 2147483647 w 384"/>
                <a:gd name="T67" fmla="*/ 2147483647 h 248"/>
                <a:gd name="T68" fmla="*/ 2147483647 w 384"/>
                <a:gd name="T69" fmla="*/ 2147483647 h 248"/>
                <a:gd name="T70" fmla="*/ 2147483647 w 384"/>
                <a:gd name="T71" fmla="*/ 2147483647 h 248"/>
                <a:gd name="T72" fmla="*/ 2147483647 w 384"/>
                <a:gd name="T73" fmla="*/ 2147483647 h 248"/>
                <a:gd name="T74" fmla="*/ 2147483647 w 384"/>
                <a:gd name="T75" fmla="*/ 2147483647 h 248"/>
                <a:gd name="T76" fmla="*/ 2147483647 w 384"/>
                <a:gd name="T77" fmla="*/ 2147483647 h 248"/>
                <a:gd name="T78" fmla="*/ 2147483647 w 384"/>
                <a:gd name="T79" fmla="*/ 2147483647 h 248"/>
                <a:gd name="T80" fmla="*/ 2147483647 w 384"/>
                <a:gd name="T81" fmla="*/ 2147483647 h 248"/>
                <a:gd name="T82" fmla="*/ 2147483647 w 384"/>
                <a:gd name="T83" fmla="*/ 2147483647 h 248"/>
                <a:gd name="T84" fmla="*/ 2147483647 w 384"/>
                <a:gd name="T85" fmla="*/ 2147483647 h 248"/>
                <a:gd name="T86" fmla="*/ 2147483647 w 384"/>
                <a:gd name="T87" fmla="*/ 2147483647 h 248"/>
                <a:gd name="T88" fmla="*/ 2147483647 w 384"/>
                <a:gd name="T89" fmla="*/ 2147483647 h 248"/>
                <a:gd name="T90" fmla="*/ 2147483647 w 384"/>
                <a:gd name="T91" fmla="*/ 2147483647 h 248"/>
                <a:gd name="T92" fmla="*/ 2147483647 w 384"/>
                <a:gd name="T93" fmla="*/ 2147483647 h 248"/>
                <a:gd name="T94" fmla="*/ 2147483647 w 384"/>
                <a:gd name="T95" fmla="*/ 2147483647 h 248"/>
                <a:gd name="T96" fmla="*/ 2147483647 w 384"/>
                <a:gd name="T97" fmla="*/ 2147483647 h 248"/>
                <a:gd name="T98" fmla="*/ 2147483647 w 384"/>
                <a:gd name="T99" fmla="*/ 2147483647 h 248"/>
                <a:gd name="T100" fmla="*/ 2147483647 w 384"/>
                <a:gd name="T101" fmla="*/ 2147483647 h 248"/>
                <a:gd name="T102" fmla="*/ 2147483647 w 384"/>
                <a:gd name="T103" fmla="*/ 2147483647 h 248"/>
                <a:gd name="T104" fmla="*/ 2147483647 w 384"/>
                <a:gd name="T105" fmla="*/ 2147483647 h 248"/>
                <a:gd name="T106" fmla="*/ 2147483647 w 384"/>
                <a:gd name="T107" fmla="*/ 2147483647 h 248"/>
                <a:gd name="T108" fmla="*/ 2147483647 w 384"/>
                <a:gd name="T109" fmla="*/ 2147483647 h 2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84"/>
                <a:gd name="T166" fmla="*/ 0 h 248"/>
                <a:gd name="T167" fmla="*/ 384 w 384"/>
                <a:gd name="T168" fmla="*/ 248 h 2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84" h="248">
                  <a:moveTo>
                    <a:pt x="320" y="232"/>
                  </a:moveTo>
                  <a:lnTo>
                    <a:pt x="336" y="232"/>
                  </a:lnTo>
                  <a:lnTo>
                    <a:pt x="328" y="216"/>
                  </a:lnTo>
                  <a:lnTo>
                    <a:pt x="336" y="208"/>
                  </a:lnTo>
                  <a:lnTo>
                    <a:pt x="352" y="208"/>
                  </a:lnTo>
                  <a:lnTo>
                    <a:pt x="360" y="200"/>
                  </a:lnTo>
                  <a:lnTo>
                    <a:pt x="376" y="192"/>
                  </a:lnTo>
                  <a:lnTo>
                    <a:pt x="384" y="160"/>
                  </a:lnTo>
                  <a:lnTo>
                    <a:pt x="336" y="168"/>
                  </a:lnTo>
                  <a:lnTo>
                    <a:pt x="312" y="192"/>
                  </a:lnTo>
                  <a:lnTo>
                    <a:pt x="280" y="200"/>
                  </a:lnTo>
                  <a:lnTo>
                    <a:pt x="248" y="160"/>
                  </a:lnTo>
                  <a:lnTo>
                    <a:pt x="248" y="104"/>
                  </a:lnTo>
                  <a:lnTo>
                    <a:pt x="256" y="96"/>
                  </a:lnTo>
                  <a:lnTo>
                    <a:pt x="232" y="88"/>
                  </a:lnTo>
                  <a:lnTo>
                    <a:pt x="216" y="72"/>
                  </a:lnTo>
                  <a:lnTo>
                    <a:pt x="208" y="56"/>
                  </a:lnTo>
                  <a:lnTo>
                    <a:pt x="192" y="40"/>
                  </a:lnTo>
                  <a:lnTo>
                    <a:pt x="168" y="48"/>
                  </a:lnTo>
                  <a:lnTo>
                    <a:pt x="136" y="16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72" y="16"/>
                  </a:lnTo>
                  <a:lnTo>
                    <a:pt x="32" y="0"/>
                  </a:lnTo>
                  <a:lnTo>
                    <a:pt x="0" y="0"/>
                  </a:lnTo>
                  <a:lnTo>
                    <a:pt x="24" y="48"/>
                  </a:lnTo>
                  <a:lnTo>
                    <a:pt x="40" y="72"/>
                  </a:lnTo>
                  <a:lnTo>
                    <a:pt x="32" y="80"/>
                  </a:lnTo>
                  <a:lnTo>
                    <a:pt x="64" y="96"/>
                  </a:lnTo>
                  <a:lnTo>
                    <a:pt x="64" y="120"/>
                  </a:lnTo>
                  <a:lnTo>
                    <a:pt x="80" y="128"/>
                  </a:lnTo>
                  <a:lnTo>
                    <a:pt x="96" y="144"/>
                  </a:lnTo>
                  <a:lnTo>
                    <a:pt x="96" y="128"/>
                  </a:lnTo>
                  <a:lnTo>
                    <a:pt x="80" y="120"/>
                  </a:lnTo>
                  <a:lnTo>
                    <a:pt x="64" y="80"/>
                  </a:lnTo>
                  <a:lnTo>
                    <a:pt x="40" y="40"/>
                  </a:lnTo>
                  <a:lnTo>
                    <a:pt x="32" y="16"/>
                  </a:lnTo>
                  <a:lnTo>
                    <a:pt x="48" y="24"/>
                  </a:lnTo>
                  <a:lnTo>
                    <a:pt x="72" y="64"/>
                  </a:lnTo>
                  <a:lnTo>
                    <a:pt x="80" y="80"/>
                  </a:lnTo>
                  <a:lnTo>
                    <a:pt x="96" y="88"/>
                  </a:lnTo>
                  <a:lnTo>
                    <a:pt x="96" y="104"/>
                  </a:lnTo>
                  <a:lnTo>
                    <a:pt x="112" y="112"/>
                  </a:lnTo>
                  <a:lnTo>
                    <a:pt x="120" y="120"/>
                  </a:lnTo>
                  <a:lnTo>
                    <a:pt x="144" y="144"/>
                  </a:lnTo>
                  <a:lnTo>
                    <a:pt x="144" y="168"/>
                  </a:lnTo>
                  <a:lnTo>
                    <a:pt x="144" y="184"/>
                  </a:lnTo>
                  <a:lnTo>
                    <a:pt x="200" y="216"/>
                  </a:lnTo>
                  <a:lnTo>
                    <a:pt x="224" y="224"/>
                  </a:lnTo>
                  <a:lnTo>
                    <a:pt x="264" y="240"/>
                  </a:lnTo>
                  <a:lnTo>
                    <a:pt x="280" y="232"/>
                  </a:lnTo>
                  <a:lnTo>
                    <a:pt x="288" y="232"/>
                  </a:lnTo>
                  <a:lnTo>
                    <a:pt x="312" y="248"/>
                  </a:lnTo>
                  <a:lnTo>
                    <a:pt x="312" y="240"/>
                  </a:lnTo>
                  <a:lnTo>
                    <a:pt x="320" y="23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1" name="Freeform 809"/>
            <p:cNvSpPr>
              <a:spLocks/>
            </p:cNvSpPr>
            <p:nvPr/>
          </p:nvSpPr>
          <p:spPr bwMode="auto">
            <a:xfrm>
              <a:off x="2390775" y="4560888"/>
              <a:ext cx="123825" cy="155575"/>
            </a:xfrm>
            <a:custGeom>
              <a:avLst/>
              <a:gdLst>
                <a:gd name="T0" fmla="*/ 2147483647 w 64"/>
                <a:gd name="T1" fmla="*/ 2147483647 h 80"/>
                <a:gd name="T2" fmla="*/ 2147483647 w 64"/>
                <a:gd name="T3" fmla="*/ 2147483647 h 80"/>
                <a:gd name="T4" fmla="*/ 2147483647 w 64"/>
                <a:gd name="T5" fmla="*/ 2147483647 h 80"/>
                <a:gd name="T6" fmla="*/ 2147483647 w 64"/>
                <a:gd name="T7" fmla="*/ 2147483647 h 80"/>
                <a:gd name="T8" fmla="*/ 2147483647 w 64"/>
                <a:gd name="T9" fmla="*/ 2147483647 h 80"/>
                <a:gd name="T10" fmla="*/ 2147483647 w 64"/>
                <a:gd name="T11" fmla="*/ 2147483647 h 80"/>
                <a:gd name="T12" fmla="*/ 2147483647 w 64"/>
                <a:gd name="T13" fmla="*/ 0 h 80"/>
                <a:gd name="T14" fmla="*/ 2147483647 w 64"/>
                <a:gd name="T15" fmla="*/ 2147483647 h 80"/>
                <a:gd name="T16" fmla="*/ 0 w 64"/>
                <a:gd name="T17" fmla="*/ 2147483647 h 80"/>
                <a:gd name="T18" fmla="*/ 2147483647 w 64"/>
                <a:gd name="T19" fmla="*/ 2147483647 h 80"/>
                <a:gd name="T20" fmla="*/ 0 w 64"/>
                <a:gd name="T21" fmla="*/ 2147483647 h 80"/>
                <a:gd name="T22" fmla="*/ 0 w 64"/>
                <a:gd name="T23" fmla="*/ 2147483647 h 80"/>
                <a:gd name="T24" fmla="*/ 2147483647 w 64"/>
                <a:gd name="T25" fmla="*/ 2147483647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0"/>
                <a:gd name="T41" fmla="*/ 64 w 64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0">
                  <a:moveTo>
                    <a:pt x="16" y="80"/>
                  </a:moveTo>
                  <a:lnTo>
                    <a:pt x="32" y="64"/>
                  </a:lnTo>
                  <a:lnTo>
                    <a:pt x="40" y="56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48" y="16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2" name="Freeform 810"/>
            <p:cNvSpPr>
              <a:spLocks/>
            </p:cNvSpPr>
            <p:nvPr/>
          </p:nvSpPr>
          <p:spPr bwMode="auto">
            <a:xfrm>
              <a:off x="1489075" y="3752850"/>
              <a:ext cx="746125" cy="481013"/>
            </a:xfrm>
            <a:custGeom>
              <a:avLst/>
              <a:gdLst>
                <a:gd name="T0" fmla="*/ 2147483647 w 384"/>
                <a:gd name="T1" fmla="*/ 2147483647 h 248"/>
                <a:gd name="T2" fmla="*/ 2147483647 w 384"/>
                <a:gd name="T3" fmla="*/ 2147483647 h 248"/>
                <a:gd name="T4" fmla="*/ 2147483647 w 384"/>
                <a:gd name="T5" fmla="*/ 2147483647 h 248"/>
                <a:gd name="T6" fmla="*/ 2147483647 w 384"/>
                <a:gd name="T7" fmla="*/ 2147483647 h 248"/>
                <a:gd name="T8" fmla="*/ 2147483647 w 384"/>
                <a:gd name="T9" fmla="*/ 2147483647 h 248"/>
                <a:gd name="T10" fmla="*/ 2147483647 w 384"/>
                <a:gd name="T11" fmla="*/ 2147483647 h 248"/>
                <a:gd name="T12" fmla="*/ 2147483647 w 384"/>
                <a:gd name="T13" fmla="*/ 2147483647 h 248"/>
                <a:gd name="T14" fmla="*/ 2147483647 w 384"/>
                <a:gd name="T15" fmla="*/ 2147483647 h 248"/>
                <a:gd name="T16" fmla="*/ 2147483647 w 384"/>
                <a:gd name="T17" fmla="*/ 2147483647 h 248"/>
                <a:gd name="T18" fmla="*/ 2147483647 w 384"/>
                <a:gd name="T19" fmla="*/ 2147483647 h 248"/>
                <a:gd name="T20" fmla="*/ 2147483647 w 384"/>
                <a:gd name="T21" fmla="*/ 2147483647 h 248"/>
                <a:gd name="T22" fmla="*/ 2147483647 w 384"/>
                <a:gd name="T23" fmla="*/ 2147483647 h 248"/>
                <a:gd name="T24" fmla="*/ 2147483647 w 384"/>
                <a:gd name="T25" fmla="*/ 2147483647 h 248"/>
                <a:gd name="T26" fmla="*/ 2147483647 w 384"/>
                <a:gd name="T27" fmla="*/ 2147483647 h 248"/>
                <a:gd name="T28" fmla="*/ 2147483647 w 384"/>
                <a:gd name="T29" fmla="*/ 2147483647 h 248"/>
                <a:gd name="T30" fmla="*/ 2147483647 w 384"/>
                <a:gd name="T31" fmla="*/ 2147483647 h 248"/>
                <a:gd name="T32" fmla="*/ 2147483647 w 384"/>
                <a:gd name="T33" fmla="*/ 2147483647 h 248"/>
                <a:gd name="T34" fmla="*/ 2147483647 w 384"/>
                <a:gd name="T35" fmla="*/ 2147483647 h 248"/>
                <a:gd name="T36" fmla="*/ 2147483647 w 384"/>
                <a:gd name="T37" fmla="*/ 2147483647 h 248"/>
                <a:gd name="T38" fmla="*/ 2147483647 w 384"/>
                <a:gd name="T39" fmla="*/ 2147483647 h 248"/>
                <a:gd name="T40" fmla="*/ 2147483647 w 384"/>
                <a:gd name="T41" fmla="*/ 2147483647 h 248"/>
                <a:gd name="T42" fmla="*/ 2147483647 w 384"/>
                <a:gd name="T43" fmla="*/ 2147483647 h 248"/>
                <a:gd name="T44" fmla="*/ 2147483647 w 384"/>
                <a:gd name="T45" fmla="*/ 2147483647 h 248"/>
                <a:gd name="T46" fmla="*/ 2147483647 w 384"/>
                <a:gd name="T47" fmla="*/ 2147483647 h 248"/>
                <a:gd name="T48" fmla="*/ 2147483647 w 384"/>
                <a:gd name="T49" fmla="*/ 0 h 248"/>
                <a:gd name="T50" fmla="*/ 0 w 384"/>
                <a:gd name="T51" fmla="*/ 0 h 248"/>
                <a:gd name="T52" fmla="*/ 2147483647 w 384"/>
                <a:gd name="T53" fmla="*/ 2147483647 h 248"/>
                <a:gd name="T54" fmla="*/ 2147483647 w 384"/>
                <a:gd name="T55" fmla="*/ 2147483647 h 248"/>
                <a:gd name="T56" fmla="*/ 2147483647 w 384"/>
                <a:gd name="T57" fmla="*/ 2147483647 h 248"/>
                <a:gd name="T58" fmla="*/ 2147483647 w 384"/>
                <a:gd name="T59" fmla="*/ 2147483647 h 248"/>
                <a:gd name="T60" fmla="*/ 2147483647 w 384"/>
                <a:gd name="T61" fmla="*/ 2147483647 h 248"/>
                <a:gd name="T62" fmla="*/ 2147483647 w 384"/>
                <a:gd name="T63" fmla="*/ 2147483647 h 248"/>
                <a:gd name="T64" fmla="*/ 2147483647 w 384"/>
                <a:gd name="T65" fmla="*/ 2147483647 h 248"/>
                <a:gd name="T66" fmla="*/ 2147483647 w 384"/>
                <a:gd name="T67" fmla="*/ 2147483647 h 248"/>
                <a:gd name="T68" fmla="*/ 2147483647 w 384"/>
                <a:gd name="T69" fmla="*/ 2147483647 h 248"/>
                <a:gd name="T70" fmla="*/ 2147483647 w 384"/>
                <a:gd name="T71" fmla="*/ 2147483647 h 248"/>
                <a:gd name="T72" fmla="*/ 2147483647 w 384"/>
                <a:gd name="T73" fmla="*/ 2147483647 h 248"/>
                <a:gd name="T74" fmla="*/ 2147483647 w 384"/>
                <a:gd name="T75" fmla="*/ 2147483647 h 248"/>
                <a:gd name="T76" fmla="*/ 2147483647 w 384"/>
                <a:gd name="T77" fmla="*/ 2147483647 h 248"/>
                <a:gd name="T78" fmla="*/ 2147483647 w 384"/>
                <a:gd name="T79" fmla="*/ 2147483647 h 248"/>
                <a:gd name="T80" fmla="*/ 2147483647 w 384"/>
                <a:gd name="T81" fmla="*/ 2147483647 h 248"/>
                <a:gd name="T82" fmla="*/ 2147483647 w 384"/>
                <a:gd name="T83" fmla="*/ 2147483647 h 248"/>
                <a:gd name="T84" fmla="*/ 2147483647 w 384"/>
                <a:gd name="T85" fmla="*/ 2147483647 h 248"/>
                <a:gd name="T86" fmla="*/ 2147483647 w 384"/>
                <a:gd name="T87" fmla="*/ 2147483647 h 248"/>
                <a:gd name="T88" fmla="*/ 2147483647 w 384"/>
                <a:gd name="T89" fmla="*/ 2147483647 h 248"/>
                <a:gd name="T90" fmla="*/ 2147483647 w 384"/>
                <a:gd name="T91" fmla="*/ 2147483647 h 248"/>
                <a:gd name="T92" fmla="*/ 2147483647 w 384"/>
                <a:gd name="T93" fmla="*/ 2147483647 h 248"/>
                <a:gd name="T94" fmla="*/ 2147483647 w 384"/>
                <a:gd name="T95" fmla="*/ 2147483647 h 248"/>
                <a:gd name="T96" fmla="*/ 2147483647 w 384"/>
                <a:gd name="T97" fmla="*/ 2147483647 h 248"/>
                <a:gd name="T98" fmla="*/ 2147483647 w 384"/>
                <a:gd name="T99" fmla="*/ 2147483647 h 248"/>
                <a:gd name="T100" fmla="*/ 2147483647 w 384"/>
                <a:gd name="T101" fmla="*/ 2147483647 h 248"/>
                <a:gd name="T102" fmla="*/ 2147483647 w 384"/>
                <a:gd name="T103" fmla="*/ 2147483647 h 248"/>
                <a:gd name="T104" fmla="*/ 2147483647 w 384"/>
                <a:gd name="T105" fmla="*/ 2147483647 h 248"/>
                <a:gd name="T106" fmla="*/ 2147483647 w 384"/>
                <a:gd name="T107" fmla="*/ 2147483647 h 248"/>
                <a:gd name="T108" fmla="*/ 2147483647 w 384"/>
                <a:gd name="T109" fmla="*/ 2147483647 h 248"/>
                <a:gd name="T110" fmla="*/ 2147483647 w 384"/>
                <a:gd name="T111" fmla="*/ 2147483647 h 2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4"/>
                <a:gd name="T169" fmla="*/ 0 h 248"/>
                <a:gd name="T170" fmla="*/ 384 w 384"/>
                <a:gd name="T171" fmla="*/ 248 h 2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4" h="248">
                  <a:moveTo>
                    <a:pt x="320" y="232"/>
                  </a:moveTo>
                  <a:lnTo>
                    <a:pt x="336" y="232"/>
                  </a:lnTo>
                  <a:lnTo>
                    <a:pt x="328" y="216"/>
                  </a:lnTo>
                  <a:lnTo>
                    <a:pt x="336" y="208"/>
                  </a:lnTo>
                  <a:lnTo>
                    <a:pt x="352" y="208"/>
                  </a:lnTo>
                  <a:lnTo>
                    <a:pt x="360" y="200"/>
                  </a:lnTo>
                  <a:lnTo>
                    <a:pt x="376" y="192"/>
                  </a:lnTo>
                  <a:lnTo>
                    <a:pt x="384" y="160"/>
                  </a:lnTo>
                  <a:lnTo>
                    <a:pt x="336" y="168"/>
                  </a:lnTo>
                  <a:lnTo>
                    <a:pt x="312" y="192"/>
                  </a:lnTo>
                  <a:lnTo>
                    <a:pt x="280" y="200"/>
                  </a:lnTo>
                  <a:lnTo>
                    <a:pt x="248" y="160"/>
                  </a:lnTo>
                  <a:lnTo>
                    <a:pt x="248" y="104"/>
                  </a:lnTo>
                  <a:lnTo>
                    <a:pt x="256" y="96"/>
                  </a:lnTo>
                  <a:lnTo>
                    <a:pt x="232" y="88"/>
                  </a:lnTo>
                  <a:lnTo>
                    <a:pt x="216" y="72"/>
                  </a:lnTo>
                  <a:lnTo>
                    <a:pt x="208" y="56"/>
                  </a:lnTo>
                  <a:lnTo>
                    <a:pt x="192" y="40"/>
                  </a:lnTo>
                  <a:lnTo>
                    <a:pt x="168" y="48"/>
                  </a:lnTo>
                  <a:lnTo>
                    <a:pt x="136" y="16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72" y="16"/>
                  </a:lnTo>
                  <a:lnTo>
                    <a:pt x="32" y="0"/>
                  </a:lnTo>
                  <a:lnTo>
                    <a:pt x="0" y="0"/>
                  </a:lnTo>
                  <a:lnTo>
                    <a:pt x="24" y="48"/>
                  </a:lnTo>
                  <a:lnTo>
                    <a:pt x="40" y="72"/>
                  </a:lnTo>
                  <a:lnTo>
                    <a:pt x="32" y="80"/>
                  </a:lnTo>
                  <a:lnTo>
                    <a:pt x="64" y="96"/>
                  </a:lnTo>
                  <a:lnTo>
                    <a:pt x="64" y="120"/>
                  </a:lnTo>
                  <a:lnTo>
                    <a:pt x="80" y="128"/>
                  </a:lnTo>
                  <a:lnTo>
                    <a:pt x="96" y="144"/>
                  </a:lnTo>
                  <a:lnTo>
                    <a:pt x="96" y="128"/>
                  </a:lnTo>
                  <a:lnTo>
                    <a:pt x="80" y="120"/>
                  </a:lnTo>
                  <a:lnTo>
                    <a:pt x="64" y="80"/>
                  </a:lnTo>
                  <a:lnTo>
                    <a:pt x="40" y="40"/>
                  </a:lnTo>
                  <a:lnTo>
                    <a:pt x="32" y="16"/>
                  </a:lnTo>
                  <a:lnTo>
                    <a:pt x="48" y="24"/>
                  </a:lnTo>
                  <a:lnTo>
                    <a:pt x="72" y="64"/>
                  </a:lnTo>
                  <a:lnTo>
                    <a:pt x="80" y="80"/>
                  </a:lnTo>
                  <a:lnTo>
                    <a:pt x="96" y="88"/>
                  </a:lnTo>
                  <a:lnTo>
                    <a:pt x="96" y="104"/>
                  </a:lnTo>
                  <a:lnTo>
                    <a:pt x="112" y="112"/>
                  </a:lnTo>
                  <a:lnTo>
                    <a:pt x="120" y="120"/>
                  </a:lnTo>
                  <a:lnTo>
                    <a:pt x="144" y="144"/>
                  </a:lnTo>
                  <a:lnTo>
                    <a:pt x="144" y="168"/>
                  </a:lnTo>
                  <a:lnTo>
                    <a:pt x="144" y="184"/>
                  </a:lnTo>
                  <a:lnTo>
                    <a:pt x="200" y="216"/>
                  </a:lnTo>
                  <a:lnTo>
                    <a:pt x="224" y="224"/>
                  </a:lnTo>
                  <a:lnTo>
                    <a:pt x="264" y="240"/>
                  </a:lnTo>
                  <a:lnTo>
                    <a:pt x="280" y="232"/>
                  </a:lnTo>
                  <a:lnTo>
                    <a:pt x="288" y="232"/>
                  </a:lnTo>
                  <a:lnTo>
                    <a:pt x="312" y="248"/>
                  </a:lnTo>
                  <a:lnTo>
                    <a:pt x="312" y="240"/>
                  </a:lnTo>
                  <a:lnTo>
                    <a:pt x="320" y="232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3" name="Freeform 778"/>
            <p:cNvSpPr>
              <a:spLocks/>
            </p:cNvSpPr>
            <p:nvPr/>
          </p:nvSpPr>
          <p:spPr bwMode="auto">
            <a:xfrm>
              <a:off x="904875" y="2011363"/>
              <a:ext cx="2098675" cy="1446212"/>
            </a:xfrm>
            <a:custGeom>
              <a:avLst/>
              <a:gdLst>
                <a:gd name="T0" fmla="*/ 2147483647 w 1080"/>
                <a:gd name="T1" fmla="*/ 2147483647 h 744"/>
                <a:gd name="T2" fmla="*/ 2147483647 w 1080"/>
                <a:gd name="T3" fmla="*/ 2147483647 h 744"/>
                <a:gd name="T4" fmla="*/ 2147483647 w 1080"/>
                <a:gd name="T5" fmla="*/ 2147483647 h 744"/>
                <a:gd name="T6" fmla="*/ 2147483647 w 1080"/>
                <a:gd name="T7" fmla="*/ 2147483647 h 744"/>
                <a:gd name="T8" fmla="*/ 2147483647 w 1080"/>
                <a:gd name="T9" fmla="*/ 2147483647 h 744"/>
                <a:gd name="T10" fmla="*/ 2147483647 w 1080"/>
                <a:gd name="T11" fmla="*/ 2147483647 h 744"/>
                <a:gd name="T12" fmla="*/ 2147483647 w 1080"/>
                <a:gd name="T13" fmla="*/ 2147483647 h 744"/>
                <a:gd name="T14" fmla="*/ 2147483647 w 1080"/>
                <a:gd name="T15" fmla="*/ 2147483647 h 744"/>
                <a:gd name="T16" fmla="*/ 2147483647 w 1080"/>
                <a:gd name="T17" fmla="*/ 2147483647 h 744"/>
                <a:gd name="T18" fmla="*/ 2147483647 w 1080"/>
                <a:gd name="T19" fmla="*/ 2147483647 h 744"/>
                <a:gd name="T20" fmla="*/ 2147483647 w 1080"/>
                <a:gd name="T21" fmla="*/ 2147483647 h 744"/>
                <a:gd name="T22" fmla="*/ 2147483647 w 1080"/>
                <a:gd name="T23" fmla="*/ 2147483647 h 744"/>
                <a:gd name="T24" fmla="*/ 2147483647 w 1080"/>
                <a:gd name="T25" fmla="*/ 2147483647 h 744"/>
                <a:gd name="T26" fmla="*/ 2147483647 w 1080"/>
                <a:gd name="T27" fmla="*/ 2147483647 h 744"/>
                <a:gd name="T28" fmla="*/ 2147483647 w 1080"/>
                <a:gd name="T29" fmla="*/ 2147483647 h 744"/>
                <a:gd name="T30" fmla="*/ 2147483647 w 1080"/>
                <a:gd name="T31" fmla="*/ 2147483647 h 744"/>
                <a:gd name="T32" fmla="*/ 2147483647 w 1080"/>
                <a:gd name="T33" fmla="*/ 2147483647 h 744"/>
                <a:gd name="T34" fmla="*/ 2147483647 w 1080"/>
                <a:gd name="T35" fmla="*/ 2147483647 h 744"/>
                <a:gd name="T36" fmla="*/ 2147483647 w 1080"/>
                <a:gd name="T37" fmla="*/ 2147483647 h 744"/>
                <a:gd name="T38" fmla="*/ 2147483647 w 1080"/>
                <a:gd name="T39" fmla="*/ 2147483647 h 744"/>
                <a:gd name="T40" fmla="*/ 2147483647 w 1080"/>
                <a:gd name="T41" fmla="*/ 2147483647 h 744"/>
                <a:gd name="T42" fmla="*/ 2147483647 w 1080"/>
                <a:gd name="T43" fmla="*/ 2147483647 h 744"/>
                <a:gd name="T44" fmla="*/ 2147483647 w 1080"/>
                <a:gd name="T45" fmla="*/ 2147483647 h 744"/>
                <a:gd name="T46" fmla="*/ 2147483647 w 1080"/>
                <a:gd name="T47" fmla="*/ 2147483647 h 744"/>
                <a:gd name="T48" fmla="*/ 2147483647 w 1080"/>
                <a:gd name="T49" fmla="*/ 2147483647 h 744"/>
                <a:gd name="T50" fmla="*/ 2147483647 w 1080"/>
                <a:gd name="T51" fmla="*/ 2147483647 h 744"/>
                <a:gd name="T52" fmla="*/ 2147483647 w 1080"/>
                <a:gd name="T53" fmla="*/ 2147483647 h 744"/>
                <a:gd name="T54" fmla="*/ 2147483647 w 1080"/>
                <a:gd name="T55" fmla="*/ 2147483647 h 744"/>
                <a:gd name="T56" fmla="*/ 2147483647 w 1080"/>
                <a:gd name="T57" fmla="*/ 2147483647 h 744"/>
                <a:gd name="T58" fmla="*/ 2147483647 w 1080"/>
                <a:gd name="T59" fmla="*/ 2147483647 h 744"/>
                <a:gd name="T60" fmla="*/ 2147483647 w 1080"/>
                <a:gd name="T61" fmla="*/ 2147483647 h 744"/>
                <a:gd name="T62" fmla="*/ 2147483647 w 1080"/>
                <a:gd name="T63" fmla="*/ 2147483647 h 744"/>
                <a:gd name="T64" fmla="*/ 2147483647 w 1080"/>
                <a:gd name="T65" fmla="*/ 2147483647 h 744"/>
                <a:gd name="T66" fmla="*/ 2147483647 w 1080"/>
                <a:gd name="T67" fmla="*/ 2147483647 h 744"/>
                <a:gd name="T68" fmla="*/ 2147483647 w 1080"/>
                <a:gd name="T69" fmla="*/ 2147483647 h 744"/>
                <a:gd name="T70" fmla="*/ 2147483647 w 1080"/>
                <a:gd name="T71" fmla="*/ 2147483647 h 744"/>
                <a:gd name="T72" fmla="*/ 2147483647 w 1080"/>
                <a:gd name="T73" fmla="*/ 2147483647 h 744"/>
                <a:gd name="T74" fmla="*/ 2147483647 w 1080"/>
                <a:gd name="T75" fmla="*/ 2147483647 h 744"/>
                <a:gd name="T76" fmla="*/ 2147483647 w 1080"/>
                <a:gd name="T77" fmla="*/ 2147483647 h 744"/>
                <a:gd name="T78" fmla="*/ 2147483647 w 1080"/>
                <a:gd name="T79" fmla="*/ 2147483647 h 744"/>
                <a:gd name="T80" fmla="*/ 2147483647 w 1080"/>
                <a:gd name="T81" fmla="*/ 0 h 744"/>
                <a:gd name="T82" fmla="*/ 2147483647 w 1080"/>
                <a:gd name="T83" fmla="*/ 2147483647 h 744"/>
                <a:gd name="T84" fmla="*/ 2147483647 w 1080"/>
                <a:gd name="T85" fmla="*/ 2147483647 h 744"/>
                <a:gd name="T86" fmla="*/ 2147483647 w 1080"/>
                <a:gd name="T87" fmla="*/ 2147483647 h 744"/>
                <a:gd name="T88" fmla="*/ 2147483647 w 1080"/>
                <a:gd name="T89" fmla="*/ 2147483647 h 744"/>
                <a:gd name="T90" fmla="*/ 2147483647 w 1080"/>
                <a:gd name="T91" fmla="*/ 2147483647 h 744"/>
                <a:gd name="T92" fmla="*/ 2147483647 w 1080"/>
                <a:gd name="T93" fmla="*/ 2147483647 h 744"/>
                <a:gd name="T94" fmla="*/ 2147483647 w 1080"/>
                <a:gd name="T95" fmla="*/ 2147483647 h 744"/>
                <a:gd name="T96" fmla="*/ 2147483647 w 1080"/>
                <a:gd name="T97" fmla="*/ 2147483647 h 744"/>
                <a:gd name="T98" fmla="*/ 2147483647 w 1080"/>
                <a:gd name="T99" fmla="*/ 2147483647 h 744"/>
                <a:gd name="T100" fmla="*/ 2147483647 w 1080"/>
                <a:gd name="T101" fmla="*/ 2147483647 h 744"/>
                <a:gd name="T102" fmla="*/ 2147483647 w 1080"/>
                <a:gd name="T103" fmla="*/ 2147483647 h 744"/>
                <a:gd name="T104" fmla="*/ 2147483647 w 1080"/>
                <a:gd name="T105" fmla="*/ 2147483647 h 744"/>
                <a:gd name="T106" fmla="*/ 2147483647 w 1080"/>
                <a:gd name="T107" fmla="*/ 2147483647 h 744"/>
                <a:gd name="T108" fmla="*/ 2147483647 w 1080"/>
                <a:gd name="T109" fmla="*/ 2147483647 h 744"/>
                <a:gd name="T110" fmla="*/ 0 w 1080"/>
                <a:gd name="T111" fmla="*/ 2147483647 h 744"/>
                <a:gd name="T112" fmla="*/ 2147483647 w 1080"/>
                <a:gd name="T113" fmla="*/ 2147483647 h 744"/>
                <a:gd name="T114" fmla="*/ 2147483647 w 1080"/>
                <a:gd name="T115" fmla="*/ 2147483647 h 744"/>
                <a:gd name="T116" fmla="*/ 2147483647 w 1080"/>
                <a:gd name="T117" fmla="*/ 2147483647 h 744"/>
                <a:gd name="T118" fmla="*/ 2147483647 w 1080"/>
                <a:gd name="T119" fmla="*/ 2147483647 h 744"/>
                <a:gd name="T120" fmla="*/ 2147483647 w 1080"/>
                <a:gd name="T121" fmla="*/ 2147483647 h 744"/>
                <a:gd name="T122" fmla="*/ 2147483647 w 1080"/>
                <a:gd name="T123" fmla="*/ 2147483647 h 7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80"/>
                <a:gd name="T187" fmla="*/ 0 h 744"/>
                <a:gd name="T188" fmla="*/ 1080 w 1080"/>
                <a:gd name="T189" fmla="*/ 744 h 74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80" h="744">
                  <a:moveTo>
                    <a:pt x="624" y="632"/>
                  </a:moveTo>
                  <a:lnTo>
                    <a:pt x="648" y="640"/>
                  </a:lnTo>
                  <a:lnTo>
                    <a:pt x="720" y="672"/>
                  </a:lnTo>
                  <a:lnTo>
                    <a:pt x="744" y="720"/>
                  </a:lnTo>
                  <a:lnTo>
                    <a:pt x="744" y="744"/>
                  </a:lnTo>
                  <a:lnTo>
                    <a:pt x="792" y="728"/>
                  </a:lnTo>
                  <a:lnTo>
                    <a:pt x="824" y="704"/>
                  </a:lnTo>
                  <a:lnTo>
                    <a:pt x="840" y="704"/>
                  </a:lnTo>
                  <a:lnTo>
                    <a:pt x="880" y="696"/>
                  </a:lnTo>
                  <a:lnTo>
                    <a:pt x="912" y="656"/>
                  </a:lnTo>
                  <a:lnTo>
                    <a:pt x="928" y="656"/>
                  </a:lnTo>
                  <a:lnTo>
                    <a:pt x="936" y="696"/>
                  </a:lnTo>
                  <a:lnTo>
                    <a:pt x="952" y="688"/>
                  </a:lnTo>
                  <a:lnTo>
                    <a:pt x="968" y="688"/>
                  </a:lnTo>
                  <a:lnTo>
                    <a:pt x="960" y="704"/>
                  </a:lnTo>
                  <a:lnTo>
                    <a:pt x="968" y="720"/>
                  </a:lnTo>
                  <a:lnTo>
                    <a:pt x="1000" y="688"/>
                  </a:lnTo>
                  <a:lnTo>
                    <a:pt x="1016" y="672"/>
                  </a:lnTo>
                  <a:lnTo>
                    <a:pt x="976" y="672"/>
                  </a:lnTo>
                  <a:lnTo>
                    <a:pt x="960" y="648"/>
                  </a:lnTo>
                  <a:lnTo>
                    <a:pt x="976" y="632"/>
                  </a:lnTo>
                  <a:lnTo>
                    <a:pt x="976" y="616"/>
                  </a:lnTo>
                  <a:lnTo>
                    <a:pt x="920" y="632"/>
                  </a:lnTo>
                  <a:lnTo>
                    <a:pt x="896" y="656"/>
                  </a:lnTo>
                  <a:lnTo>
                    <a:pt x="904" y="624"/>
                  </a:lnTo>
                  <a:lnTo>
                    <a:pt x="936" y="608"/>
                  </a:lnTo>
                  <a:lnTo>
                    <a:pt x="952" y="592"/>
                  </a:lnTo>
                  <a:lnTo>
                    <a:pt x="1000" y="600"/>
                  </a:lnTo>
                  <a:lnTo>
                    <a:pt x="1032" y="592"/>
                  </a:lnTo>
                  <a:lnTo>
                    <a:pt x="1064" y="576"/>
                  </a:lnTo>
                  <a:lnTo>
                    <a:pt x="1080" y="560"/>
                  </a:lnTo>
                  <a:lnTo>
                    <a:pt x="1064" y="520"/>
                  </a:lnTo>
                  <a:lnTo>
                    <a:pt x="1064" y="496"/>
                  </a:lnTo>
                  <a:lnTo>
                    <a:pt x="1008" y="472"/>
                  </a:lnTo>
                  <a:lnTo>
                    <a:pt x="1008" y="456"/>
                  </a:lnTo>
                  <a:lnTo>
                    <a:pt x="968" y="368"/>
                  </a:lnTo>
                  <a:lnTo>
                    <a:pt x="952" y="408"/>
                  </a:lnTo>
                  <a:lnTo>
                    <a:pt x="928" y="416"/>
                  </a:lnTo>
                  <a:lnTo>
                    <a:pt x="920" y="408"/>
                  </a:lnTo>
                  <a:lnTo>
                    <a:pt x="904" y="408"/>
                  </a:lnTo>
                  <a:lnTo>
                    <a:pt x="904" y="352"/>
                  </a:lnTo>
                  <a:lnTo>
                    <a:pt x="880" y="344"/>
                  </a:lnTo>
                  <a:lnTo>
                    <a:pt x="864" y="320"/>
                  </a:lnTo>
                  <a:lnTo>
                    <a:pt x="840" y="320"/>
                  </a:lnTo>
                  <a:lnTo>
                    <a:pt x="816" y="312"/>
                  </a:lnTo>
                  <a:lnTo>
                    <a:pt x="800" y="320"/>
                  </a:lnTo>
                  <a:lnTo>
                    <a:pt x="800" y="336"/>
                  </a:lnTo>
                  <a:lnTo>
                    <a:pt x="800" y="360"/>
                  </a:lnTo>
                  <a:lnTo>
                    <a:pt x="800" y="400"/>
                  </a:lnTo>
                  <a:lnTo>
                    <a:pt x="792" y="416"/>
                  </a:lnTo>
                  <a:lnTo>
                    <a:pt x="816" y="464"/>
                  </a:lnTo>
                  <a:lnTo>
                    <a:pt x="776" y="504"/>
                  </a:lnTo>
                  <a:lnTo>
                    <a:pt x="784" y="560"/>
                  </a:lnTo>
                  <a:lnTo>
                    <a:pt x="768" y="576"/>
                  </a:lnTo>
                  <a:lnTo>
                    <a:pt x="752" y="568"/>
                  </a:lnTo>
                  <a:lnTo>
                    <a:pt x="744" y="496"/>
                  </a:lnTo>
                  <a:lnTo>
                    <a:pt x="704" y="488"/>
                  </a:lnTo>
                  <a:lnTo>
                    <a:pt x="632" y="448"/>
                  </a:lnTo>
                  <a:lnTo>
                    <a:pt x="616" y="448"/>
                  </a:lnTo>
                  <a:lnTo>
                    <a:pt x="600" y="408"/>
                  </a:lnTo>
                  <a:lnTo>
                    <a:pt x="592" y="400"/>
                  </a:lnTo>
                  <a:lnTo>
                    <a:pt x="624" y="304"/>
                  </a:lnTo>
                  <a:lnTo>
                    <a:pt x="640" y="280"/>
                  </a:lnTo>
                  <a:lnTo>
                    <a:pt x="664" y="272"/>
                  </a:lnTo>
                  <a:lnTo>
                    <a:pt x="672" y="272"/>
                  </a:lnTo>
                  <a:lnTo>
                    <a:pt x="688" y="232"/>
                  </a:lnTo>
                  <a:lnTo>
                    <a:pt x="696" y="200"/>
                  </a:lnTo>
                  <a:lnTo>
                    <a:pt x="736" y="192"/>
                  </a:lnTo>
                  <a:lnTo>
                    <a:pt x="752" y="176"/>
                  </a:lnTo>
                  <a:lnTo>
                    <a:pt x="744" y="136"/>
                  </a:lnTo>
                  <a:lnTo>
                    <a:pt x="752" y="112"/>
                  </a:lnTo>
                  <a:lnTo>
                    <a:pt x="736" y="96"/>
                  </a:lnTo>
                  <a:lnTo>
                    <a:pt x="712" y="88"/>
                  </a:lnTo>
                  <a:lnTo>
                    <a:pt x="704" y="128"/>
                  </a:lnTo>
                  <a:lnTo>
                    <a:pt x="680" y="168"/>
                  </a:lnTo>
                  <a:lnTo>
                    <a:pt x="672" y="120"/>
                  </a:lnTo>
                  <a:lnTo>
                    <a:pt x="656" y="104"/>
                  </a:lnTo>
                  <a:lnTo>
                    <a:pt x="640" y="128"/>
                  </a:lnTo>
                  <a:lnTo>
                    <a:pt x="632" y="104"/>
                  </a:lnTo>
                  <a:lnTo>
                    <a:pt x="616" y="80"/>
                  </a:lnTo>
                  <a:lnTo>
                    <a:pt x="608" y="40"/>
                  </a:lnTo>
                  <a:lnTo>
                    <a:pt x="584" y="0"/>
                  </a:lnTo>
                  <a:lnTo>
                    <a:pt x="568" y="56"/>
                  </a:lnTo>
                  <a:lnTo>
                    <a:pt x="568" y="80"/>
                  </a:lnTo>
                  <a:lnTo>
                    <a:pt x="592" y="104"/>
                  </a:lnTo>
                  <a:lnTo>
                    <a:pt x="600" y="128"/>
                  </a:lnTo>
                  <a:lnTo>
                    <a:pt x="576" y="144"/>
                  </a:lnTo>
                  <a:lnTo>
                    <a:pt x="568" y="136"/>
                  </a:lnTo>
                  <a:lnTo>
                    <a:pt x="552" y="136"/>
                  </a:lnTo>
                  <a:lnTo>
                    <a:pt x="544" y="160"/>
                  </a:lnTo>
                  <a:lnTo>
                    <a:pt x="512" y="152"/>
                  </a:lnTo>
                  <a:lnTo>
                    <a:pt x="472" y="152"/>
                  </a:lnTo>
                  <a:lnTo>
                    <a:pt x="448" y="136"/>
                  </a:lnTo>
                  <a:lnTo>
                    <a:pt x="416" y="144"/>
                  </a:lnTo>
                  <a:lnTo>
                    <a:pt x="416" y="152"/>
                  </a:lnTo>
                  <a:lnTo>
                    <a:pt x="424" y="176"/>
                  </a:lnTo>
                  <a:lnTo>
                    <a:pt x="408" y="176"/>
                  </a:lnTo>
                  <a:lnTo>
                    <a:pt x="392" y="152"/>
                  </a:lnTo>
                  <a:lnTo>
                    <a:pt x="344" y="160"/>
                  </a:lnTo>
                  <a:lnTo>
                    <a:pt x="328" y="144"/>
                  </a:lnTo>
                  <a:lnTo>
                    <a:pt x="336" y="128"/>
                  </a:lnTo>
                  <a:lnTo>
                    <a:pt x="304" y="120"/>
                  </a:lnTo>
                  <a:lnTo>
                    <a:pt x="272" y="104"/>
                  </a:lnTo>
                  <a:lnTo>
                    <a:pt x="232" y="88"/>
                  </a:lnTo>
                  <a:lnTo>
                    <a:pt x="200" y="96"/>
                  </a:lnTo>
                  <a:lnTo>
                    <a:pt x="176" y="64"/>
                  </a:lnTo>
                  <a:lnTo>
                    <a:pt x="96" y="104"/>
                  </a:lnTo>
                  <a:lnTo>
                    <a:pt x="80" y="120"/>
                  </a:lnTo>
                  <a:lnTo>
                    <a:pt x="48" y="112"/>
                  </a:lnTo>
                  <a:lnTo>
                    <a:pt x="24" y="96"/>
                  </a:lnTo>
                  <a:lnTo>
                    <a:pt x="0" y="88"/>
                  </a:lnTo>
                  <a:lnTo>
                    <a:pt x="0" y="368"/>
                  </a:lnTo>
                  <a:lnTo>
                    <a:pt x="40" y="392"/>
                  </a:lnTo>
                  <a:lnTo>
                    <a:pt x="72" y="376"/>
                  </a:lnTo>
                  <a:lnTo>
                    <a:pt x="120" y="456"/>
                  </a:lnTo>
                  <a:lnTo>
                    <a:pt x="144" y="472"/>
                  </a:lnTo>
                  <a:lnTo>
                    <a:pt x="144" y="504"/>
                  </a:lnTo>
                  <a:lnTo>
                    <a:pt x="152" y="528"/>
                  </a:lnTo>
                  <a:lnTo>
                    <a:pt x="184" y="576"/>
                  </a:lnTo>
                  <a:lnTo>
                    <a:pt x="232" y="600"/>
                  </a:lnTo>
                  <a:lnTo>
                    <a:pt x="232" y="624"/>
                  </a:lnTo>
                  <a:lnTo>
                    <a:pt x="584" y="624"/>
                  </a:lnTo>
                  <a:lnTo>
                    <a:pt x="624" y="632"/>
                  </a:lnTo>
                  <a:close/>
                </a:path>
              </a:pathLst>
            </a:custGeom>
            <a:solidFill>
              <a:srgbClr val="FF9999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sz="13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6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CERN’s 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32" y="1408137"/>
            <a:ext cx="7283152" cy="45259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ClrTx/>
              <a:defRPr/>
            </a:pPr>
            <a:r>
              <a:rPr lang="en-GB" sz="4400" dirty="0">
                <a:solidFill>
                  <a:srgbClr val="000090"/>
                </a:solidFill>
                <a:latin typeface="Chalkboard"/>
                <a:cs typeface="Chalkboard"/>
              </a:rPr>
              <a:t>Push</a:t>
            </a:r>
            <a:r>
              <a:rPr lang="en-GB" sz="4400" dirty="0">
                <a:solidFill>
                  <a:srgbClr val="000090"/>
                </a:solidFill>
              </a:rPr>
              <a:t> </a:t>
            </a:r>
            <a:r>
              <a:rPr lang="en-GB" sz="4400" b="0" dirty="0"/>
              <a:t>the frontiers of knowledge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n-GB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GB" dirty="0">
                <a:solidFill>
                  <a:srgbClr val="660066"/>
                </a:solidFill>
              </a:rPr>
              <a:t>E.g. the secrets of the Big Bang …what was the matter like 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n-GB" dirty="0">
                <a:solidFill>
                  <a:srgbClr val="660066"/>
                </a:solidFill>
              </a:rPr>
              <a:t>       within the first moments of the Universe’s existence?</a:t>
            </a:r>
          </a:p>
          <a:p>
            <a:pPr>
              <a:lnSpc>
                <a:spcPct val="90000"/>
              </a:lnSpc>
              <a:buClrTx/>
              <a:defRPr/>
            </a:pPr>
            <a:endParaRPr lang="en-GB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  <a:defRPr/>
            </a:pPr>
            <a:r>
              <a:rPr lang="en-GB" sz="4400" dirty="0">
                <a:solidFill>
                  <a:srgbClr val="000090"/>
                </a:solidFill>
                <a:latin typeface="Chalkboard"/>
                <a:cs typeface="Chalkboard"/>
              </a:rPr>
              <a:t>Develop</a:t>
            </a:r>
            <a:r>
              <a:rPr lang="en-GB" sz="4400" dirty="0"/>
              <a:t> </a:t>
            </a:r>
            <a:r>
              <a:rPr lang="en-GB" sz="4400" b="0" dirty="0"/>
              <a:t>new technologies 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GB" sz="4400" b="0" dirty="0"/>
              <a:t>      for accelerators and detectors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n-GB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GB" dirty="0">
                <a:solidFill>
                  <a:srgbClr val="660066"/>
                </a:solidFill>
              </a:rPr>
              <a:t>Information technology - the Web and the GRID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n-GB" dirty="0">
                <a:solidFill>
                  <a:srgbClr val="660066"/>
                </a:solidFill>
              </a:rPr>
              <a:t>	Medicine - diagnosis and therapy</a:t>
            </a:r>
          </a:p>
          <a:p>
            <a:pPr>
              <a:lnSpc>
                <a:spcPct val="90000"/>
              </a:lnSpc>
              <a:buClrTx/>
              <a:defRPr/>
            </a:pPr>
            <a:endParaRPr lang="en-GB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  <a:defRPr/>
            </a:pPr>
            <a:endParaRPr lang="en-GB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  <a:defRPr/>
            </a:pPr>
            <a:r>
              <a:rPr lang="en-GB" sz="4400" dirty="0">
                <a:solidFill>
                  <a:srgbClr val="000090"/>
                </a:solidFill>
                <a:latin typeface="Chalkboard"/>
                <a:cs typeface="Chalkboard"/>
              </a:rPr>
              <a:t>Train</a:t>
            </a:r>
            <a:r>
              <a:rPr lang="en-GB" sz="4400" dirty="0"/>
              <a:t> </a:t>
            </a:r>
            <a:r>
              <a:rPr lang="en-GB" sz="4400" b="0" dirty="0"/>
              <a:t>scientists and engineers of tomorrow</a:t>
            </a:r>
          </a:p>
          <a:p>
            <a:pPr>
              <a:lnSpc>
                <a:spcPct val="90000"/>
              </a:lnSpc>
              <a:buClrTx/>
              <a:defRPr/>
            </a:pPr>
            <a:endParaRPr lang="en-GB" sz="4400" dirty="0"/>
          </a:p>
          <a:p>
            <a:pPr>
              <a:lnSpc>
                <a:spcPct val="90000"/>
              </a:lnSpc>
              <a:buClrTx/>
              <a:defRPr/>
            </a:pPr>
            <a:endParaRPr lang="en-GB" sz="4400" dirty="0"/>
          </a:p>
          <a:p>
            <a:pPr>
              <a:lnSpc>
                <a:spcPct val="90000"/>
              </a:lnSpc>
              <a:buClrTx/>
              <a:defRPr/>
            </a:pPr>
            <a:r>
              <a:rPr lang="en-GB" sz="4400" dirty="0">
                <a:solidFill>
                  <a:srgbClr val="000090"/>
                </a:solidFill>
                <a:latin typeface="Chalkboard"/>
                <a:cs typeface="Chalkboard"/>
              </a:rPr>
              <a:t>Unite</a:t>
            </a:r>
            <a:r>
              <a:rPr lang="en-GB" sz="4400" dirty="0"/>
              <a:t> </a:t>
            </a:r>
            <a:r>
              <a:rPr lang="en-GB" sz="4400" b="0" dirty="0"/>
              <a:t>people from different countries and </a:t>
            </a:r>
            <a:r>
              <a:rPr lang="en-GB" sz="4400" b="0" dirty="0" smtClean="0"/>
              <a:t>cultures</a:t>
            </a:r>
            <a:endParaRPr lang="en-GB" sz="44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1032" descr="PET_Alzheim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571" y="2739686"/>
            <a:ext cx="1145381" cy="8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8" name="Picture 1033" descr="Grid_globe_V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339" y="2739686"/>
            <a:ext cx="1031081" cy="87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9" name="Picture 1034" descr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3650" y="4160771"/>
            <a:ext cx="931069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0" name="Picture 1039" descr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968" y="5222106"/>
            <a:ext cx="1319213" cy="7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1" name="Picture 1040" descr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868" y="4166725"/>
            <a:ext cx="976313" cy="6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2" name="Picture 1041" descr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51" y="1423759"/>
            <a:ext cx="8632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3" name="Picture 1030" descr="einstein-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203" y="1423759"/>
            <a:ext cx="685800" cy="9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41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Worldwide LHC computing grid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4809"/>
            <a:ext cx="6129705" cy="405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0459" y="1700808"/>
            <a:ext cx="2232248" cy="3208571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endParaRPr lang="en-US" sz="135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</a:rPr>
              <a:t>Tier-0 (CERN):</a:t>
            </a:r>
          </a:p>
          <a:p>
            <a:pPr marL="134541" lvl="1" indent="-72629"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Data recording</a:t>
            </a:r>
          </a:p>
          <a:p>
            <a:pPr marL="134541" lvl="1" indent="-72629"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Initial data reconstruction</a:t>
            </a:r>
          </a:p>
          <a:p>
            <a:pPr marL="134541" lvl="1" indent="-72629"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Data distribution</a:t>
            </a:r>
          </a:p>
          <a:p>
            <a:pPr marL="134541" lvl="1" indent="-72629">
              <a:buFont typeface="Arial" charset="0"/>
              <a:buChar char="•"/>
              <a:defRPr/>
            </a:pPr>
            <a:endParaRPr lang="en-US" sz="135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</a:rPr>
              <a:t>Tier-1 (11 centers):</a:t>
            </a:r>
          </a:p>
          <a:p>
            <a:pPr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Permanent storage</a:t>
            </a:r>
          </a:p>
          <a:p>
            <a:pPr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Re-processing</a:t>
            </a:r>
          </a:p>
          <a:p>
            <a:pPr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Analysis</a:t>
            </a:r>
          </a:p>
          <a:p>
            <a:pPr>
              <a:defRPr/>
            </a:pPr>
            <a:endParaRPr lang="en-US" sz="135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</a:rPr>
              <a:t>Tier-2  </a:t>
            </a:r>
            <a:r>
              <a:rPr lang="en-US" sz="1350" b="1" dirty="0" smtClean="0">
                <a:solidFill>
                  <a:srgbClr val="FFFFFF"/>
                </a:solidFill>
              </a:rPr>
              <a:t>(~ 200 </a:t>
            </a:r>
            <a:r>
              <a:rPr lang="en-US" sz="1350" b="1" dirty="0">
                <a:solidFill>
                  <a:srgbClr val="FFFFFF"/>
                </a:solidFill>
              </a:rPr>
              <a:t>centers):</a:t>
            </a:r>
          </a:p>
          <a:p>
            <a:pPr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 Simulation</a:t>
            </a:r>
          </a:p>
          <a:p>
            <a:pPr>
              <a:buFont typeface="Arial" charset="0"/>
              <a:buChar char="•"/>
              <a:defRPr/>
            </a:pPr>
            <a:r>
              <a:rPr lang="en-US" sz="1350" dirty="0">
                <a:solidFill>
                  <a:srgbClr val="FFFF00"/>
                </a:solidFill>
              </a:rPr>
              <a:t> End-user analysis</a:t>
            </a:r>
          </a:p>
          <a:p>
            <a:pPr>
              <a:defRPr/>
            </a:pP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204" y="1586508"/>
            <a:ext cx="920740" cy="330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/>
              <a:t>Tier 2 centers</a:t>
            </a:r>
          </a:p>
        </p:txBody>
      </p:sp>
    </p:spTree>
    <p:extLst>
      <p:ext uri="{BB962C8B-B14F-4D97-AF65-F5344CB8AC3E}">
        <p14:creationId xmlns:p14="http://schemas.microsoft.com/office/powerpoint/2010/main" val="146724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283152" cy="763191"/>
          </a:xfrm>
        </p:spPr>
        <p:txBody>
          <a:bodyPr/>
          <a:lstStyle/>
          <a:p>
            <a:r>
              <a:rPr lang="en-US" dirty="0"/>
              <a:t>CERN network infrastructure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5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403648" y="1268760"/>
            <a:ext cx="6894289" cy="4770884"/>
            <a:chOff x="1301353" y="800100"/>
            <a:chExt cx="6413897" cy="4305300"/>
          </a:xfrm>
        </p:grpSpPr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2686051" y="2707482"/>
              <a:ext cx="308372" cy="573881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994423" y="2707482"/>
              <a:ext cx="273844" cy="573881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371600" y="1918098"/>
              <a:ext cx="709613" cy="1339453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81363"/>
              <a:ext cx="800100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772150" y="2057400"/>
              <a:ext cx="1885950" cy="114300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5772150" y="2743200"/>
              <a:ext cx="1885950" cy="45720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5772150" y="2571750"/>
              <a:ext cx="1428750" cy="17145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5772150" y="2057400"/>
              <a:ext cx="971550" cy="51435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6743700" y="2057400"/>
              <a:ext cx="457200" cy="51435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257800" y="2800350"/>
              <a:ext cx="342900" cy="400050"/>
            </a:xfrm>
            <a:prstGeom prst="rect">
              <a:avLst/>
            </a:prstGeom>
            <a:solidFill>
              <a:srgbClr val="FF99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5257800" y="2571750"/>
              <a:ext cx="342900" cy="228600"/>
            </a:xfrm>
            <a:prstGeom prst="rect">
              <a:avLst/>
            </a:prstGeom>
            <a:solidFill>
              <a:srgbClr val="FF99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3269457" y="2706292"/>
              <a:ext cx="1816894" cy="573881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26836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30265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33694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37123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40552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43981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4741069" y="2249091"/>
              <a:ext cx="342900" cy="457200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2571750" y="3714750"/>
              <a:ext cx="1143000" cy="1028700"/>
            </a:xfrm>
            <a:prstGeom prst="rect">
              <a:avLst/>
            </a:prstGeom>
            <a:solidFill>
              <a:srgbClr val="BBE0E3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3886200" y="3714750"/>
              <a:ext cx="1143000" cy="1028700"/>
            </a:xfrm>
            <a:prstGeom prst="rect">
              <a:avLst/>
            </a:prstGeom>
            <a:solidFill>
              <a:srgbClr val="BBE0E3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6515100" y="3714750"/>
              <a:ext cx="1143000" cy="1028700"/>
            </a:xfrm>
            <a:prstGeom prst="rect">
              <a:avLst/>
            </a:prstGeom>
            <a:solidFill>
              <a:srgbClr val="BBE0E3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1371600" y="937023"/>
              <a:ext cx="1143000" cy="2320528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" name="Rectangle 24"/>
            <p:cNvSpPr>
              <a:spLocks noChangeArrowheads="1"/>
            </p:cNvSpPr>
            <p:nvPr/>
          </p:nvSpPr>
          <p:spPr bwMode="auto">
            <a:xfrm>
              <a:off x="1371600" y="1312069"/>
              <a:ext cx="433388" cy="606029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3" name="Rectangle 25"/>
            <p:cNvSpPr>
              <a:spLocks noChangeArrowheads="1"/>
            </p:cNvSpPr>
            <p:nvPr/>
          </p:nvSpPr>
          <p:spPr bwMode="auto">
            <a:xfrm>
              <a:off x="1804987" y="1244203"/>
              <a:ext cx="709613" cy="2013347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4" name="Rectangle 26"/>
            <p:cNvSpPr>
              <a:spLocks noChangeArrowheads="1"/>
            </p:cNvSpPr>
            <p:nvPr/>
          </p:nvSpPr>
          <p:spPr bwMode="auto">
            <a:xfrm>
              <a:off x="1371600" y="937022"/>
              <a:ext cx="1143000" cy="375047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5" name="Rectangle 27"/>
            <p:cNvSpPr>
              <a:spLocks noChangeArrowheads="1"/>
            </p:cNvSpPr>
            <p:nvPr/>
          </p:nvSpPr>
          <p:spPr bwMode="auto">
            <a:xfrm>
              <a:off x="1428750" y="3771900"/>
              <a:ext cx="914400" cy="971550"/>
            </a:xfrm>
            <a:prstGeom prst="rect">
              <a:avLst/>
            </a:prstGeom>
            <a:solidFill>
              <a:srgbClr val="99CCFF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6" name="Rectangle 28"/>
            <p:cNvSpPr>
              <a:spLocks noChangeArrowheads="1"/>
            </p:cNvSpPr>
            <p:nvPr/>
          </p:nvSpPr>
          <p:spPr bwMode="auto">
            <a:xfrm>
              <a:off x="5772150" y="800100"/>
              <a:ext cx="1943100" cy="1085850"/>
            </a:xfrm>
            <a:prstGeom prst="rect">
              <a:avLst/>
            </a:prstGeom>
            <a:solidFill>
              <a:srgbClr val="FFFFCC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" name="Rectangle 29"/>
            <p:cNvSpPr>
              <a:spLocks noChangeArrowheads="1"/>
            </p:cNvSpPr>
            <p:nvPr/>
          </p:nvSpPr>
          <p:spPr bwMode="auto">
            <a:xfrm>
              <a:off x="5257800" y="1257300"/>
              <a:ext cx="342900" cy="1143000"/>
            </a:xfrm>
            <a:prstGeom prst="rect">
              <a:avLst/>
            </a:prstGeom>
            <a:solidFill>
              <a:srgbClr val="FF99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8" name="Rectangle 30"/>
            <p:cNvSpPr>
              <a:spLocks noChangeArrowheads="1"/>
            </p:cNvSpPr>
            <p:nvPr/>
          </p:nvSpPr>
          <p:spPr bwMode="auto">
            <a:xfrm>
              <a:off x="6525816" y="2609850"/>
              <a:ext cx="138113" cy="275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" name="Rectangle 31"/>
            <p:cNvSpPr>
              <a:spLocks noChangeArrowheads="1"/>
            </p:cNvSpPr>
            <p:nvPr/>
          </p:nvSpPr>
          <p:spPr bwMode="auto">
            <a:xfrm>
              <a:off x="2683669" y="1759744"/>
              <a:ext cx="584597" cy="488156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0" name="Rectangle 32"/>
            <p:cNvSpPr>
              <a:spLocks noChangeArrowheads="1"/>
            </p:cNvSpPr>
            <p:nvPr/>
          </p:nvSpPr>
          <p:spPr bwMode="auto">
            <a:xfrm>
              <a:off x="2686050" y="1543050"/>
              <a:ext cx="619125" cy="216694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3269457" y="1543050"/>
              <a:ext cx="1816894" cy="706041"/>
            </a:xfrm>
            <a:prstGeom prst="rect">
              <a:avLst/>
            </a:prstGeom>
            <a:solidFill>
              <a:srgbClr val="FFFF66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3446860" y="2349104"/>
              <a:ext cx="322267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40-S2</a:t>
              </a:r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3767138" y="2349104"/>
              <a:ext cx="32547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376-R</a:t>
              </a: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1371600" y="1279922"/>
              <a:ext cx="27738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Vault</a:t>
              </a: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 flipH="1">
              <a:off x="4298157" y="1543050"/>
              <a:ext cx="607601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Computer Center</a:t>
              </a: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4795838" y="2349104"/>
              <a:ext cx="32547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887-R</a:t>
              </a:r>
            </a:p>
          </p:txBody>
        </p:sp>
        <p:sp>
          <p:nvSpPr>
            <p:cNvPr id="47" name="Text Box 39"/>
            <p:cNvSpPr txBox="1">
              <a:spLocks noChangeArrowheads="1"/>
            </p:cNvSpPr>
            <p:nvPr/>
          </p:nvSpPr>
          <p:spPr bwMode="auto">
            <a:xfrm>
              <a:off x="4110038" y="2349104"/>
              <a:ext cx="32547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513-C</a:t>
              </a:r>
            </a:p>
          </p:txBody>
        </p:sp>
        <p:sp>
          <p:nvSpPr>
            <p:cNvPr id="48" name="Text Box 40"/>
            <p:cNvSpPr txBox="1">
              <a:spLocks noChangeArrowheads="1"/>
            </p:cNvSpPr>
            <p:nvPr/>
          </p:nvSpPr>
          <p:spPr bwMode="auto">
            <a:xfrm>
              <a:off x="2287191" y="3143250"/>
              <a:ext cx="293413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L513-E-RBRML-2</a:t>
              </a:r>
            </a:p>
          </p:txBody>
        </p:sp>
        <p:sp>
          <p:nvSpPr>
            <p:cNvPr id="49" name="Text Box 41"/>
            <p:cNvSpPr txBox="1">
              <a:spLocks noChangeArrowheads="1"/>
            </p:cNvSpPr>
            <p:nvPr/>
          </p:nvSpPr>
          <p:spPr bwMode="auto">
            <a:xfrm>
              <a:off x="1944291" y="3143250"/>
              <a:ext cx="293413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L513-E-RBRML-1</a:t>
              </a:r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2686050" y="937023"/>
              <a:ext cx="2400300" cy="606028"/>
            </a:xfrm>
            <a:prstGeom prst="rect">
              <a:avLst/>
            </a:prstGeom>
            <a:solidFill>
              <a:srgbClr val="FFFFCC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2650331" y="1759744"/>
              <a:ext cx="27738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Vault</a:t>
              </a:r>
            </a:p>
          </p:txBody>
        </p:sp>
        <p:sp>
          <p:nvSpPr>
            <p:cNvPr id="52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1416844" y="937022"/>
              <a:ext cx="342900" cy="328613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99CCFF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LCG</a:t>
              </a:r>
            </a:p>
          </p:txBody>
        </p:sp>
        <p:sp>
          <p:nvSpPr>
            <p:cNvPr id="5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2720579" y="1543050"/>
              <a:ext cx="342900" cy="216694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FFFF99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GPN</a:t>
              </a:r>
            </a:p>
          </p:txBody>
        </p:sp>
        <p:sp>
          <p:nvSpPr>
            <p:cNvPr id="54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7315200" y="800100"/>
              <a:ext cx="342900" cy="328613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FFFFCC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EXT</a:t>
              </a:r>
            </a:p>
          </p:txBody>
        </p:sp>
        <p:sp>
          <p:nvSpPr>
            <p:cNvPr id="55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1943100" y="4514850"/>
              <a:ext cx="350044" cy="196454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99CCFF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Tiers'1</a:t>
              </a:r>
            </a:p>
          </p:txBody>
        </p:sp>
        <p:sp>
          <p:nvSpPr>
            <p:cNvPr id="56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4629150" y="4514850"/>
              <a:ext cx="350044" cy="196454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BBE0E3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ALICE</a:t>
              </a:r>
            </a:p>
          </p:txBody>
        </p:sp>
        <p:sp>
          <p:nvSpPr>
            <p:cNvPr id="57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3314700" y="4514850"/>
              <a:ext cx="350044" cy="196454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BBE0E3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ATLAS</a:t>
              </a:r>
            </a:p>
          </p:txBody>
        </p:sp>
        <p:sp>
          <p:nvSpPr>
            <p:cNvPr id="5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7258050" y="4514850"/>
              <a:ext cx="350044" cy="196454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BBE0E3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LHCB</a:t>
              </a:r>
            </a:p>
          </p:txBody>
        </p:sp>
        <p:sp>
          <p:nvSpPr>
            <p:cNvPr id="5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257800" y="1257301"/>
              <a:ext cx="342900" cy="164306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FF9966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Firewall</a:t>
              </a:r>
            </a:p>
          </p:txBody>
        </p:sp>
        <p:sp>
          <p:nvSpPr>
            <p:cNvPr id="60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5257800" y="3028951"/>
              <a:ext cx="342900" cy="164306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FF9966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CNIC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5374481" y="2800350"/>
              <a:ext cx="293413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/>
                <a:t>874-CCC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5374481" y="2571750"/>
              <a:ext cx="293413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/>
                <a:t>513-CCR</a:t>
              </a: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5374481" y="2286000"/>
              <a:ext cx="293413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/>
                <a:t>513-CCR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5317331" y="2628900"/>
              <a:ext cx="287001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T513-T-RCA80-2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5317331" y="2857500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T874-R-RCA80-2</a:t>
              </a:r>
            </a:p>
          </p:txBody>
        </p:sp>
        <p:sp>
          <p:nvSpPr>
            <p:cNvPr id="66" name="Text Box 58"/>
            <p:cNvSpPr txBox="1">
              <a:spLocks noChangeArrowheads="1"/>
            </p:cNvSpPr>
            <p:nvPr/>
          </p:nvSpPr>
          <p:spPr bwMode="auto">
            <a:xfrm>
              <a:off x="6517481" y="2400300"/>
              <a:ext cx="28860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T513-B-RCA86-1</a:t>
              </a:r>
            </a:p>
          </p:txBody>
        </p:sp>
        <p:sp>
          <p:nvSpPr>
            <p:cNvPr id="67" name="Text Box 59"/>
            <p:cNvSpPr txBox="1">
              <a:spLocks noChangeArrowheads="1"/>
            </p:cNvSpPr>
            <p:nvPr/>
          </p:nvSpPr>
          <p:spPr bwMode="auto">
            <a:xfrm>
              <a:off x="6517481" y="2571750"/>
              <a:ext cx="28860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T874-B-RCA86-1</a:t>
              </a:r>
            </a:p>
          </p:txBody>
        </p:sp>
        <p:sp>
          <p:nvSpPr>
            <p:cNvPr id="68" name="Text Box 60"/>
            <p:cNvSpPr txBox="1">
              <a:spLocks noChangeArrowheads="1"/>
            </p:cNvSpPr>
            <p:nvPr/>
          </p:nvSpPr>
          <p:spPr bwMode="auto">
            <a:xfrm>
              <a:off x="5774531" y="2228850"/>
              <a:ext cx="287001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T212-1-RCA86-1</a:t>
              </a:r>
            </a:p>
          </p:txBody>
        </p:sp>
        <p:sp>
          <p:nvSpPr>
            <p:cNvPr id="69" name="Text Box 61"/>
            <p:cNvSpPr txBox="1">
              <a:spLocks noChangeArrowheads="1"/>
            </p:cNvSpPr>
            <p:nvPr/>
          </p:nvSpPr>
          <p:spPr bwMode="auto">
            <a:xfrm>
              <a:off x="6003131" y="2228850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T354-R-RCA86-1</a:t>
              </a:r>
            </a:p>
          </p:txBody>
        </p:sp>
        <p:sp>
          <p:nvSpPr>
            <p:cNvPr id="70" name="Text Box 62"/>
            <p:cNvSpPr txBox="1">
              <a:spLocks noChangeArrowheads="1"/>
            </p:cNvSpPr>
            <p:nvPr/>
          </p:nvSpPr>
          <p:spPr bwMode="auto">
            <a:xfrm>
              <a:off x="6231731" y="2228850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T376-R-RCA80-1</a:t>
              </a:r>
            </a:p>
          </p:txBody>
        </p:sp>
        <p:sp>
          <p:nvSpPr>
            <p:cNvPr id="71" name="Text Box 63"/>
            <p:cNvSpPr txBox="1">
              <a:spLocks noChangeArrowheads="1"/>
            </p:cNvSpPr>
            <p:nvPr/>
          </p:nvSpPr>
          <p:spPr bwMode="auto">
            <a:xfrm>
              <a:off x="6688931" y="2228850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T874-R-RCA86-1</a:t>
              </a:r>
            </a:p>
          </p:txBody>
        </p:sp>
        <p:sp>
          <p:nvSpPr>
            <p:cNvPr id="72" name="Rectangle 64"/>
            <p:cNvSpPr>
              <a:spLocks noChangeArrowheads="1"/>
            </p:cNvSpPr>
            <p:nvPr/>
          </p:nvSpPr>
          <p:spPr bwMode="auto">
            <a:xfrm>
              <a:off x="7200900" y="2514600"/>
              <a:ext cx="457200" cy="22860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73" name="Rectangle 65"/>
            <p:cNvSpPr>
              <a:spLocks noChangeArrowheads="1"/>
            </p:cNvSpPr>
            <p:nvPr/>
          </p:nvSpPr>
          <p:spPr bwMode="auto">
            <a:xfrm>
              <a:off x="7200900" y="2057400"/>
              <a:ext cx="457200" cy="457200"/>
            </a:xfrm>
            <a:prstGeom prst="rect">
              <a:avLst/>
            </a:prstGeom>
            <a:solidFill>
              <a:srgbClr val="99FF99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74" name="Text Box 66"/>
            <p:cNvSpPr txBox="1">
              <a:spLocks noChangeArrowheads="1"/>
            </p:cNvSpPr>
            <p:nvPr/>
          </p:nvSpPr>
          <p:spPr bwMode="auto">
            <a:xfrm>
              <a:off x="7203281" y="251460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T2173-R-RCA80-1</a:t>
              </a:r>
            </a:p>
          </p:txBody>
        </p:sp>
        <p:sp>
          <p:nvSpPr>
            <p:cNvPr id="75" name="Text Box 67"/>
            <p:cNvSpPr txBox="1">
              <a:spLocks noChangeArrowheads="1"/>
            </p:cNvSpPr>
            <p:nvPr/>
          </p:nvSpPr>
          <p:spPr bwMode="auto">
            <a:xfrm>
              <a:off x="5773341" y="2057400"/>
              <a:ext cx="456919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Meyrin area</a:t>
              </a:r>
            </a:p>
          </p:txBody>
        </p:sp>
        <p:sp>
          <p:nvSpPr>
            <p:cNvPr id="76" name="Text Box 68"/>
            <p:cNvSpPr txBox="1">
              <a:spLocks noChangeArrowheads="1"/>
            </p:cNvSpPr>
            <p:nvPr/>
          </p:nvSpPr>
          <p:spPr bwMode="auto">
            <a:xfrm>
              <a:off x="5774532" y="2628900"/>
              <a:ext cx="543481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Prevessin area</a:t>
              </a:r>
            </a:p>
          </p:txBody>
        </p:sp>
        <p:sp>
          <p:nvSpPr>
            <p:cNvPr id="77" name="Text Box 69"/>
            <p:cNvSpPr txBox="1">
              <a:spLocks noChangeArrowheads="1"/>
            </p:cNvSpPr>
            <p:nvPr/>
          </p:nvSpPr>
          <p:spPr bwMode="auto">
            <a:xfrm>
              <a:off x="3236119" y="3142060"/>
              <a:ext cx="447301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CERN sites</a:t>
              </a:r>
            </a:p>
          </p:txBody>
        </p:sp>
        <p:sp>
          <p:nvSpPr>
            <p:cNvPr id="78" name="Text Box 70"/>
            <p:cNvSpPr txBox="1">
              <a:spLocks noChangeArrowheads="1"/>
            </p:cNvSpPr>
            <p:nvPr/>
          </p:nvSpPr>
          <p:spPr bwMode="auto">
            <a:xfrm>
              <a:off x="5940028" y="1200150"/>
              <a:ext cx="29181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E513-E-RBRXL-1</a:t>
              </a:r>
            </a:p>
          </p:txBody>
        </p:sp>
        <p:sp>
          <p:nvSpPr>
            <p:cNvPr id="79" name="Text Box 71"/>
            <p:cNvSpPr txBox="1">
              <a:spLocks noChangeArrowheads="1"/>
            </p:cNvSpPr>
            <p:nvPr/>
          </p:nvSpPr>
          <p:spPr bwMode="auto">
            <a:xfrm>
              <a:off x="5940028" y="1485900"/>
              <a:ext cx="29181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E513-E-RBRXL-2</a:t>
              </a:r>
            </a:p>
          </p:txBody>
        </p:sp>
        <p:pic>
          <p:nvPicPr>
            <p:cNvPr id="80" name="Picture 7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1" y="1279922"/>
              <a:ext cx="354806" cy="157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1" name="Text Box 73"/>
            <p:cNvSpPr txBox="1">
              <a:spLocks noChangeArrowheads="1"/>
            </p:cNvSpPr>
            <p:nvPr/>
          </p:nvSpPr>
          <p:spPr bwMode="auto">
            <a:xfrm>
              <a:off x="6687741" y="1200150"/>
              <a:ext cx="28219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E513-E-RCI65-3</a:t>
              </a:r>
            </a:p>
          </p:txBody>
        </p:sp>
        <p:sp>
          <p:nvSpPr>
            <p:cNvPr id="82" name="Line 74"/>
            <p:cNvSpPr>
              <a:spLocks noChangeShapeType="1"/>
            </p:cNvSpPr>
            <p:nvPr/>
          </p:nvSpPr>
          <p:spPr bwMode="auto">
            <a:xfrm>
              <a:off x="6115050" y="1371600"/>
              <a:ext cx="685800" cy="1191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3" name="Line 75"/>
            <p:cNvSpPr>
              <a:spLocks noChangeShapeType="1"/>
            </p:cNvSpPr>
            <p:nvPr/>
          </p:nvSpPr>
          <p:spPr bwMode="auto">
            <a:xfrm flipV="1">
              <a:off x="6115050" y="1366838"/>
              <a:ext cx="685800" cy="29527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4" name="Line 76"/>
            <p:cNvSpPr>
              <a:spLocks noChangeShapeType="1"/>
            </p:cNvSpPr>
            <p:nvPr/>
          </p:nvSpPr>
          <p:spPr bwMode="auto">
            <a:xfrm flipV="1">
              <a:off x="6115050" y="1195388"/>
              <a:ext cx="171450" cy="18097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5" name="Line 77"/>
            <p:cNvSpPr>
              <a:spLocks noChangeShapeType="1"/>
            </p:cNvSpPr>
            <p:nvPr/>
          </p:nvSpPr>
          <p:spPr bwMode="auto">
            <a:xfrm flipV="1">
              <a:off x="6115050" y="1195388"/>
              <a:ext cx="342900" cy="4667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6" name="Line 78"/>
            <p:cNvSpPr>
              <a:spLocks noChangeShapeType="1"/>
            </p:cNvSpPr>
            <p:nvPr/>
          </p:nvSpPr>
          <p:spPr bwMode="auto">
            <a:xfrm>
              <a:off x="6343650" y="1085850"/>
              <a:ext cx="57150" cy="1191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7" name="Line 79"/>
            <p:cNvSpPr>
              <a:spLocks noChangeShapeType="1"/>
            </p:cNvSpPr>
            <p:nvPr/>
          </p:nvSpPr>
          <p:spPr bwMode="auto">
            <a:xfrm flipV="1">
              <a:off x="6115050" y="1195388"/>
              <a:ext cx="628650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8" name="Line 80"/>
            <p:cNvSpPr>
              <a:spLocks noChangeShapeType="1"/>
            </p:cNvSpPr>
            <p:nvPr/>
          </p:nvSpPr>
          <p:spPr bwMode="auto">
            <a:xfrm flipH="1" flipV="1">
              <a:off x="6738938" y="1195388"/>
              <a:ext cx="6667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89" name="Line 81"/>
            <p:cNvSpPr>
              <a:spLocks noChangeShapeType="1"/>
            </p:cNvSpPr>
            <p:nvPr/>
          </p:nvSpPr>
          <p:spPr bwMode="auto">
            <a:xfrm flipV="1">
              <a:off x="6743700" y="909638"/>
              <a:ext cx="1191" cy="1238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0" name="Line 82"/>
            <p:cNvSpPr>
              <a:spLocks noChangeShapeType="1"/>
            </p:cNvSpPr>
            <p:nvPr/>
          </p:nvSpPr>
          <p:spPr bwMode="auto">
            <a:xfrm flipV="1">
              <a:off x="6800850" y="909638"/>
              <a:ext cx="1191" cy="1238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1" name="Line 83"/>
            <p:cNvSpPr>
              <a:spLocks noChangeShapeType="1"/>
            </p:cNvSpPr>
            <p:nvPr/>
          </p:nvSpPr>
          <p:spPr bwMode="auto">
            <a:xfrm flipV="1">
              <a:off x="6835378" y="966788"/>
              <a:ext cx="308372" cy="38338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2" name="Line 84"/>
            <p:cNvSpPr>
              <a:spLocks noChangeShapeType="1"/>
            </p:cNvSpPr>
            <p:nvPr/>
          </p:nvSpPr>
          <p:spPr bwMode="auto">
            <a:xfrm>
              <a:off x="6115050" y="1657350"/>
              <a:ext cx="342900" cy="571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3" name="Line 85"/>
            <p:cNvSpPr>
              <a:spLocks noChangeShapeType="1"/>
            </p:cNvSpPr>
            <p:nvPr/>
          </p:nvSpPr>
          <p:spPr bwMode="auto">
            <a:xfrm>
              <a:off x="6115050" y="1371600"/>
              <a:ext cx="457200" cy="3429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4" name="Line 86"/>
            <p:cNvSpPr>
              <a:spLocks noChangeShapeType="1"/>
            </p:cNvSpPr>
            <p:nvPr/>
          </p:nvSpPr>
          <p:spPr bwMode="auto">
            <a:xfrm>
              <a:off x="6686550" y="1714500"/>
              <a:ext cx="285750" cy="1191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5" name="Line 87"/>
            <p:cNvSpPr>
              <a:spLocks noChangeShapeType="1"/>
            </p:cNvSpPr>
            <p:nvPr/>
          </p:nvSpPr>
          <p:spPr bwMode="auto">
            <a:xfrm>
              <a:off x="6686550" y="1771650"/>
              <a:ext cx="285750" cy="1191"/>
            </a:xfrm>
            <a:prstGeom prst="line">
              <a:avLst/>
            </a:prstGeom>
            <a:noFill/>
            <a:ln w="648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6" name="Line 88"/>
            <p:cNvSpPr>
              <a:spLocks noChangeShapeType="1"/>
            </p:cNvSpPr>
            <p:nvPr/>
          </p:nvSpPr>
          <p:spPr bwMode="auto">
            <a:xfrm>
              <a:off x="6115050" y="1371600"/>
              <a:ext cx="742950" cy="1714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7" name="Line 89"/>
            <p:cNvSpPr>
              <a:spLocks noChangeShapeType="1"/>
            </p:cNvSpPr>
            <p:nvPr/>
          </p:nvSpPr>
          <p:spPr bwMode="auto">
            <a:xfrm flipV="1">
              <a:off x="6115050" y="1595438"/>
              <a:ext cx="742950" cy="6667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8" name="Line 90"/>
            <p:cNvSpPr>
              <a:spLocks noChangeShapeType="1"/>
            </p:cNvSpPr>
            <p:nvPr/>
          </p:nvSpPr>
          <p:spPr bwMode="auto">
            <a:xfrm>
              <a:off x="6115050" y="1371600"/>
              <a:ext cx="91440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99" name="Line 91"/>
            <p:cNvSpPr>
              <a:spLocks noChangeShapeType="1"/>
            </p:cNvSpPr>
            <p:nvPr/>
          </p:nvSpPr>
          <p:spPr bwMode="auto">
            <a:xfrm>
              <a:off x="6800850" y="1371600"/>
              <a:ext cx="22860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0" name="Line 92"/>
            <p:cNvSpPr>
              <a:spLocks noChangeShapeType="1"/>
            </p:cNvSpPr>
            <p:nvPr/>
          </p:nvSpPr>
          <p:spPr bwMode="auto">
            <a:xfrm flipV="1">
              <a:off x="6286500" y="909638"/>
              <a:ext cx="114300" cy="1238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1" name="Line 93"/>
            <p:cNvSpPr>
              <a:spLocks noChangeShapeType="1"/>
            </p:cNvSpPr>
            <p:nvPr/>
          </p:nvSpPr>
          <p:spPr bwMode="auto">
            <a:xfrm flipH="1" flipV="1">
              <a:off x="6396038" y="909638"/>
              <a:ext cx="66675" cy="1238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2" name="Line 94"/>
            <p:cNvSpPr>
              <a:spLocks noChangeShapeType="1"/>
            </p:cNvSpPr>
            <p:nvPr/>
          </p:nvSpPr>
          <p:spPr bwMode="auto">
            <a:xfrm>
              <a:off x="5829300" y="2457450"/>
              <a:ext cx="8001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3" name="Line 95"/>
            <p:cNvSpPr>
              <a:spLocks noChangeShapeType="1"/>
            </p:cNvSpPr>
            <p:nvPr/>
          </p:nvSpPr>
          <p:spPr bwMode="auto">
            <a:xfrm>
              <a:off x="5829300" y="2628900"/>
              <a:ext cx="8001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4" name="Line 96"/>
            <p:cNvSpPr>
              <a:spLocks noChangeShapeType="1"/>
            </p:cNvSpPr>
            <p:nvPr/>
          </p:nvSpPr>
          <p:spPr bwMode="auto">
            <a:xfrm flipV="1">
              <a:off x="5943600" y="2566988"/>
              <a:ext cx="742950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5" name="Line 97"/>
            <p:cNvSpPr>
              <a:spLocks noChangeShapeType="1"/>
            </p:cNvSpPr>
            <p:nvPr/>
          </p:nvSpPr>
          <p:spPr bwMode="auto">
            <a:xfrm flipV="1">
              <a:off x="6172200" y="2566988"/>
              <a:ext cx="514350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6" name="Line 98"/>
            <p:cNvSpPr>
              <a:spLocks noChangeShapeType="1"/>
            </p:cNvSpPr>
            <p:nvPr/>
          </p:nvSpPr>
          <p:spPr bwMode="auto">
            <a:xfrm flipH="1">
              <a:off x="6396038" y="2571750"/>
              <a:ext cx="295275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7" name="Line 99"/>
            <p:cNvSpPr>
              <a:spLocks noChangeShapeType="1"/>
            </p:cNvSpPr>
            <p:nvPr/>
          </p:nvSpPr>
          <p:spPr bwMode="auto">
            <a:xfrm flipH="1">
              <a:off x="6624638" y="2571750"/>
              <a:ext cx="66675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8" name="Line 100"/>
            <p:cNvSpPr>
              <a:spLocks noChangeShapeType="1"/>
            </p:cNvSpPr>
            <p:nvPr/>
          </p:nvSpPr>
          <p:spPr bwMode="auto">
            <a:xfrm>
              <a:off x="6686550" y="2571750"/>
              <a:ext cx="171450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09" name="Line 101"/>
            <p:cNvSpPr>
              <a:spLocks noChangeShapeType="1"/>
            </p:cNvSpPr>
            <p:nvPr/>
          </p:nvSpPr>
          <p:spPr bwMode="auto">
            <a:xfrm>
              <a:off x="6686550" y="2571750"/>
              <a:ext cx="400050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0" name="Line 102"/>
            <p:cNvSpPr>
              <a:spLocks noChangeShapeType="1"/>
            </p:cNvSpPr>
            <p:nvPr/>
          </p:nvSpPr>
          <p:spPr bwMode="auto">
            <a:xfrm>
              <a:off x="6686550" y="2571750"/>
              <a:ext cx="628650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1" name="Line 103"/>
            <p:cNvSpPr>
              <a:spLocks noChangeShapeType="1"/>
            </p:cNvSpPr>
            <p:nvPr/>
          </p:nvSpPr>
          <p:spPr bwMode="auto">
            <a:xfrm>
              <a:off x="6686550" y="2571750"/>
              <a:ext cx="857250" cy="22860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2" name="Line 104"/>
            <p:cNvSpPr>
              <a:spLocks noChangeShapeType="1"/>
            </p:cNvSpPr>
            <p:nvPr/>
          </p:nvSpPr>
          <p:spPr bwMode="auto">
            <a:xfrm>
              <a:off x="6686550" y="2457450"/>
              <a:ext cx="571500" cy="1714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3" name="Line 105"/>
            <p:cNvSpPr>
              <a:spLocks noChangeShapeType="1"/>
            </p:cNvSpPr>
            <p:nvPr/>
          </p:nvSpPr>
          <p:spPr bwMode="auto">
            <a:xfrm>
              <a:off x="6686550" y="2628900"/>
              <a:ext cx="5715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4" name="Line 106"/>
            <p:cNvSpPr>
              <a:spLocks noChangeShapeType="1"/>
            </p:cNvSpPr>
            <p:nvPr/>
          </p:nvSpPr>
          <p:spPr bwMode="auto">
            <a:xfrm>
              <a:off x="6686550" y="2743200"/>
              <a:ext cx="8572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5" name="Line 107"/>
            <p:cNvSpPr>
              <a:spLocks noChangeShapeType="1"/>
            </p:cNvSpPr>
            <p:nvPr/>
          </p:nvSpPr>
          <p:spPr bwMode="auto">
            <a:xfrm>
              <a:off x="6686550" y="2743200"/>
              <a:ext cx="6286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6" name="Line 108"/>
            <p:cNvSpPr>
              <a:spLocks noChangeShapeType="1"/>
            </p:cNvSpPr>
            <p:nvPr/>
          </p:nvSpPr>
          <p:spPr bwMode="auto">
            <a:xfrm>
              <a:off x="6686550" y="2743200"/>
              <a:ext cx="4000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7" name="Line 109"/>
            <p:cNvSpPr>
              <a:spLocks noChangeShapeType="1"/>
            </p:cNvSpPr>
            <p:nvPr/>
          </p:nvSpPr>
          <p:spPr bwMode="auto">
            <a:xfrm>
              <a:off x="6686550" y="2743200"/>
              <a:ext cx="1714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8" name="Line 110"/>
            <p:cNvSpPr>
              <a:spLocks noChangeShapeType="1"/>
            </p:cNvSpPr>
            <p:nvPr/>
          </p:nvSpPr>
          <p:spPr bwMode="auto">
            <a:xfrm flipH="1">
              <a:off x="6624638" y="2743200"/>
              <a:ext cx="66675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19" name="Line 111"/>
            <p:cNvSpPr>
              <a:spLocks noChangeShapeType="1"/>
            </p:cNvSpPr>
            <p:nvPr/>
          </p:nvSpPr>
          <p:spPr bwMode="auto">
            <a:xfrm flipH="1">
              <a:off x="6396038" y="2743200"/>
              <a:ext cx="295275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0" name="Line 112"/>
            <p:cNvSpPr>
              <a:spLocks noChangeShapeType="1"/>
            </p:cNvSpPr>
            <p:nvPr/>
          </p:nvSpPr>
          <p:spPr bwMode="auto">
            <a:xfrm flipH="1">
              <a:off x="6167438" y="2743200"/>
              <a:ext cx="523875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1" name="Line 113"/>
            <p:cNvSpPr>
              <a:spLocks noChangeShapeType="1"/>
            </p:cNvSpPr>
            <p:nvPr/>
          </p:nvSpPr>
          <p:spPr bwMode="auto">
            <a:xfrm flipH="1">
              <a:off x="5938838" y="2743200"/>
              <a:ext cx="752475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2" name="Line 114"/>
            <p:cNvSpPr>
              <a:spLocks noChangeShapeType="1"/>
            </p:cNvSpPr>
            <p:nvPr/>
          </p:nvSpPr>
          <p:spPr bwMode="auto">
            <a:xfrm flipH="1" flipV="1">
              <a:off x="5938838" y="2395538"/>
              <a:ext cx="752475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3" name="Line 115"/>
            <p:cNvSpPr>
              <a:spLocks noChangeShapeType="1"/>
            </p:cNvSpPr>
            <p:nvPr/>
          </p:nvSpPr>
          <p:spPr bwMode="auto">
            <a:xfrm flipH="1" flipV="1">
              <a:off x="6167438" y="2395538"/>
              <a:ext cx="523875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4" name="Line 116"/>
            <p:cNvSpPr>
              <a:spLocks noChangeShapeType="1"/>
            </p:cNvSpPr>
            <p:nvPr/>
          </p:nvSpPr>
          <p:spPr bwMode="auto">
            <a:xfrm flipH="1" flipV="1">
              <a:off x="6396038" y="2338388"/>
              <a:ext cx="295275" cy="1238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5" name="Line 117"/>
            <p:cNvSpPr>
              <a:spLocks noChangeShapeType="1"/>
            </p:cNvSpPr>
            <p:nvPr/>
          </p:nvSpPr>
          <p:spPr bwMode="auto">
            <a:xfrm flipH="1" flipV="1">
              <a:off x="6624638" y="2395538"/>
              <a:ext cx="66675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6" name="Line 118"/>
            <p:cNvSpPr>
              <a:spLocks noChangeShapeType="1"/>
            </p:cNvSpPr>
            <p:nvPr/>
          </p:nvSpPr>
          <p:spPr bwMode="auto">
            <a:xfrm flipV="1">
              <a:off x="6686550" y="2395538"/>
              <a:ext cx="171450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7" name="Line 119"/>
            <p:cNvSpPr>
              <a:spLocks noChangeShapeType="1"/>
            </p:cNvSpPr>
            <p:nvPr/>
          </p:nvSpPr>
          <p:spPr bwMode="auto">
            <a:xfrm flipV="1">
              <a:off x="6686550" y="2395538"/>
              <a:ext cx="171450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8" name="Line 120"/>
            <p:cNvSpPr>
              <a:spLocks noChangeShapeType="1"/>
            </p:cNvSpPr>
            <p:nvPr/>
          </p:nvSpPr>
          <p:spPr bwMode="auto">
            <a:xfrm flipH="1" flipV="1">
              <a:off x="6624638" y="2395538"/>
              <a:ext cx="66675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29" name="Line 121"/>
            <p:cNvSpPr>
              <a:spLocks noChangeShapeType="1"/>
            </p:cNvSpPr>
            <p:nvPr/>
          </p:nvSpPr>
          <p:spPr bwMode="auto">
            <a:xfrm flipH="1" flipV="1">
              <a:off x="6396038" y="2338388"/>
              <a:ext cx="295275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0" name="Line 122"/>
            <p:cNvSpPr>
              <a:spLocks noChangeShapeType="1"/>
            </p:cNvSpPr>
            <p:nvPr/>
          </p:nvSpPr>
          <p:spPr bwMode="auto">
            <a:xfrm flipH="1" flipV="1">
              <a:off x="6167438" y="2395538"/>
              <a:ext cx="523875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1" name="Line 123"/>
            <p:cNvSpPr>
              <a:spLocks noChangeShapeType="1"/>
            </p:cNvSpPr>
            <p:nvPr/>
          </p:nvSpPr>
          <p:spPr bwMode="auto">
            <a:xfrm flipH="1" flipV="1">
              <a:off x="5938838" y="2395538"/>
              <a:ext cx="752475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2" name="Line 124"/>
            <p:cNvSpPr>
              <a:spLocks noChangeShapeType="1"/>
            </p:cNvSpPr>
            <p:nvPr/>
          </p:nvSpPr>
          <p:spPr bwMode="auto">
            <a:xfrm>
              <a:off x="4229100" y="1828800"/>
              <a:ext cx="301229" cy="35719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3" name="Line 125"/>
            <p:cNvSpPr>
              <a:spLocks noChangeShapeType="1"/>
            </p:cNvSpPr>
            <p:nvPr/>
          </p:nvSpPr>
          <p:spPr bwMode="auto">
            <a:xfrm flipH="1" flipV="1">
              <a:off x="2868216" y="2562226"/>
              <a:ext cx="679847" cy="297656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4" name="Line 126"/>
            <p:cNvSpPr>
              <a:spLocks noChangeShapeType="1"/>
            </p:cNvSpPr>
            <p:nvPr/>
          </p:nvSpPr>
          <p:spPr bwMode="auto">
            <a:xfrm flipH="1" flipV="1">
              <a:off x="2871788" y="2376488"/>
              <a:ext cx="745331" cy="483394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5" name="Line 127"/>
            <p:cNvSpPr>
              <a:spLocks noChangeShapeType="1"/>
            </p:cNvSpPr>
            <p:nvPr/>
          </p:nvSpPr>
          <p:spPr bwMode="auto">
            <a:xfrm>
              <a:off x="2876550" y="2380060"/>
              <a:ext cx="1123950" cy="464344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36" name="Line 128"/>
            <p:cNvSpPr>
              <a:spLocks noChangeShapeType="1"/>
            </p:cNvSpPr>
            <p:nvPr/>
          </p:nvSpPr>
          <p:spPr bwMode="auto">
            <a:xfrm>
              <a:off x="2872979" y="2566988"/>
              <a:ext cx="1082278" cy="270272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137" name="Picture 12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1" y="3086100"/>
              <a:ext cx="136922" cy="3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8" name="Text Box 130"/>
            <p:cNvSpPr txBox="1">
              <a:spLocks noChangeArrowheads="1"/>
            </p:cNvSpPr>
            <p:nvPr/>
          </p:nvSpPr>
          <p:spPr bwMode="auto">
            <a:xfrm>
              <a:off x="5317331" y="2228850"/>
              <a:ext cx="283795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G513-E-FCISA-2</a:t>
              </a:r>
            </a:p>
          </p:txBody>
        </p:sp>
        <p:sp>
          <p:nvSpPr>
            <p:cNvPr id="139" name="Text Box 131"/>
            <p:cNvSpPr txBox="1">
              <a:spLocks noChangeArrowheads="1"/>
            </p:cNvSpPr>
            <p:nvPr/>
          </p:nvSpPr>
          <p:spPr bwMode="auto">
            <a:xfrm>
              <a:off x="6943725" y="1491854"/>
              <a:ext cx="405623" cy="16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600" i="1" u="sng">
                  <a:solidFill>
                    <a:srgbClr val="9933FF"/>
                  </a:solidFill>
                  <a:latin typeface="Britannic Bold" charset="0"/>
                </a:rPr>
                <a:t>Internet</a:t>
              </a:r>
            </a:p>
          </p:txBody>
        </p:sp>
        <p:sp>
          <p:nvSpPr>
            <p:cNvPr id="140" name="Text Box 132"/>
            <p:cNvSpPr txBox="1">
              <a:spLocks noChangeArrowheads="1"/>
            </p:cNvSpPr>
            <p:nvPr/>
          </p:nvSpPr>
          <p:spPr bwMode="auto">
            <a:xfrm>
              <a:off x="4641056" y="17335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90x</a:t>
              </a:r>
            </a:p>
          </p:txBody>
        </p:sp>
        <p:sp>
          <p:nvSpPr>
            <p:cNvPr id="141" name="Text Box 133"/>
            <p:cNvSpPr txBox="1">
              <a:spLocks noChangeArrowheads="1"/>
            </p:cNvSpPr>
            <p:nvPr/>
          </p:nvSpPr>
          <p:spPr bwMode="auto">
            <a:xfrm>
              <a:off x="4650581" y="1850232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10x</a:t>
              </a:r>
            </a:p>
          </p:txBody>
        </p:sp>
        <p:sp>
          <p:nvSpPr>
            <p:cNvPr id="142" name="Text Box 134"/>
            <p:cNvSpPr txBox="1">
              <a:spLocks noChangeArrowheads="1"/>
            </p:cNvSpPr>
            <p:nvPr/>
          </p:nvSpPr>
          <p:spPr bwMode="auto">
            <a:xfrm>
              <a:off x="3224213" y="2831307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100x</a:t>
              </a:r>
            </a:p>
          </p:txBody>
        </p:sp>
        <p:sp>
          <p:nvSpPr>
            <p:cNvPr id="143" name="Line 135"/>
            <p:cNvSpPr>
              <a:spLocks noChangeShapeType="1"/>
            </p:cNvSpPr>
            <p:nvPr/>
          </p:nvSpPr>
          <p:spPr bwMode="auto">
            <a:xfrm flipV="1">
              <a:off x="4000500" y="2839641"/>
              <a:ext cx="1191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44" name="Text Box 136"/>
            <p:cNvSpPr txBox="1">
              <a:spLocks noChangeArrowheads="1"/>
            </p:cNvSpPr>
            <p:nvPr/>
          </p:nvSpPr>
          <p:spPr bwMode="auto">
            <a:xfrm>
              <a:off x="3224212" y="2946798"/>
              <a:ext cx="238911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1000x</a:t>
              </a:r>
            </a:p>
          </p:txBody>
        </p:sp>
        <p:sp>
          <p:nvSpPr>
            <p:cNvPr id="145" name="Text Box 137"/>
            <p:cNvSpPr txBox="1">
              <a:spLocks noChangeArrowheads="1"/>
            </p:cNvSpPr>
            <p:nvPr/>
          </p:nvSpPr>
          <p:spPr bwMode="auto">
            <a:xfrm>
              <a:off x="3659982" y="2686050"/>
              <a:ext cx="19242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/>
                <a:t>  </a:t>
              </a:r>
              <a:r>
                <a:rPr lang="en-US" sz="300" u="sng"/>
                <a:t>or</a:t>
              </a:r>
            </a:p>
          </p:txBody>
        </p:sp>
        <p:sp>
          <p:nvSpPr>
            <p:cNvPr id="146" name="Rectangle 138"/>
            <p:cNvSpPr>
              <a:spLocks noChangeArrowheads="1"/>
            </p:cNvSpPr>
            <p:nvPr/>
          </p:nvSpPr>
          <p:spPr bwMode="auto">
            <a:xfrm>
              <a:off x="3429000" y="2777729"/>
              <a:ext cx="285750" cy="285750"/>
            </a:xfrm>
            <a:prstGeom prst="rect">
              <a:avLst/>
            </a:prstGeom>
            <a:noFill/>
            <a:ln w="648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47" name="Rectangle 139"/>
            <p:cNvSpPr>
              <a:spLocks noChangeArrowheads="1"/>
            </p:cNvSpPr>
            <p:nvPr/>
          </p:nvSpPr>
          <p:spPr bwMode="auto">
            <a:xfrm>
              <a:off x="3829050" y="2788444"/>
              <a:ext cx="285750" cy="285750"/>
            </a:xfrm>
            <a:prstGeom prst="rect">
              <a:avLst/>
            </a:prstGeom>
            <a:noFill/>
            <a:ln w="6480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48" name="Text Box 140"/>
            <p:cNvSpPr txBox="1">
              <a:spLocks noChangeArrowheads="1"/>
            </p:cNvSpPr>
            <p:nvPr/>
          </p:nvSpPr>
          <p:spPr bwMode="auto">
            <a:xfrm>
              <a:off x="3633788" y="3099197"/>
              <a:ext cx="607601" cy="12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75" u="sng"/>
                <a:t>Minor Starpoints 100x</a:t>
              </a:r>
            </a:p>
          </p:txBody>
        </p:sp>
        <p:pic>
          <p:nvPicPr>
            <p:cNvPr id="149" name="Picture 14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100" y="302895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0" name="Text Box 142"/>
            <p:cNvSpPr txBox="1">
              <a:spLocks noChangeArrowheads="1"/>
            </p:cNvSpPr>
            <p:nvPr/>
          </p:nvSpPr>
          <p:spPr bwMode="auto">
            <a:xfrm>
              <a:off x="6346031" y="29718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20x</a:t>
              </a:r>
            </a:p>
          </p:txBody>
        </p:sp>
        <p:sp>
          <p:nvSpPr>
            <p:cNvPr id="151" name="Text Box 143"/>
            <p:cNvSpPr txBox="1">
              <a:spLocks noChangeArrowheads="1"/>
            </p:cNvSpPr>
            <p:nvPr/>
          </p:nvSpPr>
          <p:spPr bwMode="auto">
            <a:xfrm>
              <a:off x="6346032" y="3028950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350x</a:t>
              </a:r>
            </a:p>
          </p:txBody>
        </p:sp>
        <p:sp>
          <p:nvSpPr>
            <p:cNvPr id="152" name="Text Box 144"/>
            <p:cNvSpPr txBox="1">
              <a:spLocks noChangeArrowheads="1"/>
            </p:cNvSpPr>
            <p:nvPr/>
          </p:nvSpPr>
          <p:spPr bwMode="auto">
            <a:xfrm>
              <a:off x="3459956" y="2706291"/>
              <a:ext cx="28860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Rxxx-x-RHPZM-1</a:t>
              </a:r>
            </a:p>
          </p:txBody>
        </p:sp>
        <p:sp>
          <p:nvSpPr>
            <p:cNvPr id="153" name="Text Box 145"/>
            <p:cNvSpPr txBox="1">
              <a:spLocks noChangeArrowheads="1"/>
            </p:cNvSpPr>
            <p:nvPr/>
          </p:nvSpPr>
          <p:spPr bwMode="auto">
            <a:xfrm>
              <a:off x="3829050" y="2721769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Rxxx-x-RHPYM-1</a:t>
              </a:r>
            </a:p>
          </p:txBody>
        </p:sp>
        <p:pic>
          <p:nvPicPr>
            <p:cNvPr id="154" name="Picture 14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379" y="2259806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5" name="Picture 14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479" y="2259806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6" name="Picture 148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531" y="2855119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7" name="Picture 14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057" y="2994423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8" name="Text Box 150"/>
            <p:cNvSpPr txBox="1">
              <a:spLocks noChangeArrowheads="1"/>
            </p:cNvSpPr>
            <p:nvPr/>
          </p:nvSpPr>
          <p:spPr bwMode="auto">
            <a:xfrm>
              <a:off x="5603082" y="2571750"/>
              <a:ext cx="182806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BT15</a:t>
              </a:r>
            </a:p>
          </p:txBody>
        </p:sp>
        <p:sp>
          <p:nvSpPr>
            <p:cNvPr id="159" name="Text Box 151"/>
            <p:cNvSpPr txBox="1">
              <a:spLocks noChangeArrowheads="1"/>
            </p:cNvSpPr>
            <p:nvPr/>
          </p:nvSpPr>
          <p:spPr bwMode="auto">
            <a:xfrm>
              <a:off x="5603081" y="280035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RT16</a:t>
              </a:r>
            </a:p>
          </p:txBody>
        </p:sp>
        <p:pic>
          <p:nvPicPr>
            <p:cNvPr id="160" name="Picture 15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4574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1" name="Picture 1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6289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2" name="Picture 15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450" y="22860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3" name="Picture 15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50" y="22860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4" name="Picture 156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0" y="22860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5" name="Picture 157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850" y="22860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6" name="Picture 15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650" y="2286000"/>
              <a:ext cx="114300" cy="9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7" name="Picture 15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50" y="2571750"/>
              <a:ext cx="114300" cy="9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8" name="Text Box 160"/>
            <p:cNvSpPr txBox="1">
              <a:spLocks noChangeArrowheads="1"/>
            </p:cNvSpPr>
            <p:nvPr/>
          </p:nvSpPr>
          <p:spPr bwMode="auto">
            <a:xfrm>
              <a:off x="60031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T2275-R-RCA86-1</a:t>
              </a:r>
            </a:p>
          </p:txBody>
        </p:sp>
        <p:sp>
          <p:nvSpPr>
            <p:cNvPr id="169" name="Text Box 161"/>
            <p:cNvSpPr txBox="1">
              <a:spLocks noChangeArrowheads="1"/>
            </p:cNvSpPr>
            <p:nvPr/>
          </p:nvSpPr>
          <p:spPr bwMode="auto">
            <a:xfrm>
              <a:off x="57745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T2175-R-RCA86-1</a:t>
              </a:r>
            </a:p>
          </p:txBody>
        </p:sp>
        <p:sp>
          <p:nvSpPr>
            <p:cNvPr id="170" name="Text Box 162"/>
            <p:cNvSpPr txBox="1">
              <a:spLocks noChangeArrowheads="1"/>
            </p:cNvSpPr>
            <p:nvPr/>
          </p:nvSpPr>
          <p:spPr bwMode="auto">
            <a:xfrm>
              <a:off x="64603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T2475-R-RCA86-1</a:t>
              </a:r>
            </a:p>
          </p:txBody>
        </p:sp>
        <p:sp>
          <p:nvSpPr>
            <p:cNvPr id="171" name="Text Box 163"/>
            <p:cNvSpPr txBox="1">
              <a:spLocks noChangeArrowheads="1"/>
            </p:cNvSpPr>
            <p:nvPr/>
          </p:nvSpPr>
          <p:spPr bwMode="auto">
            <a:xfrm>
              <a:off x="62317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T2375-R-RCA86-1</a:t>
              </a:r>
            </a:p>
          </p:txBody>
        </p:sp>
        <p:sp>
          <p:nvSpPr>
            <p:cNvPr id="172" name="Text Box 164"/>
            <p:cNvSpPr txBox="1">
              <a:spLocks noChangeArrowheads="1"/>
            </p:cNvSpPr>
            <p:nvPr/>
          </p:nvSpPr>
          <p:spPr bwMode="auto">
            <a:xfrm>
              <a:off x="66889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T2575-R-RCA86-1</a:t>
              </a:r>
            </a:p>
          </p:txBody>
        </p:sp>
        <p:sp>
          <p:nvSpPr>
            <p:cNvPr id="173" name="Text Box 165"/>
            <p:cNvSpPr txBox="1">
              <a:spLocks noChangeArrowheads="1"/>
            </p:cNvSpPr>
            <p:nvPr/>
          </p:nvSpPr>
          <p:spPr bwMode="auto">
            <a:xfrm>
              <a:off x="73747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T2875-R-RCA86-1</a:t>
              </a:r>
            </a:p>
          </p:txBody>
        </p:sp>
        <p:sp>
          <p:nvSpPr>
            <p:cNvPr id="174" name="Text Box 166"/>
            <p:cNvSpPr txBox="1">
              <a:spLocks noChangeArrowheads="1"/>
            </p:cNvSpPr>
            <p:nvPr/>
          </p:nvSpPr>
          <p:spPr bwMode="auto">
            <a:xfrm>
              <a:off x="69175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T2675-R-RCA86-1</a:t>
              </a:r>
            </a:p>
          </p:txBody>
        </p:sp>
        <p:sp>
          <p:nvSpPr>
            <p:cNvPr id="175" name="Text Box 167"/>
            <p:cNvSpPr txBox="1">
              <a:spLocks noChangeArrowheads="1"/>
            </p:cNvSpPr>
            <p:nvPr/>
          </p:nvSpPr>
          <p:spPr bwMode="auto">
            <a:xfrm>
              <a:off x="6460331" y="2228850"/>
              <a:ext cx="287001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T513-T-RCA86-1</a:t>
              </a:r>
            </a:p>
          </p:txBody>
        </p:sp>
        <p:sp>
          <p:nvSpPr>
            <p:cNvPr id="176" name="Text Box 168"/>
            <p:cNvSpPr txBox="1">
              <a:spLocks noChangeArrowheads="1"/>
            </p:cNvSpPr>
            <p:nvPr/>
          </p:nvSpPr>
          <p:spPr bwMode="auto">
            <a:xfrm>
              <a:off x="7146131" y="2914650"/>
              <a:ext cx="30142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T2775-R-RCA86-1</a:t>
              </a:r>
            </a:p>
          </p:txBody>
        </p:sp>
        <p:sp>
          <p:nvSpPr>
            <p:cNvPr id="177" name="Line 169"/>
            <p:cNvSpPr>
              <a:spLocks noChangeShapeType="1"/>
            </p:cNvSpPr>
            <p:nvPr/>
          </p:nvSpPr>
          <p:spPr bwMode="auto">
            <a:xfrm>
              <a:off x="59436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78" name="Line 170"/>
            <p:cNvSpPr>
              <a:spLocks noChangeShapeType="1"/>
            </p:cNvSpPr>
            <p:nvPr/>
          </p:nvSpPr>
          <p:spPr bwMode="auto">
            <a:xfrm>
              <a:off x="61722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79" name="Line 171"/>
            <p:cNvSpPr>
              <a:spLocks noChangeShapeType="1"/>
            </p:cNvSpPr>
            <p:nvPr/>
          </p:nvSpPr>
          <p:spPr bwMode="auto">
            <a:xfrm>
              <a:off x="64008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80" name="Line 172"/>
            <p:cNvSpPr>
              <a:spLocks noChangeShapeType="1"/>
            </p:cNvSpPr>
            <p:nvPr/>
          </p:nvSpPr>
          <p:spPr bwMode="auto">
            <a:xfrm>
              <a:off x="66294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81" name="Line 173"/>
            <p:cNvSpPr>
              <a:spLocks noChangeShapeType="1"/>
            </p:cNvSpPr>
            <p:nvPr/>
          </p:nvSpPr>
          <p:spPr bwMode="auto">
            <a:xfrm>
              <a:off x="68580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82" name="Line 174"/>
            <p:cNvSpPr>
              <a:spLocks noChangeShapeType="1"/>
            </p:cNvSpPr>
            <p:nvPr/>
          </p:nvSpPr>
          <p:spPr bwMode="auto">
            <a:xfrm>
              <a:off x="70866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83" name="Freeform 175"/>
            <p:cNvSpPr>
              <a:spLocks noChangeArrowheads="1"/>
            </p:cNvSpPr>
            <p:nvPr/>
          </p:nvSpPr>
          <p:spPr bwMode="auto">
            <a:xfrm>
              <a:off x="5943600" y="2914650"/>
              <a:ext cx="1600200" cy="57150"/>
            </a:xfrm>
            <a:custGeom>
              <a:avLst/>
              <a:gdLst>
                <a:gd name="T0" fmla="*/ 0 w 1248"/>
                <a:gd name="T1" fmla="*/ 0 h 48"/>
                <a:gd name="T2" fmla="*/ 624 w 1248"/>
                <a:gd name="T3" fmla="*/ 48 h 48"/>
                <a:gd name="T4" fmla="*/ 1248 w 1248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8" h="48">
                  <a:moveTo>
                    <a:pt x="0" y="0"/>
                  </a:moveTo>
                  <a:cubicBezTo>
                    <a:pt x="208" y="24"/>
                    <a:pt x="416" y="48"/>
                    <a:pt x="624" y="48"/>
                  </a:cubicBezTo>
                  <a:cubicBezTo>
                    <a:pt x="832" y="48"/>
                    <a:pt x="1144" y="8"/>
                    <a:pt x="1248" y="0"/>
                  </a:cubicBezTo>
                </a:path>
              </a:pathLst>
            </a:custGeom>
            <a:noFill/>
            <a:ln w="324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184" name="Picture 176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6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5" name="Picture 177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6" name="Picture 17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8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7" name="Picture 179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8" name="Picture 18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9" name="Picture 181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6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0" name="Picture 18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1" name="Picture 18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450" y="280035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2" name="Line 184"/>
            <p:cNvSpPr>
              <a:spLocks noChangeShapeType="1"/>
            </p:cNvSpPr>
            <p:nvPr/>
          </p:nvSpPr>
          <p:spPr bwMode="auto">
            <a:xfrm>
              <a:off x="7315200" y="2857500"/>
              <a:ext cx="17145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93" name="Text Box 185"/>
            <p:cNvSpPr txBox="1">
              <a:spLocks noChangeArrowheads="1"/>
            </p:cNvSpPr>
            <p:nvPr/>
          </p:nvSpPr>
          <p:spPr bwMode="auto">
            <a:xfrm>
              <a:off x="60031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TT1</a:t>
              </a:r>
            </a:p>
          </p:txBody>
        </p:sp>
        <p:sp>
          <p:nvSpPr>
            <p:cNvPr id="194" name="Text Box 186"/>
            <p:cNvSpPr txBox="1">
              <a:spLocks noChangeArrowheads="1"/>
            </p:cNvSpPr>
            <p:nvPr/>
          </p:nvSpPr>
          <p:spPr bwMode="auto">
            <a:xfrm>
              <a:off x="62317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TT2</a:t>
              </a:r>
            </a:p>
          </p:txBody>
        </p:sp>
        <p:sp>
          <p:nvSpPr>
            <p:cNvPr id="195" name="Text Box 187"/>
            <p:cNvSpPr txBox="1">
              <a:spLocks noChangeArrowheads="1"/>
            </p:cNvSpPr>
            <p:nvPr/>
          </p:nvSpPr>
          <p:spPr bwMode="auto">
            <a:xfrm>
              <a:off x="64603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TT3</a:t>
              </a:r>
            </a:p>
          </p:txBody>
        </p:sp>
        <p:sp>
          <p:nvSpPr>
            <p:cNvPr id="196" name="Text Box 188"/>
            <p:cNvSpPr txBox="1">
              <a:spLocks noChangeArrowheads="1"/>
            </p:cNvSpPr>
            <p:nvPr/>
          </p:nvSpPr>
          <p:spPr bwMode="auto">
            <a:xfrm>
              <a:off x="66889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TT4</a:t>
              </a:r>
            </a:p>
          </p:txBody>
        </p:sp>
        <p:sp>
          <p:nvSpPr>
            <p:cNvPr id="197" name="Text Box 189"/>
            <p:cNvSpPr txBox="1">
              <a:spLocks noChangeArrowheads="1"/>
            </p:cNvSpPr>
            <p:nvPr/>
          </p:nvSpPr>
          <p:spPr bwMode="auto">
            <a:xfrm>
              <a:off x="69175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TT5</a:t>
              </a:r>
            </a:p>
          </p:txBody>
        </p:sp>
        <p:sp>
          <p:nvSpPr>
            <p:cNvPr id="198" name="Text Box 190"/>
            <p:cNvSpPr txBox="1">
              <a:spLocks noChangeArrowheads="1"/>
            </p:cNvSpPr>
            <p:nvPr/>
          </p:nvSpPr>
          <p:spPr bwMode="auto">
            <a:xfrm>
              <a:off x="71461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TT6</a:t>
              </a:r>
            </a:p>
          </p:txBody>
        </p:sp>
        <p:sp>
          <p:nvSpPr>
            <p:cNvPr id="199" name="Text Box 191"/>
            <p:cNvSpPr txBox="1">
              <a:spLocks noChangeArrowheads="1"/>
            </p:cNvSpPr>
            <p:nvPr/>
          </p:nvSpPr>
          <p:spPr bwMode="auto">
            <a:xfrm>
              <a:off x="7374732" y="28003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TT7</a:t>
              </a:r>
            </a:p>
          </p:txBody>
        </p:sp>
        <p:sp>
          <p:nvSpPr>
            <p:cNvPr id="200" name="Text Box 192"/>
            <p:cNvSpPr txBox="1">
              <a:spLocks noChangeArrowheads="1"/>
            </p:cNvSpPr>
            <p:nvPr/>
          </p:nvSpPr>
          <p:spPr bwMode="auto">
            <a:xfrm>
              <a:off x="6631782" y="2914650"/>
              <a:ext cx="169982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TT8</a:t>
              </a:r>
            </a:p>
          </p:txBody>
        </p:sp>
        <p:sp>
          <p:nvSpPr>
            <p:cNvPr id="201" name="Text Box 193"/>
            <p:cNvSpPr txBox="1">
              <a:spLocks noChangeArrowheads="1"/>
            </p:cNvSpPr>
            <p:nvPr/>
          </p:nvSpPr>
          <p:spPr bwMode="auto">
            <a:xfrm>
              <a:off x="600313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BT4</a:t>
              </a:r>
            </a:p>
          </p:txBody>
        </p:sp>
        <p:sp>
          <p:nvSpPr>
            <p:cNvPr id="202" name="Text Box 194"/>
            <p:cNvSpPr txBox="1">
              <a:spLocks noChangeArrowheads="1"/>
            </p:cNvSpPr>
            <p:nvPr/>
          </p:nvSpPr>
          <p:spPr bwMode="auto">
            <a:xfrm>
              <a:off x="5945982" y="274320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RT5</a:t>
              </a:r>
            </a:p>
          </p:txBody>
        </p:sp>
        <p:sp>
          <p:nvSpPr>
            <p:cNvPr id="203" name="Text Box 195"/>
            <p:cNvSpPr txBox="1">
              <a:spLocks noChangeArrowheads="1"/>
            </p:cNvSpPr>
            <p:nvPr/>
          </p:nvSpPr>
          <p:spPr bwMode="auto">
            <a:xfrm>
              <a:off x="617458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BT5</a:t>
              </a:r>
            </a:p>
          </p:txBody>
        </p:sp>
        <p:sp>
          <p:nvSpPr>
            <p:cNvPr id="204" name="Text Box 196"/>
            <p:cNvSpPr txBox="1">
              <a:spLocks noChangeArrowheads="1"/>
            </p:cNvSpPr>
            <p:nvPr/>
          </p:nvSpPr>
          <p:spPr bwMode="auto">
            <a:xfrm>
              <a:off x="6174582" y="274320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RT6</a:t>
              </a:r>
            </a:p>
          </p:txBody>
        </p:sp>
        <p:sp>
          <p:nvSpPr>
            <p:cNvPr id="205" name="Line 197"/>
            <p:cNvSpPr>
              <a:spLocks noChangeShapeType="1"/>
            </p:cNvSpPr>
            <p:nvPr/>
          </p:nvSpPr>
          <p:spPr bwMode="auto">
            <a:xfrm flipV="1">
              <a:off x="5486400" y="2624138"/>
              <a:ext cx="342900" cy="3524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06" name="Line 198"/>
            <p:cNvSpPr>
              <a:spLocks noChangeShapeType="1"/>
            </p:cNvSpPr>
            <p:nvPr/>
          </p:nvSpPr>
          <p:spPr bwMode="auto">
            <a:xfrm flipV="1">
              <a:off x="5486400" y="2452688"/>
              <a:ext cx="342900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07" name="Text Box 199"/>
            <p:cNvSpPr txBox="1">
              <a:spLocks noChangeArrowheads="1"/>
            </p:cNvSpPr>
            <p:nvPr/>
          </p:nvSpPr>
          <p:spPr bwMode="auto">
            <a:xfrm>
              <a:off x="634603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BT6</a:t>
              </a:r>
            </a:p>
          </p:txBody>
        </p:sp>
        <p:sp>
          <p:nvSpPr>
            <p:cNvPr id="208" name="Text Box 200"/>
            <p:cNvSpPr txBox="1">
              <a:spLocks noChangeArrowheads="1"/>
            </p:cNvSpPr>
            <p:nvPr/>
          </p:nvSpPr>
          <p:spPr bwMode="auto">
            <a:xfrm>
              <a:off x="651748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BT7</a:t>
              </a:r>
            </a:p>
          </p:txBody>
        </p:sp>
        <p:sp>
          <p:nvSpPr>
            <p:cNvPr id="209" name="Text Box 201"/>
            <p:cNvSpPr txBox="1">
              <a:spLocks noChangeArrowheads="1"/>
            </p:cNvSpPr>
            <p:nvPr/>
          </p:nvSpPr>
          <p:spPr bwMode="auto">
            <a:xfrm>
              <a:off x="674608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BT8</a:t>
              </a:r>
            </a:p>
          </p:txBody>
        </p:sp>
        <p:sp>
          <p:nvSpPr>
            <p:cNvPr id="210" name="Text Box 202"/>
            <p:cNvSpPr txBox="1">
              <a:spLocks noChangeArrowheads="1"/>
            </p:cNvSpPr>
            <p:nvPr/>
          </p:nvSpPr>
          <p:spPr bwMode="auto">
            <a:xfrm>
              <a:off x="6917531" y="26860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BT9</a:t>
              </a:r>
            </a:p>
          </p:txBody>
        </p:sp>
        <p:sp>
          <p:nvSpPr>
            <p:cNvPr id="211" name="Text Box 203"/>
            <p:cNvSpPr txBox="1">
              <a:spLocks noChangeArrowheads="1"/>
            </p:cNvSpPr>
            <p:nvPr/>
          </p:nvSpPr>
          <p:spPr bwMode="auto">
            <a:xfrm>
              <a:off x="7088982" y="2686050"/>
              <a:ext cx="182806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BT10</a:t>
              </a:r>
            </a:p>
          </p:txBody>
        </p:sp>
        <p:sp>
          <p:nvSpPr>
            <p:cNvPr id="212" name="Text Box 204"/>
            <p:cNvSpPr txBox="1">
              <a:spLocks noChangeArrowheads="1"/>
            </p:cNvSpPr>
            <p:nvPr/>
          </p:nvSpPr>
          <p:spPr bwMode="auto">
            <a:xfrm>
              <a:off x="7260432" y="2686050"/>
              <a:ext cx="182806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BT11</a:t>
              </a:r>
            </a:p>
          </p:txBody>
        </p:sp>
        <p:sp>
          <p:nvSpPr>
            <p:cNvPr id="213" name="Text Box 205"/>
            <p:cNvSpPr txBox="1">
              <a:spLocks noChangeArrowheads="1"/>
            </p:cNvSpPr>
            <p:nvPr/>
          </p:nvSpPr>
          <p:spPr bwMode="auto">
            <a:xfrm>
              <a:off x="6403182" y="274320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RT7</a:t>
              </a:r>
            </a:p>
          </p:txBody>
        </p:sp>
        <p:sp>
          <p:nvSpPr>
            <p:cNvPr id="214" name="Text Box 206"/>
            <p:cNvSpPr txBox="1">
              <a:spLocks noChangeArrowheads="1"/>
            </p:cNvSpPr>
            <p:nvPr/>
          </p:nvSpPr>
          <p:spPr bwMode="auto">
            <a:xfrm>
              <a:off x="6574632" y="274320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RT8</a:t>
              </a:r>
            </a:p>
          </p:txBody>
        </p:sp>
        <p:sp>
          <p:nvSpPr>
            <p:cNvPr id="215" name="Text Box 207"/>
            <p:cNvSpPr txBox="1">
              <a:spLocks noChangeArrowheads="1"/>
            </p:cNvSpPr>
            <p:nvPr/>
          </p:nvSpPr>
          <p:spPr bwMode="auto">
            <a:xfrm>
              <a:off x="6688932" y="274320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RT9</a:t>
              </a:r>
            </a:p>
          </p:txBody>
        </p:sp>
        <p:sp>
          <p:nvSpPr>
            <p:cNvPr id="216" name="Text Box 208"/>
            <p:cNvSpPr txBox="1">
              <a:spLocks noChangeArrowheads="1"/>
            </p:cNvSpPr>
            <p:nvPr/>
          </p:nvSpPr>
          <p:spPr bwMode="auto">
            <a:xfrm>
              <a:off x="6860381" y="274320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RT10</a:t>
              </a:r>
            </a:p>
          </p:txBody>
        </p:sp>
        <p:sp>
          <p:nvSpPr>
            <p:cNvPr id="217" name="Text Box 209"/>
            <p:cNvSpPr txBox="1">
              <a:spLocks noChangeArrowheads="1"/>
            </p:cNvSpPr>
            <p:nvPr/>
          </p:nvSpPr>
          <p:spPr bwMode="auto">
            <a:xfrm>
              <a:off x="7088981" y="274320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RT11</a:t>
              </a:r>
            </a:p>
          </p:txBody>
        </p:sp>
        <p:sp>
          <p:nvSpPr>
            <p:cNvPr id="218" name="Text Box 210"/>
            <p:cNvSpPr txBox="1">
              <a:spLocks noChangeArrowheads="1"/>
            </p:cNvSpPr>
            <p:nvPr/>
          </p:nvSpPr>
          <p:spPr bwMode="auto">
            <a:xfrm>
              <a:off x="7317581" y="274320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RT12</a:t>
              </a:r>
            </a:p>
          </p:txBody>
        </p:sp>
        <p:sp>
          <p:nvSpPr>
            <p:cNvPr id="219" name="Text Box 211"/>
            <p:cNvSpPr txBox="1">
              <a:spLocks noChangeArrowheads="1"/>
            </p:cNvSpPr>
            <p:nvPr/>
          </p:nvSpPr>
          <p:spPr bwMode="auto">
            <a:xfrm>
              <a:off x="7031832" y="2514600"/>
              <a:ext cx="182806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BT14</a:t>
              </a:r>
            </a:p>
          </p:txBody>
        </p:sp>
        <p:sp>
          <p:nvSpPr>
            <p:cNvPr id="220" name="Text Box 212"/>
            <p:cNvSpPr txBox="1">
              <a:spLocks noChangeArrowheads="1"/>
            </p:cNvSpPr>
            <p:nvPr/>
          </p:nvSpPr>
          <p:spPr bwMode="auto">
            <a:xfrm>
              <a:off x="6974681" y="257175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RT15</a:t>
              </a:r>
            </a:p>
          </p:txBody>
        </p:sp>
        <p:sp>
          <p:nvSpPr>
            <p:cNvPr id="221" name="Text Box 213"/>
            <p:cNvSpPr txBox="1">
              <a:spLocks noChangeArrowheads="1"/>
            </p:cNvSpPr>
            <p:nvPr/>
          </p:nvSpPr>
          <p:spPr bwMode="auto">
            <a:xfrm>
              <a:off x="5945981" y="23431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BT2</a:t>
              </a:r>
            </a:p>
          </p:txBody>
        </p:sp>
        <p:sp>
          <p:nvSpPr>
            <p:cNvPr id="222" name="Text Box 214"/>
            <p:cNvSpPr txBox="1">
              <a:spLocks noChangeArrowheads="1"/>
            </p:cNvSpPr>
            <p:nvPr/>
          </p:nvSpPr>
          <p:spPr bwMode="auto">
            <a:xfrm>
              <a:off x="5774532" y="234315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RT3</a:t>
              </a:r>
            </a:p>
          </p:txBody>
        </p:sp>
        <p:sp>
          <p:nvSpPr>
            <p:cNvPr id="223" name="Text Box 215"/>
            <p:cNvSpPr txBox="1">
              <a:spLocks noChangeArrowheads="1"/>
            </p:cNvSpPr>
            <p:nvPr/>
          </p:nvSpPr>
          <p:spPr bwMode="auto">
            <a:xfrm>
              <a:off x="6688931" y="23431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</a:t>
              </a:r>
            </a:p>
          </p:txBody>
        </p:sp>
        <p:sp>
          <p:nvSpPr>
            <p:cNvPr id="224" name="Text Box 216"/>
            <p:cNvSpPr txBox="1">
              <a:spLocks noChangeArrowheads="1"/>
            </p:cNvSpPr>
            <p:nvPr/>
          </p:nvSpPr>
          <p:spPr bwMode="auto">
            <a:xfrm>
              <a:off x="6799660" y="2343150"/>
              <a:ext cx="20685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       RT2</a:t>
              </a:r>
            </a:p>
          </p:txBody>
        </p:sp>
        <p:sp>
          <p:nvSpPr>
            <p:cNvPr id="225" name="Text Box 217"/>
            <p:cNvSpPr txBox="1">
              <a:spLocks noChangeArrowheads="1"/>
            </p:cNvSpPr>
            <p:nvPr/>
          </p:nvSpPr>
          <p:spPr bwMode="auto">
            <a:xfrm>
              <a:off x="6174581" y="2343150"/>
              <a:ext cx="17158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BT3</a:t>
              </a:r>
            </a:p>
          </p:txBody>
        </p:sp>
        <p:sp>
          <p:nvSpPr>
            <p:cNvPr id="226" name="Text Box 218"/>
            <p:cNvSpPr txBox="1">
              <a:spLocks noChangeArrowheads="1"/>
            </p:cNvSpPr>
            <p:nvPr/>
          </p:nvSpPr>
          <p:spPr bwMode="auto">
            <a:xfrm>
              <a:off x="6003132" y="2343150"/>
              <a:ext cx="17318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RT4</a:t>
              </a:r>
            </a:p>
          </p:txBody>
        </p:sp>
        <p:sp>
          <p:nvSpPr>
            <p:cNvPr id="227" name="Text Box 219"/>
            <p:cNvSpPr txBox="1">
              <a:spLocks noChangeArrowheads="1"/>
            </p:cNvSpPr>
            <p:nvPr/>
          </p:nvSpPr>
          <p:spPr bwMode="auto">
            <a:xfrm>
              <a:off x="6401991" y="2343150"/>
              <a:ext cx="18761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 BT13</a:t>
              </a:r>
            </a:p>
          </p:txBody>
        </p:sp>
        <p:sp>
          <p:nvSpPr>
            <p:cNvPr id="228" name="Text Box 220"/>
            <p:cNvSpPr txBox="1">
              <a:spLocks noChangeArrowheads="1"/>
            </p:cNvSpPr>
            <p:nvPr/>
          </p:nvSpPr>
          <p:spPr bwMode="auto">
            <a:xfrm>
              <a:off x="6288881" y="2343150"/>
              <a:ext cx="18440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RT14</a:t>
              </a:r>
            </a:p>
          </p:txBody>
        </p:sp>
        <p:sp>
          <p:nvSpPr>
            <p:cNvPr id="229" name="Text Box 221"/>
            <p:cNvSpPr txBox="1">
              <a:spLocks noChangeArrowheads="1"/>
            </p:cNvSpPr>
            <p:nvPr/>
          </p:nvSpPr>
          <p:spPr bwMode="auto">
            <a:xfrm>
              <a:off x="6571060" y="2343150"/>
              <a:ext cx="216469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       BT12</a:t>
              </a:r>
            </a:p>
          </p:txBody>
        </p:sp>
        <p:sp>
          <p:nvSpPr>
            <p:cNvPr id="230" name="Text Box 222"/>
            <p:cNvSpPr txBox="1">
              <a:spLocks noChangeArrowheads="1"/>
            </p:cNvSpPr>
            <p:nvPr/>
          </p:nvSpPr>
          <p:spPr bwMode="auto">
            <a:xfrm>
              <a:off x="6460332" y="2343150"/>
              <a:ext cx="189218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 RT13</a:t>
              </a:r>
            </a:p>
          </p:txBody>
        </p:sp>
        <p:sp>
          <p:nvSpPr>
            <p:cNvPr id="231" name="Text Box 223"/>
            <p:cNvSpPr txBox="1">
              <a:spLocks noChangeArrowheads="1"/>
            </p:cNvSpPr>
            <p:nvPr/>
          </p:nvSpPr>
          <p:spPr bwMode="auto">
            <a:xfrm>
              <a:off x="6688932" y="2057400"/>
              <a:ext cx="543481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Prevessin area</a:t>
              </a:r>
            </a:p>
          </p:txBody>
        </p:sp>
        <p:pic>
          <p:nvPicPr>
            <p:cNvPr id="232" name="Picture 22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0" y="2286000"/>
              <a:ext cx="10358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3" name="Text Box 225"/>
            <p:cNvSpPr txBox="1">
              <a:spLocks noChangeArrowheads="1"/>
            </p:cNvSpPr>
            <p:nvPr/>
          </p:nvSpPr>
          <p:spPr bwMode="auto">
            <a:xfrm>
              <a:off x="6917531" y="2228850"/>
              <a:ext cx="290207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T874-R-RCA86-3</a:t>
              </a:r>
            </a:p>
          </p:txBody>
        </p:sp>
        <p:sp>
          <p:nvSpPr>
            <p:cNvPr id="234" name="Line 226"/>
            <p:cNvSpPr>
              <a:spLocks noChangeShapeType="1"/>
            </p:cNvSpPr>
            <p:nvPr/>
          </p:nvSpPr>
          <p:spPr bwMode="auto">
            <a:xfrm flipV="1">
              <a:off x="6686550" y="2395538"/>
              <a:ext cx="400050" cy="238125"/>
            </a:xfrm>
            <a:prstGeom prst="line">
              <a:avLst/>
            </a:prstGeom>
            <a:noFill/>
            <a:ln w="936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35" name="Line 227"/>
            <p:cNvSpPr>
              <a:spLocks noChangeShapeType="1"/>
            </p:cNvSpPr>
            <p:nvPr/>
          </p:nvSpPr>
          <p:spPr bwMode="auto">
            <a:xfrm flipV="1">
              <a:off x="6686550" y="2395538"/>
              <a:ext cx="400050" cy="66675"/>
            </a:xfrm>
            <a:prstGeom prst="line">
              <a:avLst/>
            </a:prstGeom>
            <a:noFill/>
            <a:ln w="936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36" name="Text Box 228"/>
            <p:cNvSpPr txBox="1">
              <a:spLocks noChangeArrowheads="1"/>
            </p:cNvSpPr>
            <p:nvPr/>
          </p:nvSpPr>
          <p:spPr bwMode="auto">
            <a:xfrm>
              <a:off x="6917532" y="2343150"/>
              <a:ext cx="182806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BT16</a:t>
              </a:r>
            </a:p>
          </p:txBody>
        </p:sp>
        <p:sp>
          <p:nvSpPr>
            <p:cNvPr id="237" name="Text Box 229"/>
            <p:cNvSpPr txBox="1">
              <a:spLocks noChangeArrowheads="1"/>
            </p:cNvSpPr>
            <p:nvPr/>
          </p:nvSpPr>
          <p:spPr bwMode="auto">
            <a:xfrm>
              <a:off x="7028260" y="2343150"/>
              <a:ext cx="222881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>
                  <a:solidFill>
                    <a:srgbClr val="3366FF"/>
                  </a:solidFill>
                </a:rPr>
                <a:t>        RT17</a:t>
              </a:r>
            </a:p>
          </p:txBody>
        </p:sp>
        <p:sp>
          <p:nvSpPr>
            <p:cNvPr id="238" name="Text Box 232"/>
            <p:cNvSpPr txBox="1">
              <a:spLocks noChangeArrowheads="1"/>
            </p:cNvSpPr>
            <p:nvPr/>
          </p:nvSpPr>
          <p:spPr bwMode="auto">
            <a:xfrm>
              <a:off x="7430691" y="2514600"/>
              <a:ext cx="270971" cy="20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LHC </a:t>
              </a:r>
            </a:p>
            <a:p>
              <a:pPr>
                <a:defRPr/>
              </a:pPr>
              <a:r>
                <a:rPr lang="en-US" sz="450" b="1"/>
                <a:t>area</a:t>
              </a:r>
            </a:p>
          </p:txBody>
        </p:sp>
        <p:pic>
          <p:nvPicPr>
            <p:cNvPr id="239" name="Picture 233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801291"/>
              <a:ext cx="273844" cy="170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0" name="Picture 234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350" y="1028701"/>
              <a:ext cx="142875" cy="17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1" name="Picture 235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028701"/>
              <a:ext cx="142875" cy="17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2" name="Picture 236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485900"/>
              <a:ext cx="148829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3" name="Picture 237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0" y="1714500"/>
              <a:ext cx="228600" cy="96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4" name="Picture 238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00" y="1257301"/>
              <a:ext cx="171450" cy="14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5" name="Picture 239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1028701"/>
              <a:ext cx="142875" cy="17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46" name="Text Box 240"/>
            <p:cNvSpPr txBox="1">
              <a:spLocks noChangeArrowheads="1"/>
            </p:cNvSpPr>
            <p:nvPr/>
          </p:nvSpPr>
          <p:spPr bwMode="auto">
            <a:xfrm>
              <a:off x="6631781" y="971550"/>
              <a:ext cx="288604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E513-X-MFTE6-1</a:t>
              </a:r>
            </a:p>
          </p:txBody>
        </p:sp>
        <p:sp>
          <p:nvSpPr>
            <p:cNvPr id="247" name="Text Box 241"/>
            <p:cNvSpPr txBox="1">
              <a:spLocks noChangeArrowheads="1"/>
            </p:cNvSpPr>
            <p:nvPr/>
          </p:nvSpPr>
          <p:spPr bwMode="auto">
            <a:xfrm>
              <a:off x="6061472" y="971550"/>
              <a:ext cx="392799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E600GVA1.USLHCNET.ORG</a:t>
              </a:r>
            </a:p>
          </p:txBody>
        </p:sp>
        <p:sp>
          <p:nvSpPr>
            <p:cNvPr id="248" name="Text Box 242"/>
            <p:cNvSpPr txBox="1">
              <a:spLocks noChangeArrowheads="1"/>
            </p:cNvSpPr>
            <p:nvPr/>
          </p:nvSpPr>
          <p:spPr bwMode="auto">
            <a:xfrm>
              <a:off x="6347222" y="971550"/>
              <a:ext cx="392799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E600GVA2.USLHCNET.ORG</a:t>
              </a:r>
            </a:p>
          </p:txBody>
        </p:sp>
        <p:pic>
          <p:nvPicPr>
            <p:cNvPr id="249" name="Picture 243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714500"/>
              <a:ext cx="285750" cy="92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0" name="Picture 244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869156"/>
              <a:ext cx="159544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1" name="Picture 245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0" y="4457700"/>
              <a:ext cx="102394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2" name="Picture 246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100" y="4514850"/>
              <a:ext cx="285750" cy="196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3" name="Picture 247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457700"/>
              <a:ext cx="228600" cy="21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54" name="Line 248"/>
            <p:cNvSpPr>
              <a:spLocks noChangeShapeType="1"/>
            </p:cNvSpPr>
            <p:nvPr/>
          </p:nvSpPr>
          <p:spPr bwMode="auto">
            <a:xfrm flipH="1">
              <a:off x="1938338" y="3143250"/>
              <a:ext cx="66675" cy="8572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5" name="Line 249"/>
            <p:cNvSpPr>
              <a:spLocks noChangeShapeType="1"/>
            </p:cNvSpPr>
            <p:nvPr/>
          </p:nvSpPr>
          <p:spPr bwMode="auto">
            <a:xfrm flipH="1">
              <a:off x="1938338" y="3143250"/>
              <a:ext cx="409575" cy="8572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6" name="Line 250"/>
            <p:cNvSpPr>
              <a:spLocks noChangeShapeType="1"/>
            </p:cNvSpPr>
            <p:nvPr/>
          </p:nvSpPr>
          <p:spPr bwMode="auto">
            <a:xfrm flipH="1">
              <a:off x="1538288" y="3143250"/>
              <a:ext cx="466725" cy="13144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7" name="Line 251"/>
            <p:cNvSpPr>
              <a:spLocks noChangeShapeType="1"/>
            </p:cNvSpPr>
            <p:nvPr/>
          </p:nvSpPr>
          <p:spPr bwMode="auto">
            <a:xfrm flipH="1">
              <a:off x="1595438" y="3143250"/>
              <a:ext cx="752475" cy="7429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8" name="Line 252"/>
            <p:cNvSpPr>
              <a:spLocks noChangeShapeType="1"/>
            </p:cNvSpPr>
            <p:nvPr/>
          </p:nvSpPr>
          <p:spPr bwMode="auto">
            <a:xfrm>
              <a:off x="2000250" y="3143250"/>
              <a:ext cx="1191" cy="12001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59" name="Line 253"/>
            <p:cNvSpPr>
              <a:spLocks noChangeShapeType="1"/>
            </p:cNvSpPr>
            <p:nvPr/>
          </p:nvSpPr>
          <p:spPr bwMode="auto">
            <a:xfrm flipH="1">
              <a:off x="1995488" y="3143250"/>
              <a:ext cx="352425" cy="1200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0" name="Line 254"/>
            <p:cNvSpPr>
              <a:spLocks noChangeShapeType="1"/>
            </p:cNvSpPr>
            <p:nvPr/>
          </p:nvSpPr>
          <p:spPr bwMode="auto">
            <a:xfrm>
              <a:off x="2000250" y="3143250"/>
              <a:ext cx="114300" cy="9144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1" name="Line 255"/>
            <p:cNvSpPr>
              <a:spLocks noChangeShapeType="1"/>
            </p:cNvSpPr>
            <p:nvPr/>
          </p:nvSpPr>
          <p:spPr bwMode="auto">
            <a:xfrm flipH="1">
              <a:off x="1824038" y="3143250"/>
              <a:ext cx="180975" cy="6858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2" name="Line 256"/>
            <p:cNvSpPr>
              <a:spLocks noChangeShapeType="1"/>
            </p:cNvSpPr>
            <p:nvPr/>
          </p:nvSpPr>
          <p:spPr bwMode="auto">
            <a:xfrm flipH="1">
              <a:off x="1824038" y="3143250"/>
              <a:ext cx="523875" cy="6858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3" name="Line 257"/>
            <p:cNvSpPr>
              <a:spLocks noChangeShapeType="1"/>
            </p:cNvSpPr>
            <p:nvPr/>
          </p:nvSpPr>
          <p:spPr bwMode="auto">
            <a:xfrm>
              <a:off x="2000250" y="3143250"/>
              <a:ext cx="171450" cy="10287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4" name="Line 258"/>
            <p:cNvSpPr>
              <a:spLocks noChangeShapeType="1"/>
            </p:cNvSpPr>
            <p:nvPr/>
          </p:nvSpPr>
          <p:spPr bwMode="auto">
            <a:xfrm flipH="1">
              <a:off x="1766888" y="3143250"/>
              <a:ext cx="238125" cy="14859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5" name="Line 259"/>
            <p:cNvSpPr>
              <a:spLocks noChangeShapeType="1"/>
            </p:cNvSpPr>
            <p:nvPr/>
          </p:nvSpPr>
          <p:spPr bwMode="auto">
            <a:xfrm flipH="1">
              <a:off x="1538288" y="3143250"/>
              <a:ext cx="809625" cy="9715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6" name="Line 260"/>
            <p:cNvSpPr>
              <a:spLocks noChangeShapeType="1"/>
            </p:cNvSpPr>
            <p:nvPr/>
          </p:nvSpPr>
          <p:spPr bwMode="auto">
            <a:xfrm flipH="1">
              <a:off x="1709738" y="3143250"/>
              <a:ext cx="638175" cy="11430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67" name="Line 261"/>
            <p:cNvSpPr>
              <a:spLocks noChangeShapeType="1"/>
            </p:cNvSpPr>
            <p:nvPr/>
          </p:nvSpPr>
          <p:spPr bwMode="auto">
            <a:xfrm flipH="1">
              <a:off x="2224088" y="3143250"/>
              <a:ext cx="123825" cy="68580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268" name="Picture 262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3829050"/>
              <a:ext cx="171450" cy="6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9" name="Picture 263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4000500"/>
              <a:ext cx="457200" cy="58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0" name="Picture 264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00500"/>
              <a:ext cx="171450" cy="84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1" name="Picture 265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4114800"/>
              <a:ext cx="228600" cy="92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2" name="Picture 266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4171951"/>
              <a:ext cx="267891" cy="89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3" name="Picture 267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286250"/>
              <a:ext cx="228600" cy="101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4" name="Picture 268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00" y="4343400"/>
              <a:ext cx="228600" cy="6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5" name="Picture 269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4457700"/>
              <a:ext cx="314325" cy="57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76" name="Picture 270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00" y="3829050"/>
              <a:ext cx="114300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77" name="Line 271"/>
            <p:cNvSpPr>
              <a:spLocks noChangeShapeType="1"/>
            </p:cNvSpPr>
            <p:nvPr/>
          </p:nvSpPr>
          <p:spPr bwMode="auto">
            <a:xfrm>
              <a:off x="1496616" y="4949429"/>
              <a:ext cx="228600" cy="119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78" name="Line 272"/>
            <p:cNvSpPr>
              <a:spLocks noChangeShapeType="1"/>
            </p:cNvSpPr>
            <p:nvPr/>
          </p:nvSpPr>
          <p:spPr bwMode="auto">
            <a:xfrm>
              <a:off x="1485900" y="5022056"/>
              <a:ext cx="228600" cy="1191"/>
            </a:xfrm>
            <a:prstGeom prst="line">
              <a:avLst/>
            </a:prstGeom>
            <a:noFill/>
            <a:ln w="936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79" name="Text Box 273"/>
            <p:cNvSpPr txBox="1">
              <a:spLocks noChangeArrowheads="1"/>
            </p:cNvSpPr>
            <p:nvPr/>
          </p:nvSpPr>
          <p:spPr bwMode="auto">
            <a:xfrm>
              <a:off x="1720454" y="4877991"/>
              <a:ext cx="25654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/>
                <a:t>Gigabit</a:t>
              </a:r>
            </a:p>
          </p:txBody>
        </p:sp>
        <p:sp>
          <p:nvSpPr>
            <p:cNvPr id="280" name="Text Box 274"/>
            <p:cNvSpPr txBox="1">
              <a:spLocks noChangeArrowheads="1"/>
            </p:cNvSpPr>
            <p:nvPr/>
          </p:nvSpPr>
          <p:spPr bwMode="auto">
            <a:xfrm>
              <a:off x="1720453" y="4947048"/>
              <a:ext cx="347915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dirty="0"/>
                <a:t>Multi Gigabit</a:t>
              </a:r>
            </a:p>
          </p:txBody>
        </p:sp>
        <p:sp>
          <p:nvSpPr>
            <p:cNvPr id="281" name="Text Box 275"/>
            <p:cNvSpPr txBox="1">
              <a:spLocks noChangeArrowheads="1"/>
            </p:cNvSpPr>
            <p:nvPr/>
          </p:nvSpPr>
          <p:spPr bwMode="auto">
            <a:xfrm>
              <a:off x="2551510" y="4857750"/>
              <a:ext cx="309443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/>
                <a:t>10 Gigabit</a:t>
              </a:r>
            </a:p>
          </p:txBody>
        </p:sp>
        <p:sp>
          <p:nvSpPr>
            <p:cNvPr id="282" name="Text Box 276"/>
            <p:cNvSpPr txBox="1">
              <a:spLocks noChangeArrowheads="1"/>
            </p:cNvSpPr>
            <p:nvPr/>
          </p:nvSpPr>
          <p:spPr bwMode="auto">
            <a:xfrm>
              <a:off x="2551510" y="4941094"/>
              <a:ext cx="40081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dirty="0"/>
                <a:t>Multi 10 Gigabit</a:t>
              </a:r>
            </a:p>
          </p:txBody>
        </p:sp>
        <p:pic>
          <p:nvPicPr>
            <p:cNvPr id="283" name="Picture 27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329" y="1759744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4" name="Picture 27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329" y="1864519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5" name="Picture 279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572000"/>
              <a:ext cx="228600" cy="10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6" name="Line 280"/>
            <p:cNvSpPr>
              <a:spLocks noChangeShapeType="1"/>
            </p:cNvSpPr>
            <p:nvPr/>
          </p:nvSpPr>
          <p:spPr bwMode="auto">
            <a:xfrm flipV="1">
              <a:off x="3612356" y="2896791"/>
              <a:ext cx="1191" cy="1238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287" name="Picture 28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244" y="2994423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8" name="Text Box 282"/>
            <p:cNvSpPr txBox="1">
              <a:spLocks noChangeArrowheads="1"/>
            </p:cNvSpPr>
            <p:nvPr/>
          </p:nvSpPr>
          <p:spPr bwMode="auto">
            <a:xfrm>
              <a:off x="2738437" y="2566988"/>
              <a:ext cx="258147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2-S</a:t>
              </a:r>
            </a:p>
          </p:txBody>
        </p:sp>
        <p:sp>
          <p:nvSpPr>
            <p:cNvPr id="289" name="Text Box 283"/>
            <p:cNvSpPr txBox="1">
              <a:spLocks noChangeArrowheads="1"/>
            </p:cNvSpPr>
            <p:nvPr/>
          </p:nvSpPr>
          <p:spPr bwMode="auto">
            <a:xfrm>
              <a:off x="4475560" y="2349104"/>
              <a:ext cx="32547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 874-R</a:t>
              </a:r>
            </a:p>
          </p:txBody>
        </p:sp>
        <p:sp>
          <p:nvSpPr>
            <p:cNvPr id="290" name="Line 284"/>
            <p:cNvSpPr>
              <a:spLocks noChangeShapeType="1"/>
            </p:cNvSpPr>
            <p:nvPr/>
          </p:nvSpPr>
          <p:spPr bwMode="auto">
            <a:xfrm flipH="1" flipV="1">
              <a:off x="4338638" y="3252788"/>
              <a:ext cx="23812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1" name="Line 285"/>
            <p:cNvSpPr>
              <a:spLocks noChangeShapeType="1"/>
            </p:cNvSpPr>
            <p:nvPr/>
          </p:nvSpPr>
          <p:spPr bwMode="auto">
            <a:xfrm flipV="1">
              <a:off x="6172200" y="2909888"/>
              <a:ext cx="1191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2" name="Line 286"/>
            <p:cNvSpPr>
              <a:spLocks noChangeShapeType="1"/>
            </p:cNvSpPr>
            <p:nvPr/>
          </p:nvSpPr>
          <p:spPr bwMode="auto">
            <a:xfrm flipV="1">
              <a:off x="6858000" y="2909888"/>
              <a:ext cx="1191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3" name="Line 287"/>
            <p:cNvSpPr>
              <a:spLocks noChangeShapeType="1"/>
            </p:cNvSpPr>
            <p:nvPr/>
          </p:nvSpPr>
          <p:spPr bwMode="auto">
            <a:xfrm flipV="1">
              <a:off x="7543800" y="2909888"/>
              <a:ext cx="1191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4" name="Line 288"/>
            <p:cNvSpPr>
              <a:spLocks noChangeShapeType="1"/>
            </p:cNvSpPr>
            <p:nvPr/>
          </p:nvSpPr>
          <p:spPr bwMode="auto">
            <a:xfrm flipV="1">
              <a:off x="5943600" y="2909888"/>
              <a:ext cx="1191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5" name="Text Box 289"/>
            <p:cNvSpPr txBox="1">
              <a:spLocks noChangeArrowheads="1"/>
            </p:cNvSpPr>
            <p:nvPr/>
          </p:nvSpPr>
          <p:spPr bwMode="auto">
            <a:xfrm>
              <a:off x="5773341" y="3028950"/>
              <a:ext cx="38959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LHC area</a:t>
              </a:r>
            </a:p>
          </p:txBody>
        </p:sp>
        <p:pic>
          <p:nvPicPr>
            <p:cNvPr id="296" name="Picture 290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837260"/>
              <a:ext cx="171450" cy="2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97" name="Oval 291"/>
            <p:cNvSpPr>
              <a:spLocks noChangeArrowheads="1"/>
            </p:cNvSpPr>
            <p:nvPr/>
          </p:nvSpPr>
          <p:spPr bwMode="auto">
            <a:xfrm>
              <a:off x="2571750" y="3771900"/>
              <a:ext cx="8001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8" name="Oval 292"/>
            <p:cNvSpPr>
              <a:spLocks noChangeArrowheads="1"/>
            </p:cNvSpPr>
            <p:nvPr/>
          </p:nvSpPr>
          <p:spPr bwMode="auto">
            <a:xfrm>
              <a:off x="2686050" y="4114800"/>
              <a:ext cx="628650" cy="6286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299" name="Oval 293"/>
            <p:cNvSpPr>
              <a:spLocks noChangeArrowheads="1"/>
            </p:cNvSpPr>
            <p:nvPr/>
          </p:nvSpPr>
          <p:spPr bwMode="auto">
            <a:xfrm>
              <a:off x="3429000" y="3771900"/>
              <a:ext cx="2286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00" name="Text Box 294"/>
            <p:cNvSpPr txBox="1">
              <a:spLocks noChangeArrowheads="1"/>
            </p:cNvSpPr>
            <p:nvPr/>
          </p:nvSpPr>
          <p:spPr bwMode="auto">
            <a:xfrm>
              <a:off x="3374231" y="38862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15x</a:t>
              </a:r>
            </a:p>
          </p:txBody>
        </p:sp>
        <p:sp>
          <p:nvSpPr>
            <p:cNvPr id="301" name="Text Box 295"/>
            <p:cNvSpPr txBox="1">
              <a:spLocks noChangeArrowheads="1"/>
            </p:cNvSpPr>
            <p:nvPr/>
          </p:nvSpPr>
          <p:spPr bwMode="auto">
            <a:xfrm>
              <a:off x="3145631" y="39433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15x</a:t>
              </a:r>
            </a:p>
          </p:txBody>
        </p:sp>
        <p:sp>
          <p:nvSpPr>
            <p:cNvPr id="302" name="Text Box 296"/>
            <p:cNvSpPr txBox="1">
              <a:spLocks noChangeArrowheads="1"/>
            </p:cNvSpPr>
            <p:nvPr/>
          </p:nvSpPr>
          <p:spPr bwMode="auto">
            <a:xfrm>
              <a:off x="3030142" y="4229100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CDR</a:t>
              </a:r>
            </a:p>
          </p:txBody>
        </p:sp>
        <p:sp>
          <p:nvSpPr>
            <p:cNvPr id="303" name="Text Box 297"/>
            <p:cNvSpPr txBox="1">
              <a:spLocks noChangeArrowheads="1"/>
            </p:cNvSpPr>
            <p:nvPr/>
          </p:nvSpPr>
          <p:spPr bwMode="auto">
            <a:xfrm>
              <a:off x="3030141" y="4572000"/>
              <a:ext cx="221278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DAQ</a:t>
              </a:r>
            </a:p>
          </p:txBody>
        </p:sp>
        <p:sp>
          <p:nvSpPr>
            <p:cNvPr id="304" name="Oval 298"/>
            <p:cNvSpPr>
              <a:spLocks noChangeArrowheads="1"/>
            </p:cNvSpPr>
            <p:nvPr/>
          </p:nvSpPr>
          <p:spPr bwMode="auto">
            <a:xfrm>
              <a:off x="4686300" y="4171950"/>
              <a:ext cx="28575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05" name="Line 299"/>
            <p:cNvSpPr>
              <a:spLocks noChangeShapeType="1"/>
            </p:cNvSpPr>
            <p:nvPr/>
          </p:nvSpPr>
          <p:spPr bwMode="auto">
            <a:xfrm flipV="1">
              <a:off x="3543300" y="3195638"/>
              <a:ext cx="2400300" cy="6953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06" name="Picture 30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151" y="3886200"/>
              <a:ext cx="136922" cy="3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" name="Text Box 301"/>
            <p:cNvSpPr txBox="1">
              <a:spLocks noChangeArrowheads="1"/>
            </p:cNvSpPr>
            <p:nvPr/>
          </p:nvSpPr>
          <p:spPr bwMode="auto">
            <a:xfrm>
              <a:off x="2744391" y="3714750"/>
              <a:ext cx="163570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endParaRPr lang="en-US" sz="150"/>
            </a:p>
            <a:p>
              <a:pPr>
                <a:defRPr/>
              </a:pPr>
              <a:endParaRPr lang="en-US" sz="150"/>
            </a:p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308" name="Line 302"/>
            <p:cNvSpPr>
              <a:spLocks noChangeShapeType="1"/>
            </p:cNvSpPr>
            <p:nvPr/>
          </p:nvSpPr>
          <p:spPr bwMode="auto">
            <a:xfrm>
              <a:off x="2857500" y="3829050"/>
              <a:ext cx="2857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09" name="Picture 303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38290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10" name="Picture 30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40005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1" name="Text Box 305"/>
            <p:cNvSpPr txBox="1">
              <a:spLocks noChangeArrowheads="1"/>
            </p:cNvSpPr>
            <p:nvPr/>
          </p:nvSpPr>
          <p:spPr bwMode="auto">
            <a:xfrm>
              <a:off x="2574131" y="3886200"/>
              <a:ext cx="26455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  ATCN</a:t>
              </a:r>
            </a:p>
          </p:txBody>
        </p:sp>
        <p:pic>
          <p:nvPicPr>
            <p:cNvPr id="312" name="Picture 30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394335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3" name="Line 307"/>
            <p:cNvSpPr>
              <a:spLocks noChangeShapeType="1"/>
            </p:cNvSpPr>
            <p:nvPr/>
          </p:nvSpPr>
          <p:spPr bwMode="auto">
            <a:xfrm>
              <a:off x="2800350" y="38862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14" name="Line 308"/>
            <p:cNvSpPr>
              <a:spLocks noChangeShapeType="1"/>
            </p:cNvSpPr>
            <p:nvPr/>
          </p:nvSpPr>
          <p:spPr bwMode="auto">
            <a:xfrm>
              <a:off x="2857500" y="382905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15" name="Picture 309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37719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6" name="Line 310"/>
            <p:cNvSpPr>
              <a:spLocks noChangeShapeType="1"/>
            </p:cNvSpPr>
            <p:nvPr/>
          </p:nvSpPr>
          <p:spPr bwMode="auto">
            <a:xfrm>
              <a:off x="2971800" y="3943350"/>
              <a:ext cx="1714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17" name="Line 311"/>
            <p:cNvSpPr>
              <a:spLocks noChangeShapeType="1"/>
            </p:cNvSpPr>
            <p:nvPr/>
          </p:nvSpPr>
          <p:spPr bwMode="auto">
            <a:xfrm>
              <a:off x="2914650" y="4000500"/>
              <a:ext cx="1143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18" name="Line 312"/>
            <p:cNvSpPr>
              <a:spLocks noChangeShapeType="1"/>
            </p:cNvSpPr>
            <p:nvPr/>
          </p:nvSpPr>
          <p:spPr bwMode="auto">
            <a:xfrm>
              <a:off x="3257550" y="38862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19" name="Line 313"/>
            <p:cNvSpPr>
              <a:spLocks noChangeShapeType="1"/>
            </p:cNvSpPr>
            <p:nvPr/>
          </p:nvSpPr>
          <p:spPr bwMode="auto">
            <a:xfrm flipV="1">
              <a:off x="3257550" y="3252788"/>
              <a:ext cx="800100" cy="581025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0" name="Line 314"/>
            <p:cNvSpPr>
              <a:spLocks noChangeShapeType="1"/>
            </p:cNvSpPr>
            <p:nvPr/>
          </p:nvSpPr>
          <p:spPr bwMode="auto">
            <a:xfrm flipV="1">
              <a:off x="3257550" y="3252788"/>
              <a:ext cx="857250" cy="581025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21" name="Picture 315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650" y="42862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2" name="Picture 316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2862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3" name="Line 317"/>
            <p:cNvSpPr>
              <a:spLocks noChangeShapeType="1"/>
            </p:cNvSpPr>
            <p:nvPr/>
          </p:nvSpPr>
          <p:spPr bwMode="auto">
            <a:xfrm>
              <a:off x="291465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4" name="Line 318"/>
            <p:cNvSpPr>
              <a:spLocks noChangeShapeType="1"/>
            </p:cNvSpPr>
            <p:nvPr/>
          </p:nvSpPr>
          <p:spPr bwMode="auto">
            <a:xfrm>
              <a:off x="297180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5" name="Line 319"/>
            <p:cNvSpPr>
              <a:spLocks noChangeShapeType="1"/>
            </p:cNvSpPr>
            <p:nvPr/>
          </p:nvSpPr>
          <p:spPr bwMode="auto">
            <a:xfrm>
              <a:off x="2914650" y="43434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6" name="Line 320"/>
            <p:cNvSpPr>
              <a:spLocks noChangeShapeType="1"/>
            </p:cNvSpPr>
            <p:nvPr/>
          </p:nvSpPr>
          <p:spPr bwMode="auto">
            <a:xfrm>
              <a:off x="2971800" y="43434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27" name="Picture 321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4229100"/>
              <a:ext cx="171450" cy="20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8" name="Line 322"/>
            <p:cNvSpPr>
              <a:spLocks noChangeShapeType="1"/>
            </p:cNvSpPr>
            <p:nvPr/>
          </p:nvSpPr>
          <p:spPr bwMode="auto">
            <a:xfrm>
              <a:off x="2857500" y="4514850"/>
              <a:ext cx="114300" cy="1191"/>
            </a:xfrm>
            <a:prstGeom prst="line">
              <a:avLst/>
            </a:prstGeom>
            <a:noFill/>
            <a:ln w="126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29" name="Line 323"/>
            <p:cNvSpPr>
              <a:spLocks noChangeShapeType="1"/>
            </p:cNvSpPr>
            <p:nvPr/>
          </p:nvSpPr>
          <p:spPr bwMode="auto">
            <a:xfrm>
              <a:off x="3028950" y="4514850"/>
              <a:ext cx="114300" cy="1191"/>
            </a:xfrm>
            <a:prstGeom prst="line">
              <a:avLst/>
            </a:prstGeom>
            <a:noFill/>
            <a:ln w="126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30" name="Line 324"/>
            <p:cNvSpPr>
              <a:spLocks noChangeShapeType="1"/>
            </p:cNvSpPr>
            <p:nvPr/>
          </p:nvSpPr>
          <p:spPr bwMode="auto">
            <a:xfrm>
              <a:off x="2971800" y="4629150"/>
              <a:ext cx="1191" cy="57150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31" name="Picture 325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650" y="4400550"/>
              <a:ext cx="17621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2" name="Picture 326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4400551"/>
              <a:ext cx="142875" cy="17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3" name="Picture 327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400551"/>
              <a:ext cx="142875" cy="175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4" name="Picture 32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650" y="46863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35" name="Text Box 329"/>
            <p:cNvSpPr txBox="1">
              <a:spLocks noChangeArrowheads="1"/>
            </p:cNvSpPr>
            <p:nvPr/>
          </p:nvSpPr>
          <p:spPr bwMode="auto">
            <a:xfrm>
              <a:off x="2745581" y="46291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90x</a:t>
              </a:r>
            </a:p>
          </p:txBody>
        </p:sp>
        <p:pic>
          <p:nvPicPr>
            <p:cNvPr id="336" name="Picture 330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1148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7" name="Picture 331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41148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38" name="Line 332"/>
            <p:cNvSpPr>
              <a:spLocks noChangeShapeType="1"/>
            </p:cNvSpPr>
            <p:nvPr/>
          </p:nvSpPr>
          <p:spPr bwMode="auto">
            <a:xfrm flipV="1">
              <a:off x="2971800" y="416718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39" name="Line 333"/>
            <p:cNvSpPr>
              <a:spLocks noChangeShapeType="1"/>
            </p:cNvSpPr>
            <p:nvPr/>
          </p:nvSpPr>
          <p:spPr bwMode="auto">
            <a:xfrm flipV="1">
              <a:off x="3028950" y="416718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40" name="Line 334"/>
            <p:cNvSpPr>
              <a:spLocks noChangeShapeType="1"/>
            </p:cNvSpPr>
            <p:nvPr/>
          </p:nvSpPr>
          <p:spPr bwMode="auto">
            <a:xfrm flipH="1" flipV="1">
              <a:off x="2909888" y="3938588"/>
              <a:ext cx="6667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41" name="Line 335"/>
            <p:cNvSpPr>
              <a:spLocks noChangeShapeType="1"/>
            </p:cNvSpPr>
            <p:nvPr/>
          </p:nvSpPr>
          <p:spPr bwMode="auto">
            <a:xfrm flipH="1" flipV="1">
              <a:off x="2967038" y="3938588"/>
              <a:ext cx="6667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42" name="Picture 33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388620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43" name="Picture 33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39433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44" name="Text Box 338"/>
            <p:cNvSpPr txBox="1">
              <a:spLocks noChangeArrowheads="1"/>
            </p:cNvSpPr>
            <p:nvPr/>
          </p:nvSpPr>
          <p:spPr bwMode="auto">
            <a:xfrm>
              <a:off x="2858691" y="411480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345" name="Text Box 339"/>
            <p:cNvSpPr txBox="1">
              <a:spLocks noChangeArrowheads="1"/>
            </p:cNvSpPr>
            <p:nvPr/>
          </p:nvSpPr>
          <p:spPr bwMode="auto">
            <a:xfrm>
              <a:off x="2801541" y="428625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346" name="Oval 340"/>
            <p:cNvSpPr>
              <a:spLocks noChangeArrowheads="1"/>
            </p:cNvSpPr>
            <p:nvPr/>
          </p:nvSpPr>
          <p:spPr bwMode="auto">
            <a:xfrm>
              <a:off x="4743450" y="3771900"/>
              <a:ext cx="2286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47" name="Oval 341"/>
            <p:cNvSpPr>
              <a:spLocks noChangeArrowheads="1"/>
            </p:cNvSpPr>
            <p:nvPr/>
          </p:nvSpPr>
          <p:spPr bwMode="auto">
            <a:xfrm>
              <a:off x="3886200" y="3771900"/>
              <a:ext cx="8001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48" name="Text Box 342"/>
            <p:cNvSpPr txBox="1">
              <a:spLocks noChangeArrowheads="1"/>
            </p:cNvSpPr>
            <p:nvPr/>
          </p:nvSpPr>
          <p:spPr bwMode="auto">
            <a:xfrm>
              <a:off x="4460081" y="39433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15x</a:t>
              </a:r>
            </a:p>
          </p:txBody>
        </p:sp>
        <p:sp>
          <p:nvSpPr>
            <p:cNvPr id="349" name="Text Box 343"/>
            <p:cNvSpPr txBox="1">
              <a:spLocks noChangeArrowheads="1"/>
            </p:cNvSpPr>
            <p:nvPr/>
          </p:nvSpPr>
          <p:spPr bwMode="auto">
            <a:xfrm>
              <a:off x="4058841" y="3714750"/>
              <a:ext cx="163570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endParaRPr lang="en-US" sz="150"/>
            </a:p>
            <a:p>
              <a:pPr>
                <a:defRPr/>
              </a:pPr>
              <a:endParaRPr lang="en-US" sz="150"/>
            </a:p>
            <a:p>
              <a:pPr>
                <a:defRPr/>
              </a:pPr>
              <a:r>
                <a:rPr lang="en-US" sz="150"/>
                <a:t>AG</a:t>
              </a:r>
            </a:p>
          </p:txBody>
        </p:sp>
        <p:pic>
          <p:nvPicPr>
            <p:cNvPr id="350" name="Picture 344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37719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1" name="Picture 34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0005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52" name="Text Box 346"/>
            <p:cNvSpPr txBox="1">
              <a:spLocks noChangeArrowheads="1"/>
            </p:cNvSpPr>
            <p:nvPr/>
          </p:nvSpPr>
          <p:spPr bwMode="auto">
            <a:xfrm>
              <a:off x="3888581" y="3886200"/>
              <a:ext cx="274177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Control</a:t>
              </a:r>
            </a:p>
          </p:txBody>
        </p:sp>
        <p:pic>
          <p:nvPicPr>
            <p:cNvPr id="353" name="Picture 34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394335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54" name="Line 348"/>
            <p:cNvSpPr>
              <a:spLocks noChangeShapeType="1"/>
            </p:cNvSpPr>
            <p:nvPr/>
          </p:nvSpPr>
          <p:spPr bwMode="auto">
            <a:xfrm>
              <a:off x="4114800" y="38862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55" name="Line 349"/>
            <p:cNvSpPr>
              <a:spLocks noChangeShapeType="1"/>
            </p:cNvSpPr>
            <p:nvPr/>
          </p:nvSpPr>
          <p:spPr bwMode="auto">
            <a:xfrm>
              <a:off x="4171950" y="3829050"/>
              <a:ext cx="2857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56" name="Picture 350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8290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57" name="Line 351"/>
            <p:cNvSpPr>
              <a:spLocks noChangeShapeType="1"/>
            </p:cNvSpPr>
            <p:nvPr/>
          </p:nvSpPr>
          <p:spPr bwMode="auto">
            <a:xfrm>
              <a:off x="4286250" y="3943350"/>
              <a:ext cx="1714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58" name="Line 352"/>
            <p:cNvSpPr>
              <a:spLocks noChangeShapeType="1"/>
            </p:cNvSpPr>
            <p:nvPr/>
          </p:nvSpPr>
          <p:spPr bwMode="auto">
            <a:xfrm>
              <a:off x="4229100" y="4000500"/>
              <a:ext cx="1143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59" name="Line 353"/>
            <p:cNvSpPr>
              <a:spLocks noChangeShapeType="1"/>
            </p:cNvSpPr>
            <p:nvPr/>
          </p:nvSpPr>
          <p:spPr bwMode="auto">
            <a:xfrm>
              <a:off x="4572000" y="38862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60" name="Line 354"/>
            <p:cNvSpPr>
              <a:spLocks noChangeShapeType="1"/>
            </p:cNvSpPr>
            <p:nvPr/>
          </p:nvSpPr>
          <p:spPr bwMode="auto">
            <a:xfrm flipH="1" flipV="1">
              <a:off x="4395788" y="3252788"/>
              <a:ext cx="18097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61" name="Picture 35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38290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62" name="Oval 356"/>
            <p:cNvSpPr>
              <a:spLocks noChangeArrowheads="1"/>
            </p:cNvSpPr>
            <p:nvPr/>
          </p:nvSpPr>
          <p:spPr bwMode="auto">
            <a:xfrm>
              <a:off x="4114800" y="4114800"/>
              <a:ext cx="457200" cy="57150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63" name="Text Box 357"/>
            <p:cNvSpPr txBox="1">
              <a:spLocks noChangeArrowheads="1"/>
            </p:cNvSpPr>
            <p:nvPr/>
          </p:nvSpPr>
          <p:spPr bwMode="auto">
            <a:xfrm>
              <a:off x="4344592" y="4171950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CDR</a:t>
              </a:r>
            </a:p>
          </p:txBody>
        </p:sp>
        <p:sp>
          <p:nvSpPr>
            <p:cNvPr id="364" name="Text Box 358"/>
            <p:cNvSpPr txBox="1">
              <a:spLocks noChangeArrowheads="1"/>
            </p:cNvSpPr>
            <p:nvPr/>
          </p:nvSpPr>
          <p:spPr bwMode="auto">
            <a:xfrm>
              <a:off x="4344591" y="4514850"/>
              <a:ext cx="221278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DAQ</a:t>
              </a:r>
            </a:p>
          </p:txBody>
        </p:sp>
        <p:sp>
          <p:nvSpPr>
            <p:cNvPr id="365" name="Text Box 359"/>
            <p:cNvSpPr txBox="1">
              <a:spLocks noChangeArrowheads="1"/>
            </p:cNvSpPr>
            <p:nvPr/>
          </p:nvSpPr>
          <p:spPr bwMode="auto">
            <a:xfrm>
              <a:off x="4745832" y="4343400"/>
              <a:ext cx="211660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HLT</a:t>
              </a:r>
            </a:p>
          </p:txBody>
        </p:sp>
        <p:pic>
          <p:nvPicPr>
            <p:cNvPr id="366" name="Picture 36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38862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67" name="Text Box 361"/>
            <p:cNvSpPr txBox="1">
              <a:spLocks noChangeArrowheads="1"/>
            </p:cNvSpPr>
            <p:nvPr/>
          </p:nvSpPr>
          <p:spPr bwMode="auto">
            <a:xfrm>
              <a:off x="4744641" y="3943350"/>
              <a:ext cx="18761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i="1"/>
                <a:t>TN</a:t>
              </a:r>
            </a:p>
          </p:txBody>
        </p:sp>
        <p:sp>
          <p:nvSpPr>
            <p:cNvPr id="368" name="Text Box 362"/>
            <p:cNvSpPr txBox="1">
              <a:spLocks noChangeArrowheads="1"/>
            </p:cNvSpPr>
            <p:nvPr/>
          </p:nvSpPr>
          <p:spPr bwMode="auto">
            <a:xfrm>
              <a:off x="3487341" y="3943350"/>
              <a:ext cx="18761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i="1"/>
                <a:t>TN</a:t>
              </a:r>
            </a:p>
          </p:txBody>
        </p:sp>
        <p:pic>
          <p:nvPicPr>
            <p:cNvPr id="369" name="Picture 363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0" y="41719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0" name="Picture 364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719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1" name="Line 365"/>
            <p:cNvSpPr>
              <a:spLocks noChangeShapeType="1"/>
            </p:cNvSpPr>
            <p:nvPr/>
          </p:nvSpPr>
          <p:spPr bwMode="auto">
            <a:xfrm flipH="1" flipV="1">
              <a:off x="4224338" y="3995738"/>
              <a:ext cx="6667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2" name="Line 366"/>
            <p:cNvSpPr>
              <a:spLocks noChangeShapeType="1"/>
            </p:cNvSpPr>
            <p:nvPr/>
          </p:nvSpPr>
          <p:spPr bwMode="auto">
            <a:xfrm flipH="1" flipV="1">
              <a:off x="4281488" y="3938588"/>
              <a:ext cx="66675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3" name="Line 367"/>
            <p:cNvSpPr>
              <a:spLocks noChangeShapeType="1"/>
            </p:cNvSpPr>
            <p:nvPr/>
          </p:nvSpPr>
          <p:spPr bwMode="auto">
            <a:xfrm>
              <a:off x="428625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4" name="Line 368"/>
            <p:cNvSpPr>
              <a:spLocks noChangeShapeType="1"/>
            </p:cNvSpPr>
            <p:nvPr/>
          </p:nvSpPr>
          <p:spPr bwMode="auto">
            <a:xfrm>
              <a:off x="434340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75" name="Picture 369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2291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6" name="Picture 370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2291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7" name="Line 371"/>
            <p:cNvSpPr>
              <a:spLocks noChangeShapeType="1"/>
            </p:cNvSpPr>
            <p:nvPr/>
          </p:nvSpPr>
          <p:spPr bwMode="auto">
            <a:xfrm flipV="1">
              <a:off x="4400550" y="4281488"/>
              <a:ext cx="342900" cy="1238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8" name="Line 372"/>
            <p:cNvSpPr>
              <a:spLocks noChangeShapeType="1"/>
            </p:cNvSpPr>
            <p:nvPr/>
          </p:nvSpPr>
          <p:spPr bwMode="auto">
            <a:xfrm>
              <a:off x="4743450" y="428625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79" name="Line 373"/>
            <p:cNvSpPr>
              <a:spLocks noChangeShapeType="1"/>
            </p:cNvSpPr>
            <p:nvPr/>
          </p:nvSpPr>
          <p:spPr bwMode="auto">
            <a:xfrm>
              <a:off x="4857750" y="428625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80" name="Line 374"/>
            <p:cNvSpPr>
              <a:spLocks noChangeShapeType="1"/>
            </p:cNvSpPr>
            <p:nvPr/>
          </p:nvSpPr>
          <p:spPr bwMode="auto">
            <a:xfrm flipH="1" flipV="1">
              <a:off x="4281488" y="3938588"/>
              <a:ext cx="581025" cy="2952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81" name="Picture 375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42291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82" name="Line 376"/>
            <p:cNvSpPr>
              <a:spLocks noChangeShapeType="1"/>
            </p:cNvSpPr>
            <p:nvPr/>
          </p:nvSpPr>
          <p:spPr bwMode="auto">
            <a:xfrm flipH="1" flipV="1">
              <a:off x="4224338" y="3995738"/>
              <a:ext cx="581025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83" name="Line 377"/>
            <p:cNvSpPr>
              <a:spLocks noChangeShapeType="1"/>
            </p:cNvSpPr>
            <p:nvPr/>
          </p:nvSpPr>
          <p:spPr bwMode="auto">
            <a:xfrm>
              <a:off x="4800600" y="428625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84" name="Text Box 378"/>
            <p:cNvSpPr txBox="1">
              <a:spLocks noChangeArrowheads="1"/>
            </p:cNvSpPr>
            <p:nvPr/>
          </p:nvSpPr>
          <p:spPr bwMode="auto">
            <a:xfrm>
              <a:off x="4173141" y="417195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385" name="Text Box 379"/>
            <p:cNvSpPr txBox="1">
              <a:spLocks noChangeArrowheads="1"/>
            </p:cNvSpPr>
            <p:nvPr/>
          </p:nvSpPr>
          <p:spPr bwMode="auto">
            <a:xfrm>
              <a:off x="4630341" y="422910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386" name="Text Box 380"/>
            <p:cNvSpPr txBox="1">
              <a:spLocks noChangeArrowheads="1"/>
            </p:cNvSpPr>
            <p:nvPr/>
          </p:nvSpPr>
          <p:spPr bwMode="auto">
            <a:xfrm>
              <a:off x="4688681" y="38862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15x</a:t>
              </a:r>
            </a:p>
          </p:txBody>
        </p:sp>
        <p:sp>
          <p:nvSpPr>
            <p:cNvPr id="387" name="Line 381"/>
            <p:cNvSpPr>
              <a:spLocks noChangeShapeType="1"/>
            </p:cNvSpPr>
            <p:nvPr/>
          </p:nvSpPr>
          <p:spPr bwMode="auto">
            <a:xfrm flipH="1">
              <a:off x="4281488" y="4514850"/>
              <a:ext cx="66675" cy="57150"/>
            </a:xfrm>
            <a:prstGeom prst="line">
              <a:avLst/>
            </a:prstGeom>
            <a:noFill/>
            <a:ln w="126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388" name="Picture 38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388620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" name="Picture 38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9433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0" name="Picture 38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3434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1" name="Picture 38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5720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92" name="Line 386"/>
            <p:cNvSpPr>
              <a:spLocks noChangeShapeType="1"/>
            </p:cNvSpPr>
            <p:nvPr/>
          </p:nvSpPr>
          <p:spPr bwMode="auto">
            <a:xfrm flipH="1" flipV="1">
              <a:off x="4167188" y="3824288"/>
              <a:ext cx="66675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3" name="Line 387"/>
            <p:cNvSpPr>
              <a:spLocks noChangeShapeType="1"/>
            </p:cNvSpPr>
            <p:nvPr/>
          </p:nvSpPr>
          <p:spPr bwMode="auto">
            <a:xfrm>
              <a:off x="4114800" y="3886200"/>
              <a:ext cx="3429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4" name="Text Box 388"/>
            <p:cNvSpPr txBox="1">
              <a:spLocks noChangeArrowheads="1"/>
            </p:cNvSpPr>
            <p:nvPr/>
          </p:nvSpPr>
          <p:spPr bwMode="auto">
            <a:xfrm>
              <a:off x="4174331" y="45720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25x</a:t>
              </a:r>
            </a:p>
          </p:txBody>
        </p:sp>
        <p:sp>
          <p:nvSpPr>
            <p:cNvPr id="395" name="Rectangle 389"/>
            <p:cNvSpPr>
              <a:spLocks noChangeArrowheads="1"/>
            </p:cNvSpPr>
            <p:nvPr/>
          </p:nvSpPr>
          <p:spPr bwMode="auto">
            <a:xfrm>
              <a:off x="5200650" y="3714750"/>
              <a:ext cx="1143000" cy="1028700"/>
            </a:xfrm>
            <a:prstGeom prst="rect">
              <a:avLst/>
            </a:prstGeom>
            <a:solidFill>
              <a:srgbClr val="BBE0E3"/>
            </a:solidFill>
            <a:ln w="936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BBE0E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6" name="Oval 390"/>
            <p:cNvSpPr>
              <a:spLocks noChangeArrowheads="1"/>
            </p:cNvSpPr>
            <p:nvPr/>
          </p:nvSpPr>
          <p:spPr bwMode="auto">
            <a:xfrm>
              <a:off x="5200650" y="3771900"/>
              <a:ext cx="8001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7" name="Oval 391"/>
            <p:cNvSpPr>
              <a:spLocks noChangeArrowheads="1"/>
            </p:cNvSpPr>
            <p:nvPr/>
          </p:nvSpPr>
          <p:spPr bwMode="auto">
            <a:xfrm>
              <a:off x="5429250" y="4114800"/>
              <a:ext cx="514350" cy="6286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8" name="Oval 392"/>
            <p:cNvSpPr>
              <a:spLocks noChangeArrowheads="1"/>
            </p:cNvSpPr>
            <p:nvPr/>
          </p:nvSpPr>
          <p:spPr bwMode="auto">
            <a:xfrm>
              <a:off x="6057900" y="3771900"/>
              <a:ext cx="2286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399" name="Text Box 393"/>
            <p:cNvSpPr txBox="1">
              <a:spLocks noChangeArrowheads="1"/>
            </p:cNvSpPr>
            <p:nvPr/>
          </p:nvSpPr>
          <p:spPr bwMode="auto">
            <a:xfrm>
              <a:off x="6003131" y="38862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10x</a:t>
              </a:r>
            </a:p>
          </p:txBody>
        </p:sp>
        <p:sp>
          <p:nvSpPr>
            <p:cNvPr id="400" name="Text Box 394"/>
            <p:cNvSpPr txBox="1">
              <a:spLocks noChangeArrowheads="1"/>
            </p:cNvSpPr>
            <p:nvPr/>
          </p:nvSpPr>
          <p:spPr bwMode="auto">
            <a:xfrm>
              <a:off x="5774531" y="39433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10x</a:t>
              </a:r>
            </a:p>
          </p:txBody>
        </p:sp>
        <p:sp>
          <p:nvSpPr>
            <p:cNvPr id="401" name="Text Box 395"/>
            <p:cNvSpPr txBox="1">
              <a:spLocks noChangeArrowheads="1"/>
            </p:cNvSpPr>
            <p:nvPr/>
          </p:nvSpPr>
          <p:spPr bwMode="auto">
            <a:xfrm>
              <a:off x="5716192" y="4229100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CDR</a:t>
              </a:r>
            </a:p>
          </p:txBody>
        </p:sp>
        <p:sp>
          <p:nvSpPr>
            <p:cNvPr id="402" name="Text Box 396"/>
            <p:cNvSpPr txBox="1">
              <a:spLocks noChangeArrowheads="1"/>
            </p:cNvSpPr>
            <p:nvPr/>
          </p:nvSpPr>
          <p:spPr bwMode="auto">
            <a:xfrm>
              <a:off x="5716191" y="4514850"/>
              <a:ext cx="221278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DAQ</a:t>
              </a:r>
            </a:p>
          </p:txBody>
        </p:sp>
        <p:pic>
          <p:nvPicPr>
            <p:cNvPr id="403" name="Picture 39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51" y="3886200"/>
              <a:ext cx="136922" cy="3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04" name="Text Box 398"/>
            <p:cNvSpPr txBox="1">
              <a:spLocks noChangeArrowheads="1"/>
            </p:cNvSpPr>
            <p:nvPr/>
          </p:nvSpPr>
          <p:spPr bwMode="auto">
            <a:xfrm>
              <a:off x="5373291" y="3714750"/>
              <a:ext cx="163570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endParaRPr lang="en-US" sz="150"/>
            </a:p>
            <a:p>
              <a:pPr>
                <a:defRPr/>
              </a:pPr>
              <a:endParaRPr lang="en-US" sz="150"/>
            </a:p>
            <a:p>
              <a:pPr>
                <a:defRPr/>
              </a:pPr>
              <a:r>
                <a:rPr lang="en-US" sz="150"/>
                <a:t>AG</a:t>
              </a:r>
            </a:p>
          </p:txBody>
        </p:sp>
        <p:pic>
          <p:nvPicPr>
            <p:cNvPr id="405" name="Picture 399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38290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06" name="Picture 40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40005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07" name="Text Box 401"/>
            <p:cNvSpPr txBox="1">
              <a:spLocks noChangeArrowheads="1"/>
            </p:cNvSpPr>
            <p:nvPr/>
          </p:nvSpPr>
          <p:spPr bwMode="auto">
            <a:xfrm>
              <a:off x="5203031" y="3886200"/>
              <a:ext cx="274177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Control</a:t>
              </a:r>
            </a:p>
          </p:txBody>
        </p:sp>
        <p:pic>
          <p:nvPicPr>
            <p:cNvPr id="408" name="Picture 40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150" y="38290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09" name="Picture 40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150" y="394335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10" name="Line 404"/>
            <p:cNvSpPr>
              <a:spLocks noChangeShapeType="1"/>
            </p:cNvSpPr>
            <p:nvPr/>
          </p:nvSpPr>
          <p:spPr bwMode="auto">
            <a:xfrm>
              <a:off x="5429250" y="38862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11" name="Picture 405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7719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12" name="Line 406"/>
            <p:cNvSpPr>
              <a:spLocks noChangeShapeType="1"/>
            </p:cNvSpPr>
            <p:nvPr/>
          </p:nvSpPr>
          <p:spPr bwMode="auto">
            <a:xfrm>
              <a:off x="5600700" y="3943350"/>
              <a:ext cx="1714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13" name="Line 407"/>
            <p:cNvSpPr>
              <a:spLocks noChangeShapeType="1"/>
            </p:cNvSpPr>
            <p:nvPr/>
          </p:nvSpPr>
          <p:spPr bwMode="auto">
            <a:xfrm>
              <a:off x="5543550" y="4000500"/>
              <a:ext cx="1143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14" name="Line 408"/>
            <p:cNvSpPr>
              <a:spLocks noChangeShapeType="1"/>
            </p:cNvSpPr>
            <p:nvPr/>
          </p:nvSpPr>
          <p:spPr bwMode="auto">
            <a:xfrm>
              <a:off x="5886450" y="38862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15" name="Picture 409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42862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16" name="Picture 410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42862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17" name="Line 411"/>
            <p:cNvSpPr>
              <a:spLocks noChangeShapeType="1"/>
            </p:cNvSpPr>
            <p:nvPr/>
          </p:nvSpPr>
          <p:spPr bwMode="auto">
            <a:xfrm>
              <a:off x="560070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18" name="Line 412"/>
            <p:cNvSpPr>
              <a:spLocks noChangeShapeType="1"/>
            </p:cNvSpPr>
            <p:nvPr/>
          </p:nvSpPr>
          <p:spPr bwMode="auto">
            <a:xfrm>
              <a:off x="5657850" y="4229100"/>
              <a:ext cx="1191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19" name="Line 413"/>
            <p:cNvSpPr>
              <a:spLocks noChangeShapeType="1"/>
            </p:cNvSpPr>
            <p:nvPr/>
          </p:nvSpPr>
          <p:spPr bwMode="auto">
            <a:xfrm>
              <a:off x="5600700" y="43434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20" name="Line 414"/>
            <p:cNvSpPr>
              <a:spLocks noChangeShapeType="1"/>
            </p:cNvSpPr>
            <p:nvPr/>
          </p:nvSpPr>
          <p:spPr bwMode="auto">
            <a:xfrm>
              <a:off x="5657850" y="434340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21" name="Picture 415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4229100"/>
              <a:ext cx="171450" cy="20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22" name="Line 416"/>
            <p:cNvSpPr>
              <a:spLocks noChangeShapeType="1"/>
            </p:cNvSpPr>
            <p:nvPr/>
          </p:nvSpPr>
          <p:spPr bwMode="auto">
            <a:xfrm>
              <a:off x="5657850" y="4629150"/>
              <a:ext cx="1191" cy="57150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23" name="Picture 41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46863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24" name="Text Box 418"/>
            <p:cNvSpPr txBox="1">
              <a:spLocks noChangeArrowheads="1"/>
            </p:cNvSpPr>
            <p:nvPr/>
          </p:nvSpPr>
          <p:spPr bwMode="auto">
            <a:xfrm>
              <a:off x="5488781" y="45720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90x</a:t>
              </a:r>
            </a:p>
          </p:txBody>
        </p:sp>
        <p:pic>
          <p:nvPicPr>
            <p:cNvPr id="425" name="Picture 419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41148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26" name="Picture 420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1480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27" name="Line 421"/>
            <p:cNvSpPr>
              <a:spLocks noChangeShapeType="1"/>
            </p:cNvSpPr>
            <p:nvPr/>
          </p:nvSpPr>
          <p:spPr bwMode="auto">
            <a:xfrm flipV="1">
              <a:off x="5657850" y="416718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28" name="Line 422"/>
            <p:cNvSpPr>
              <a:spLocks noChangeShapeType="1"/>
            </p:cNvSpPr>
            <p:nvPr/>
          </p:nvSpPr>
          <p:spPr bwMode="auto">
            <a:xfrm flipV="1">
              <a:off x="5715000" y="416718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29" name="Line 423"/>
            <p:cNvSpPr>
              <a:spLocks noChangeShapeType="1"/>
            </p:cNvSpPr>
            <p:nvPr/>
          </p:nvSpPr>
          <p:spPr bwMode="auto">
            <a:xfrm flipH="1" flipV="1">
              <a:off x="5538788" y="3938588"/>
              <a:ext cx="12382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30" name="Line 424"/>
            <p:cNvSpPr>
              <a:spLocks noChangeShapeType="1"/>
            </p:cNvSpPr>
            <p:nvPr/>
          </p:nvSpPr>
          <p:spPr bwMode="auto">
            <a:xfrm flipH="1" flipV="1">
              <a:off x="5595938" y="3938588"/>
              <a:ext cx="123825" cy="1809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31" name="Picture 42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88620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32" name="Picture 42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39433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33" name="Text Box 427"/>
            <p:cNvSpPr txBox="1">
              <a:spLocks noChangeArrowheads="1"/>
            </p:cNvSpPr>
            <p:nvPr/>
          </p:nvSpPr>
          <p:spPr bwMode="auto">
            <a:xfrm>
              <a:off x="5544741" y="411480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434" name="Text Box 428"/>
            <p:cNvSpPr txBox="1">
              <a:spLocks noChangeArrowheads="1"/>
            </p:cNvSpPr>
            <p:nvPr/>
          </p:nvSpPr>
          <p:spPr bwMode="auto">
            <a:xfrm>
              <a:off x="5487591" y="428625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435" name="Text Box 429"/>
            <p:cNvSpPr txBox="1">
              <a:spLocks noChangeArrowheads="1"/>
            </p:cNvSpPr>
            <p:nvPr/>
          </p:nvSpPr>
          <p:spPr bwMode="auto">
            <a:xfrm>
              <a:off x="6116241" y="3943350"/>
              <a:ext cx="18761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i="1"/>
                <a:t>TN</a:t>
              </a:r>
            </a:p>
          </p:txBody>
        </p:sp>
        <p:sp>
          <p:nvSpPr>
            <p:cNvPr id="436" name="WordArt 430"/>
            <p:cNvSpPr>
              <a:spLocks noChangeArrowheads="1" noChangeShapeType="1" noTextEdit="1"/>
            </p:cNvSpPr>
            <p:nvPr/>
          </p:nvSpPr>
          <p:spPr bwMode="auto">
            <a:xfrm>
              <a:off x="5943600" y="4514850"/>
              <a:ext cx="350044" cy="196454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BBE0E3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CMS</a:t>
              </a:r>
            </a:p>
          </p:txBody>
        </p:sp>
        <p:pic>
          <p:nvPicPr>
            <p:cNvPr id="437" name="Picture 431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50" y="4514850"/>
              <a:ext cx="2190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38" name="Line 432"/>
            <p:cNvSpPr>
              <a:spLocks noChangeShapeType="1"/>
            </p:cNvSpPr>
            <p:nvPr/>
          </p:nvSpPr>
          <p:spPr bwMode="auto">
            <a:xfrm flipH="1" flipV="1">
              <a:off x="4795838" y="3252788"/>
              <a:ext cx="103822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39" name="Line 433"/>
            <p:cNvSpPr>
              <a:spLocks noChangeShapeType="1"/>
            </p:cNvSpPr>
            <p:nvPr/>
          </p:nvSpPr>
          <p:spPr bwMode="auto">
            <a:xfrm flipH="1" flipV="1">
              <a:off x="4852988" y="3252788"/>
              <a:ext cx="98107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0" name="Line 434"/>
            <p:cNvSpPr>
              <a:spLocks noChangeShapeType="1"/>
            </p:cNvSpPr>
            <p:nvPr/>
          </p:nvSpPr>
          <p:spPr bwMode="auto">
            <a:xfrm flipV="1">
              <a:off x="4857750" y="3195638"/>
              <a:ext cx="1314450" cy="6953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1" name="Line 435"/>
            <p:cNvSpPr>
              <a:spLocks noChangeShapeType="1"/>
            </p:cNvSpPr>
            <p:nvPr/>
          </p:nvSpPr>
          <p:spPr bwMode="auto">
            <a:xfrm flipV="1">
              <a:off x="6172200" y="3195638"/>
              <a:ext cx="685800" cy="6953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2" name="Oval 436"/>
            <p:cNvSpPr>
              <a:spLocks noChangeArrowheads="1"/>
            </p:cNvSpPr>
            <p:nvPr/>
          </p:nvSpPr>
          <p:spPr bwMode="auto">
            <a:xfrm>
              <a:off x="7372350" y="3771900"/>
              <a:ext cx="2286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43" name="Picture 43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1" y="3886200"/>
              <a:ext cx="136922" cy="3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4" name="Text Box 438"/>
            <p:cNvSpPr txBox="1">
              <a:spLocks noChangeArrowheads="1"/>
            </p:cNvSpPr>
            <p:nvPr/>
          </p:nvSpPr>
          <p:spPr bwMode="auto">
            <a:xfrm>
              <a:off x="7430691" y="3943350"/>
              <a:ext cx="18761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i="1"/>
                <a:t>TN</a:t>
              </a:r>
            </a:p>
          </p:txBody>
        </p:sp>
        <p:pic>
          <p:nvPicPr>
            <p:cNvPr id="445" name="Picture 43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38290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6" name="Line 440"/>
            <p:cNvSpPr>
              <a:spLocks noChangeShapeType="1"/>
            </p:cNvSpPr>
            <p:nvPr/>
          </p:nvSpPr>
          <p:spPr bwMode="auto">
            <a:xfrm>
              <a:off x="2800350" y="3886200"/>
              <a:ext cx="3429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7" name="Line 441"/>
            <p:cNvSpPr>
              <a:spLocks noChangeShapeType="1"/>
            </p:cNvSpPr>
            <p:nvPr/>
          </p:nvSpPr>
          <p:spPr bwMode="auto">
            <a:xfrm>
              <a:off x="5429250" y="3886200"/>
              <a:ext cx="342900" cy="1191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8" name="Line 442"/>
            <p:cNvSpPr>
              <a:spLocks noChangeShapeType="1"/>
            </p:cNvSpPr>
            <p:nvPr/>
          </p:nvSpPr>
          <p:spPr bwMode="auto">
            <a:xfrm>
              <a:off x="5486400" y="3829050"/>
              <a:ext cx="2857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49" name="Line 443"/>
            <p:cNvSpPr>
              <a:spLocks noChangeShapeType="1"/>
            </p:cNvSpPr>
            <p:nvPr/>
          </p:nvSpPr>
          <p:spPr bwMode="auto">
            <a:xfrm>
              <a:off x="5486400" y="3829050"/>
              <a:ext cx="57150" cy="57150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50" name="Line 444"/>
            <p:cNvSpPr>
              <a:spLocks noChangeShapeType="1"/>
            </p:cNvSpPr>
            <p:nvPr/>
          </p:nvSpPr>
          <p:spPr bwMode="auto">
            <a:xfrm flipV="1">
              <a:off x="7486650" y="3195638"/>
              <a:ext cx="57150" cy="6953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51" name="Oval 445"/>
            <p:cNvSpPr>
              <a:spLocks noChangeArrowheads="1"/>
            </p:cNvSpPr>
            <p:nvPr/>
          </p:nvSpPr>
          <p:spPr bwMode="auto">
            <a:xfrm>
              <a:off x="6515100" y="3771900"/>
              <a:ext cx="800100" cy="28575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52" name="Line 446"/>
            <p:cNvSpPr>
              <a:spLocks noChangeShapeType="1"/>
            </p:cNvSpPr>
            <p:nvPr/>
          </p:nvSpPr>
          <p:spPr bwMode="auto">
            <a:xfrm flipH="1" flipV="1">
              <a:off x="5024438" y="3252788"/>
              <a:ext cx="189547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53" name="Line 447"/>
            <p:cNvSpPr>
              <a:spLocks noChangeShapeType="1"/>
            </p:cNvSpPr>
            <p:nvPr/>
          </p:nvSpPr>
          <p:spPr bwMode="auto">
            <a:xfrm flipH="1" flipV="1">
              <a:off x="4967288" y="3252788"/>
              <a:ext cx="1952625" cy="581025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54" name="Line 448"/>
            <p:cNvSpPr>
              <a:spLocks noChangeShapeType="1"/>
            </p:cNvSpPr>
            <p:nvPr/>
          </p:nvSpPr>
          <p:spPr bwMode="auto">
            <a:xfrm flipV="1">
              <a:off x="6972300" y="388143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55" name="Picture 44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829050"/>
              <a:ext cx="171450" cy="77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6" name="Text Box 450"/>
            <p:cNvSpPr txBox="1">
              <a:spLocks noChangeArrowheads="1"/>
            </p:cNvSpPr>
            <p:nvPr/>
          </p:nvSpPr>
          <p:spPr bwMode="auto">
            <a:xfrm>
              <a:off x="6518672" y="3886200"/>
              <a:ext cx="33028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     Control</a:t>
              </a:r>
            </a:p>
          </p:txBody>
        </p:sp>
        <p:sp>
          <p:nvSpPr>
            <p:cNvPr id="457" name="Oval 451"/>
            <p:cNvSpPr>
              <a:spLocks noChangeArrowheads="1"/>
            </p:cNvSpPr>
            <p:nvPr/>
          </p:nvSpPr>
          <p:spPr bwMode="auto">
            <a:xfrm>
              <a:off x="6800850" y="4114800"/>
              <a:ext cx="457200" cy="571500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ffectLst>
              <a:outerShdw blurRad="63500" dist="107933" dir="18900000" algn="ctr" rotWithShape="0">
                <a:srgbClr val="808080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58" name="Picture 452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0" y="4171951"/>
              <a:ext cx="57150" cy="59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9" name="Text Box 453"/>
            <p:cNvSpPr txBox="1">
              <a:spLocks noChangeArrowheads="1"/>
            </p:cNvSpPr>
            <p:nvPr/>
          </p:nvSpPr>
          <p:spPr bwMode="auto">
            <a:xfrm>
              <a:off x="6859191" y="4171950"/>
              <a:ext cx="163570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AG</a:t>
              </a:r>
            </a:p>
          </p:txBody>
        </p:sp>
        <p:sp>
          <p:nvSpPr>
            <p:cNvPr id="460" name="Text Box 454"/>
            <p:cNvSpPr txBox="1">
              <a:spLocks noChangeArrowheads="1"/>
            </p:cNvSpPr>
            <p:nvPr/>
          </p:nvSpPr>
          <p:spPr bwMode="auto">
            <a:xfrm>
              <a:off x="6972300" y="4114800"/>
              <a:ext cx="168378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endParaRPr lang="en-US" sz="225" u="sng"/>
            </a:p>
            <a:p>
              <a:pPr>
                <a:defRPr/>
              </a:pPr>
              <a:r>
                <a:rPr lang="en-US" sz="225" b="1" u="sng"/>
                <a:t>8x</a:t>
              </a:r>
            </a:p>
          </p:txBody>
        </p:sp>
        <p:sp>
          <p:nvSpPr>
            <p:cNvPr id="461" name="Line 455"/>
            <p:cNvSpPr>
              <a:spLocks noChangeShapeType="1"/>
            </p:cNvSpPr>
            <p:nvPr/>
          </p:nvSpPr>
          <p:spPr bwMode="auto">
            <a:xfrm flipV="1">
              <a:off x="6972300" y="4224338"/>
              <a:ext cx="1191" cy="6667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62" name="Line 456"/>
            <p:cNvSpPr>
              <a:spLocks noChangeShapeType="1"/>
            </p:cNvSpPr>
            <p:nvPr/>
          </p:nvSpPr>
          <p:spPr bwMode="auto">
            <a:xfrm flipV="1">
              <a:off x="6972300" y="3938588"/>
              <a:ext cx="1191" cy="238125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63" name="Picture 45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94335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4" name="Line 458"/>
            <p:cNvSpPr>
              <a:spLocks noChangeShapeType="1"/>
            </p:cNvSpPr>
            <p:nvPr/>
          </p:nvSpPr>
          <p:spPr bwMode="auto">
            <a:xfrm>
              <a:off x="6972300" y="4457700"/>
              <a:ext cx="1191" cy="114300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65" name="Picture 459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4286250"/>
              <a:ext cx="157163" cy="208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66" name="Picture 46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4572001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7" name="Text Box 461"/>
            <p:cNvSpPr txBox="1">
              <a:spLocks noChangeArrowheads="1"/>
            </p:cNvSpPr>
            <p:nvPr/>
          </p:nvSpPr>
          <p:spPr bwMode="auto">
            <a:xfrm>
              <a:off x="6746081" y="394335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10x</a:t>
              </a:r>
            </a:p>
          </p:txBody>
        </p:sp>
        <p:sp>
          <p:nvSpPr>
            <p:cNvPr id="468" name="Text Box 462"/>
            <p:cNvSpPr txBox="1">
              <a:spLocks noChangeArrowheads="1"/>
            </p:cNvSpPr>
            <p:nvPr/>
          </p:nvSpPr>
          <p:spPr bwMode="auto">
            <a:xfrm>
              <a:off x="7317581" y="3886200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10x</a:t>
              </a:r>
            </a:p>
          </p:txBody>
        </p:sp>
        <p:sp>
          <p:nvSpPr>
            <p:cNvPr id="469" name="Text Box 463"/>
            <p:cNvSpPr txBox="1">
              <a:spLocks noChangeArrowheads="1"/>
            </p:cNvSpPr>
            <p:nvPr/>
          </p:nvSpPr>
          <p:spPr bwMode="auto">
            <a:xfrm>
              <a:off x="7030642" y="4229100"/>
              <a:ext cx="21807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CDR</a:t>
              </a:r>
            </a:p>
          </p:txBody>
        </p:sp>
        <p:sp>
          <p:nvSpPr>
            <p:cNvPr id="470" name="Text Box 464"/>
            <p:cNvSpPr txBox="1">
              <a:spLocks noChangeArrowheads="1"/>
            </p:cNvSpPr>
            <p:nvPr/>
          </p:nvSpPr>
          <p:spPr bwMode="auto">
            <a:xfrm>
              <a:off x="7030641" y="4457700"/>
              <a:ext cx="221278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i="1">
                  <a:solidFill>
                    <a:srgbClr val="CC6600"/>
                  </a:solidFill>
                </a:rPr>
                <a:t>DAQ</a:t>
              </a:r>
            </a:p>
          </p:txBody>
        </p:sp>
        <p:pic>
          <p:nvPicPr>
            <p:cNvPr id="471" name="Picture 465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857" y="2744391"/>
              <a:ext cx="503635" cy="51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72" name="Line 466"/>
            <p:cNvSpPr>
              <a:spLocks noChangeShapeType="1"/>
            </p:cNvSpPr>
            <p:nvPr/>
          </p:nvSpPr>
          <p:spPr bwMode="auto">
            <a:xfrm flipV="1">
              <a:off x="4400550" y="2561035"/>
              <a:ext cx="102394" cy="701278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3" name="Line 467"/>
            <p:cNvSpPr>
              <a:spLocks noChangeShapeType="1"/>
            </p:cNvSpPr>
            <p:nvPr/>
          </p:nvSpPr>
          <p:spPr bwMode="auto">
            <a:xfrm flipV="1">
              <a:off x="4343400" y="2372916"/>
              <a:ext cx="159544" cy="889397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4" name="Line 468"/>
            <p:cNvSpPr>
              <a:spLocks noChangeShapeType="1"/>
            </p:cNvSpPr>
            <p:nvPr/>
          </p:nvSpPr>
          <p:spPr bwMode="auto">
            <a:xfrm flipH="1" flipV="1">
              <a:off x="4499373" y="2372916"/>
              <a:ext cx="305990" cy="889397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5" name="Line 469"/>
            <p:cNvSpPr>
              <a:spLocks noChangeShapeType="1"/>
            </p:cNvSpPr>
            <p:nvPr/>
          </p:nvSpPr>
          <p:spPr bwMode="auto">
            <a:xfrm flipH="1" flipV="1">
              <a:off x="4498182" y="2561035"/>
              <a:ext cx="364331" cy="701278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6" name="Line 470"/>
            <p:cNvSpPr>
              <a:spLocks noChangeShapeType="1"/>
            </p:cNvSpPr>
            <p:nvPr/>
          </p:nvSpPr>
          <p:spPr bwMode="auto">
            <a:xfrm flipH="1" flipV="1">
              <a:off x="4498182" y="2372916"/>
              <a:ext cx="478631" cy="889397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7" name="Line 471"/>
            <p:cNvSpPr>
              <a:spLocks noChangeShapeType="1"/>
            </p:cNvSpPr>
            <p:nvPr/>
          </p:nvSpPr>
          <p:spPr bwMode="auto">
            <a:xfrm flipH="1" flipV="1">
              <a:off x="4499373" y="2561035"/>
              <a:ext cx="534590" cy="701278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8" name="Line 472"/>
            <p:cNvSpPr>
              <a:spLocks noChangeShapeType="1"/>
            </p:cNvSpPr>
            <p:nvPr/>
          </p:nvSpPr>
          <p:spPr bwMode="auto">
            <a:xfrm flipV="1">
              <a:off x="4057650" y="2372916"/>
              <a:ext cx="445294" cy="889397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79" name="Line 473"/>
            <p:cNvSpPr>
              <a:spLocks noChangeShapeType="1"/>
            </p:cNvSpPr>
            <p:nvPr/>
          </p:nvSpPr>
          <p:spPr bwMode="auto">
            <a:xfrm flipV="1">
              <a:off x="4114800" y="2561035"/>
              <a:ext cx="388144" cy="701278"/>
            </a:xfrm>
            <a:prstGeom prst="line">
              <a:avLst/>
            </a:prstGeom>
            <a:noFill/>
            <a:ln w="648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480" name="Picture 474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300" y="3211116"/>
              <a:ext cx="457200" cy="370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81" name="WordArt 475"/>
            <p:cNvSpPr>
              <a:spLocks noChangeArrowheads="1" noChangeShapeType="1" noTextEdit="1"/>
            </p:cNvSpPr>
            <p:nvPr/>
          </p:nvSpPr>
          <p:spPr bwMode="auto">
            <a:xfrm>
              <a:off x="2686050" y="913210"/>
              <a:ext cx="446485" cy="29765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5745"/>
                </a:avLst>
              </a:prstTxWarp>
            </a:bodyPr>
            <a:lstStyle/>
            <a:p>
              <a:pPr algn="ctr"/>
              <a:r>
                <a:rPr lang="en-US" sz="2700" kern="10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C0C0C0"/>
                  </a:solidFill>
                  <a:latin typeface="Arial Black"/>
                  <a:ea typeface="Arial Black"/>
                  <a:cs typeface="Arial Black"/>
                </a:rPr>
                <a:t>Core</a:t>
              </a:r>
            </a:p>
          </p:txBody>
        </p:sp>
        <p:sp>
          <p:nvSpPr>
            <p:cNvPr id="482" name="Line 476"/>
            <p:cNvSpPr>
              <a:spLocks noChangeShapeType="1"/>
            </p:cNvSpPr>
            <p:nvPr/>
          </p:nvSpPr>
          <p:spPr bwMode="auto">
            <a:xfrm>
              <a:off x="2319337" y="5010150"/>
              <a:ext cx="205979" cy="1191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3" name="Line 477"/>
            <p:cNvSpPr>
              <a:spLocks noChangeShapeType="1"/>
            </p:cNvSpPr>
            <p:nvPr/>
          </p:nvSpPr>
          <p:spPr bwMode="auto">
            <a:xfrm>
              <a:off x="1508523" y="5104210"/>
              <a:ext cx="205978" cy="1190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4" name="Line 479"/>
            <p:cNvSpPr>
              <a:spLocks noChangeShapeType="1"/>
            </p:cNvSpPr>
            <p:nvPr/>
          </p:nvSpPr>
          <p:spPr bwMode="auto">
            <a:xfrm flipV="1">
              <a:off x="1965722" y="1481138"/>
              <a:ext cx="342900" cy="489347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5" name="Line 480"/>
            <p:cNvSpPr>
              <a:spLocks noChangeShapeType="1"/>
            </p:cNvSpPr>
            <p:nvPr/>
          </p:nvSpPr>
          <p:spPr bwMode="auto">
            <a:xfrm flipV="1">
              <a:off x="1965722" y="1481138"/>
              <a:ext cx="342900" cy="764381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6" name="Line 481"/>
            <p:cNvSpPr>
              <a:spLocks noChangeShapeType="1"/>
            </p:cNvSpPr>
            <p:nvPr/>
          </p:nvSpPr>
          <p:spPr bwMode="auto">
            <a:xfrm flipV="1">
              <a:off x="1965722" y="1481138"/>
              <a:ext cx="342900" cy="1038225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7" name="Line 482"/>
            <p:cNvSpPr>
              <a:spLocks noChangeShapeType="1"/>
            </p:cNvSpPr>
            <p:nvPr/>
          </p:nvSpPr>
          <p:spPr bwMode="auto">
            <a:xfrm flipV="1">
              <a:off x="1965723" y="1687116"/>
              <a:ext cx="273844" cy="28336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8" name="Line 483"/>
            <p:cNvSpPr>
              <a:spLocks noChangeShapeType="1"/>
            </p:cNvSpPr>
            <p:nvPr/>
          </p:nvSpPr>
          <p:spPr bwMode="auto">
            <a:xfrm flipV="1">
              <a:off x="1965722" y="2030016"/>
              <a:ext cx="342900" cy="215503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89" name="Line 484"/>
            <p:cNvSpPr>
              <a:spLocks noChangeShapeType="1"/>
            </p:cNvSpPr>
            <p:nvPr/>
          </p:nvSpPr>
          <p:spPr bwMode="auto">
            <a:xfrm flipV="1">
              <a:off x="1965722" y="1481138"/>
              <a:ext cx="342900" cy="131206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0" name="Line 485"/>
            <p:cNvSpPr>
              <a:spLocks noChangeShapeType="1"/>
            </p:cNvSpPr>
            <p:nvPr/>
          </p:nvSpPr>
          <p:spPr bwMode="auto">
            <a:xfrm>
              <a:off x="1965722" y="1965723"/>
              <a:ext cx="342900" cy="69056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1" name="Line 486"/>
            <p:cNvSpPr>
              <a:spLocks noChangeShapeType="1"/>
            </p:cNvSpPr>
            <p:nvPr/>
          </p:nvSpPr>
          <p:spPr bwMode="auto">
            <a:xfrm flipV="1">
              <a:off x="1965722" y="1756172"/>
              <a:ext cx="342900" cy="489347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2" name="Line 487"/>
            <p:cNvSpPr>
              <a:spLocks noChangeShapeType="1"/>
            </p:cNvSpPr>
            <p:nvPr/>
          </p:nvSpPr>
          <p:spPr bwMode="auto">
            <a:xfrm flipV="1">
              <a:off x="1965723" y="1687116"/>
              <a:ext cx="273844" cy="832247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3" name="Line 488"/>
            <p:cNvSpPr>
              <a:spLocks noChangeShapeType="1"/>
            </p:cNvSpPr>
            <p:nvPr/>
          </p:nvSpPr>
          <p:spPr bwMode="auto">
            <a:xfrm flipV="1">
              <a:off x="1965723" y="1685926"/>
              <a:ext cx="273844" cy="1107281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4" name="Line 489"/>
            <p:cNvSpPr>
              <a:spLocks noChangeShapeType="1"/>
            </p:cNvSpPr>
            <p:nvPr/>
          </p:nvSpPr>
          <p:spPr bwMode="auto">
            <a:xfrm flipV="1">
              <a:off x="1965723" y="1960960"/>
              <a:ext cx="273844" cy="558403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5" name="Line 490"/>
            <p:cNvSpPr>
              <a:spLocks noChangeShapeType="1"/>
            </p:cNvSpPr>
            <p:nvPr/>
          </p:nvSpPr>
          <p:spPr bwMode="auto">
            <a:xfrm flipV="1">
              <a:off x="1965723" y="1960960"/>
              <a:ext cx="273844" cy="832247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6" name="Line 491"/>
            <p:cNvSpPr>
              <a:spLocks noChangeShapeType="1"/>
            </p:cNvSpPr>
            <p:nvPr/>
          </p:nvSpPr>
          <p:spPr bwMode="auto">
            <a:xfrm flipH="1">
              <a:off x="1687116" y="1485900"/>
              <a:ext cx="626269" cy="1191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7" name="Line 492"/>
            <p:cNvSpPr>
              <a:spLocks noChangeShapeType="1"/>
            </p:cNvSpPr>
            <p:nvPr/>
          </p:nvSpPr>
          <p:spPr bwMode="auto">
            <a:xfrm flipH="1" flipV="1">
              <a:off x="1687116" y="1481138"/>
              <a:ext cx="626269" cy="28336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8" name="Line 493"/>
            <p:cNvSpPr>
              <a:spLocks noChangeShapeType="1"/>
            </p:cNvSpPr>
            <p:nvPr/>
          </p:nvSpPr>
          <p:spPr bwMode="auto">
            <a:xfrm flipH="1" flipV="1">
              <a:off x="1687116" y="1481137"/>
              <a:ext cx="626269" cy="558404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499" name="Line 494"/>
            <p:cNvSpPr>
              <a:spLocks noChangeShapeType="1"/>
            </p:cNvSpPr>
            <p:nvPr/>
          </p:nvSpPr>
          <p:spPr bwMode="auto">
            <a:xfrm flipV="1">
              <a:off x="1691879" y="1481138"/>
              <a:ext cx="616744" cy="28336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0" name="Line 495"/>
            <p:cNvSpPr>
              <a:spLocks noChangeShapeType="1"/>
            </p:cNvSpPr>
            <p:nvPr/>
          </p:nvSpPr>
          <p:spPr bwMode="auto">
            <a:xfrm flipH="1">
              <a:off x="1687116" y="1759744"/>
              <a:ext cx="626269" cy="1191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1" name="Line 496"/>
            <p:cNvSpPr>
              <a:spLocks noChangeShapeType="1"/>
            </p:cNvSpPr>
            <p:nvPr/>
          </p:nvSpPr>
          <p:spPr bwMode="auto">
            <a:xfrm flipH="1" flipV="1">
              <a:off x="1687116" y="1756173"/>
              <a:ext cx="626269" cy="28336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2" name="Line 497"/>
            <p:cNvSpPr>
              <a:spLocks noChangeShapeType="1"/>
            </p:cNvSpPr>
            <p:nvPr/>
          </p:nvSpPr>
          <p:spPr bwMode="auto">
            <a:xfrm flipV="1">
              <a:off x="2514601" y="1138238"/>
              <a:ext cx="1165622" cy="1083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3" name="Line 498"/>
            <p:cNvSpPr>
              <a:spLocks noChangeShapeType="1"/>
            </p:cNvSpPr>
            <p:nvPr/>
          </p:nvSpPr>
          <p:spPr bwMode="auto">
            <a:xfrm flipH="1">
              <a:off x="2509838" y="1279923"/>
              <a:ext cx="1312069" cy="119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4" name="Line 499"/>
            <p:cNvSpPr>
              <a:spLocks noChangeShapeType="1"/>
            </p:cNvSpPr>
            <p:nvPr/>
          </p:nvSpPr>
          <p:spPr bwMode="auto">
            <a:xfrm flipV="1">
              <a:off x="2308623" y="1275160"/>
              <a:ext cx="205978" cy="215503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5" name="Line 500"/>
            <p:cNvSpPr>
              <a:spLocks noChangeShapeType="1"/>
            </p:cNvSpPr>
            <p:nvPr/>
          </p:nvSpPr>
          <p:spPr bwMode="auto">
            <a:xfrm flipV="1">
              <a:off x="2296716" y="1481137"/>
              <a:ext cx="217884" cy="62507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6" name="Line 501"/>
            <p:cNvSpPr>
              <a:spLocks noChangeShapeType="1"/>
            </p:cNvSpPr>
            <p:nvPr/>
          </p:nvSpPr>
          <p:spPr bwMode="auto">
            <a:xfrm flipV="1">
              <a:off x="2514601" y="1344216"/>
              <a:ext cx="1508522" cy="215503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7" name="Line 502"/>
            <p:cNvSpPr>
              <a:spLocks noChangeShapeType="1"/>
            </p:cNvSpPr>
            <p:nvPr/>
          </p:nvSpPr>
          <p:spPr bwMode="auto">
            <a:xfrm flipV="1">
              <a:off x="2295525" y="1547812"/>
              <a:ext cx="219075" cy="55840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8" name="Line 503"/>
            <p:cNvSpPr>
              <a:spLocks noChangeShapeType="1"/>
            </p:cNvSpPr>
            <p:nvPr/>
          </p:nvSpPr>
          <p:spPr bwMode="auto">
            <a:xfrm flipV="1">
              <a:off x="2308623" y="1237060"/>
              <a:ext cx="205978" cy="253603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09" name="Line 504"/>
            <p:cNvSpPr>
              <a:spLocks noChangeShapeType="1"/>
            </p:cNvSpPr>
            <p:nvPr/>
          </p:nvSpPr>
          <p:spPr bwMode="auto">
            <a:xfrm flipV="1">
              <a:off x="3817144" y="1138238"/>
              <a:ext cx="273844" cy="1464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0" name="Line 505"/>
            <p:cNvSpPr>
              <a:spLocks noChangeShapeType="1"/>
            </p:cNvSpPr>
            <p:nvPr/>
          </p:nvSpPr>
          <p:spPr bwMode="auto">
            <a:xfrm flipV="1">
              <a:off x="2308623" y="1344217"/>
              <a:ext cx="205978" cy="42029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1" name="Line 506"/>
            <p:cNvSpPr>
              <a:spLocks noChangeShapeType="1"/>
            </p:cNvSpPr>
            <p:nvPr/>
          </p:nvSpPr>
          <p:spPr bwMode="auto">
            <a:xfrm flipH="1">
              <a:off x="2509838" y="1348979"/>
              <a:ext cx="180975" cy="119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2" name="Line 507"/>
            <p:cNvSpPr>
              <a:spLocks noChangeShapeType="1"/>
            </p:cNvSpPr>
            <p:nvPr/>
          </p:nvSpPr>
          <p:spPr bwMode="auto">
            <a:xfrm flipH="1">
              <a:off x="2681288" y="1143000"/>
              <a:ext cx="1003697" cy="20597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3" name="Line 508"/>
            <p:cNvSpPr>
              <a:spLocks noChangeShapeType="1"/>
            </p:cNvSpPr>
            <p:nvPr/>
          </p:nvSpPr>
          <p:spPr bwMode="auto">
            <a:xfrm flipV="1">
              <a:off x="2309812" y="1413272"/>
              <a:ext cx="204788" cy="35123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4" name="Line 509"/>
            <p:cNvSpPr>
              <a:spLocks noChangeShapeType="1"/>
            </p:cNvSpPr>
            <p:nvPr/>
          </p:nvSpPr>
          <p:spPr bwMode="auto">
            <a:xfrm flipH="1">
              <a:off x="2509838" y="1279922"/>
              <a:ext cx="1518047" cy="12739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5" name="Line 510"/>
            <p:cNvSpPr>
              <a:spLocks noChangeShapeType="1"/>
            </p:cNvSpPr>
            <p:nvPr/>
          </p:nvSpPr>
          <p:spPr bwMode="auto">
            <a:xfrm flipH="1">
              <a:off x="2509838" y="1143000"/>
              <a:ext cx="1175147" cy="34290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6" name="Line 511"/>
            <p:cNvSpPr>
              <a:spLocks noChangeShapeType="1"/>
            </p:cNvSpPr>
            <p:nvPr/>
          </p:nvSpPr>
          <p:spPr bwMode="auto">
            <a:xfrm flipV="1">
              <a:off x="4023123" y="1138238"/>
              <a:ext cx="69056" cy="1464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7" name="Line 512"/>
            <p:cNvSpPr>
              <a:spLocks noChangeShapeType="1"/>
            </p:cNvSpPr>
            <p:nvPr/>
          </p:nvSpPr>
          <p:spPr bwMode="auto">
            <a:xfrm flipV="1">
              <a:off x="4023123" y="1138237"/>
              <a:ext cx="69056" cy="21550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8" name="Line 513"/>
            <p:cNvSpPr>
              <a:spLocks noChangeShapeType="1"/>
            </p:cNvSpPr>
            <p:nvPr/>
          </p:nvSpPr>
          <p:spPr bwMode="auto">
            <a:xfrm flipV="1">
              <a:off x="3612357" y="1138238"/>
              <a:ext cx="69056" cy="62626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19" name="Line 514"/>
            <p:cNvSpPr>
              <a:spLocks noChangeShapeType="1"/>
            </p:cNvSpPr>
            <p:nvPr/>
          </p:nvSpPr>
          <p:spPr bwMode="auto">
            <a:xfrm flipH="1">
              <a:off x="3675460" y="1143000"/>
              <a:ext cx="421481" cy="54887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0" name="Line 515"/>
            <p:cNvSpPr>
              <a:spLocks noChangeShapeType="1"/>
            </p:cNvSpPr>
            <p:nvPr/>
          </p:nvSpPr>
          <p:spPr bwMode="auto">
            <a:xfrm flipV="1">
              <a:off x="3680223" y="1138238"/>
              <a:ext cx="411956" cy="8322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1" name="Line 516"/>
            <p:cNvSpPr>
              <a:spLocks noChangeShapeType="1"/>
            </p:cNvSpPr>
            <p:nvPr/>
          </p:nvSpPr>
          <p:spPr bwMode="auto">
            <a:xfrm flipV="1">
              <a:off x="3612357" y="1138238"/>
              <a:ext cx="69056" cy="96916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2" name="Line 517"/>
            <p:cNvSpPr>
              <a:spLocks noChangeShapeType="1"/>
            </p:cNvSpPr>
            <p:nvPr/>
          </p:nvSpPr>
          <p:spPr bwMode="auto">
            <a:xfrm flipV="1">
              <a:off x="3612356" y="1893094"/>
              <a:ext cx="548879" cy="1464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3" name="Line 518"/>
            <p:cNvSpPr>
              <a:spLocks noChangeShapeType="1"/>
            </p:cNvSpPr>
            <p:nvPr/>
          </p:nvSpPr>
          <p:spPr bwMode="auto">
            <a:xfrm flipH="1">
              <a:off x="3606404" y="1691879"/>
              <a:ext cx="558403" cy="34290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4" name="Line 519"/>
            <p:cNvSpPr>
              <a:spLocks noChangeShapeType="1"/>
            </p:cNvSpPr>
            <p:nvPr/>
          </p:nvSpPr>
          <p:spPr bwMode="auto">
            <a:xfrm flipV="1">
              <a:off x="3612356" y="1685926"/>
              <a:ext cx="548879" cy="78581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5" name="Line 520"/>
            <p:cNvSpPr>
              <a:spLocks noChangeShapeType="1"/>
            </p:cNvSpPr>
            <p:nvPr/>
          </p:nvSpPr>
          <p:spPr bwMode="auto">
            <a:xfrm flipH="1" flipV="1">
              <a:off x="3606404" y="1756172"/>
              <a:ext cx="558403" cy="1464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6" name="Line 521"/>
            <p:cNvSpPr>
              <a:spLocks noChangeShapeType="1"/>
            </p:cNvSpPr>
            <p:nvPr/>
          </p:nvSpPr>
          <p:spPr bwMode="auto">
            <a:xfrm flipH="1">
              <a:off x="2990850" y="1759744"/>
              <a:ext cx="626269" cy="136922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7" name="Line 522"/>
            <p:cNvSpPr>
              <a:spLocks noChangeShapeType="1"/>
            </p:cNvSpPr>
            <p:nvPr/>
          </p:nvSpPr>
          <p:spPr bwMode="auto">
            <a:xfrm flipH="1" flipV="1">
              <a:off x="2990850" y="1893094"/>
              <a:ext cx="626269" cy="1464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8" name="Line 523"/>
            <p:cNvSpPr>
              <a:spLocks noChangeShapeType="1"/>
            </p:cNvSpPr>
            <p:nvPr/>
          </p:nvSpPr>
          <p:spPr bwMode="auto">
            <a:xfrm flipH="1">
              <a:off x="2990850" y="1759744"/>
              <a:ext cx="626269" cy="34051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29" name="Line 524"/>
            <p:cNvSpPr>
              <a:spLocks noChangeShapeType="1"/>
            </p:cNvSpPr>
            <p:nvPr/>
          </p:nvSpPr>
          <p:spPr bwMode="auto">
            <a:xfrm flipH="1">
              <a:off x="3031331" y="2034779"/>
              <a:ext cx="585788" cy="66675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0" name="Line 525"/>
            <p:cNvSpPr>
              <a:spLocks noChangeShapeType="1"/>
            </p:cNvSpPr>
            <p:nvPr/>
          </p:nvSpPr>
          <p:spPr bwMode="auto">
            <a:xfrm>
              <a:off x="3612356" y="1759744"/>
              <a:ext cx="548879" cy="342900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1" name="Line 526"/>
            <p:cNvSpPr>
              <a:spLocks noChangeShapeType="1"/>
            </p:cNvSpPr>
            <p:nvPr/>
          </p:nvSpPr>
          <p:spPr bwMode="auto">
            <a:xfrm>
              <a:off x="3612356" y="2034779"/>
              <a:ext cx="548879" cy="69056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2" name="Line 527"/>
            <p:cNvSpPr>
              <a:spLocks noChangeShapeType="1"/>
            </p:cNvSpPr>
            <p:nvPr/>
          </p:nvSpPr>
          <p:spPr bwMode="auto">
            <a:xfrm flipH="1">
              <a:off x="2030016" y="1485900"/>
              <a:ext cx="283369" cy="157757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3" name="Line 528"/>
            <p:cNvSpPr>
              <a:spLocks noChangeShapeType="1"/>
            </p:cNvSpPr>
            <p:nvPr/>
          </p:nvSpPr>
          <p:spPr bwMode="auto">
            <a:xfrm flipH="1">
              <a:off x="2030016" y="1759744"/>
              <a:ext cx="283369" cy="1302544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4" name="Line 529"/>
            <p:cNvSpPr>
              <a:spLocks noChangeShapeType="1"/>
            </p:cNvSpPr>
            <p:nvPr/>
          </p:nvSpPr>
          <p:spPr bwMode="auto">
            <a:xfrm flipH="1">
              <a:off x="1962150" y="2034779"/>
              <a:ext cx="338138" cy="754856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5" name="Line 530"/>
            <p:cNvSpPr>
              <a:spLocks noChangeShapeType="1"/>
            </p:cNvSpPr>
            <p:nvPr/>
          </p:nvSpPr>
          <p:spPr bwMode="auto">
            <a:xfrm>
              <a:off x="2308622" y="1485900"/>
              <a:ext cx="136922" cy="1577579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6" name="Line 531"/>
            <p:cNvSpPr>
              <a:spLocks noChangeShapeType="1"/>
            </p:cNvSpPr>
            <p:nvPr/>
          </p:nvSpPr>
          <p:spPr bwMode="auto">
            <a:xfrm>
              <a:off x="2308622" y="1759744"/>
              <a:ext cx="136922" cy="1302544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7" name="Line 532"/>
            <p:cNvSpPr>
              <a:spLocks noChangeShapeType="1"/>
            </p:cNvSpPr>
            <p:nvPr/>
          </p:nvSpPr>
          <p:spPr bwMode="auto">
            <a:xfrm>
              <a:off x="2295525" y="2034779"/>
              <a:ext cx="151210" cy="1028700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8" name="Line 533"/>
            <p:cNvSpPr>
              <a:spLocks noChangeShapeType="1"/>
            </p:cNvSpPr>
            <p:nvPr/>
          </p:nvSpPr>
          <p:spPr bwMode="auto">
            <a:xfrm>
              <a:off x="2102644" y="2994423"/>
              <a:ext cx="240506" cy="1190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39" name="Line 534"/>
            <p:cNvSpPr>
              <a:spLocks noChangeShapeType="1"/>
            </p:cNvSpPr>
            <p:nvPr/>
          </p:nvSpPr>
          <p:spPr bwMode="auto">
            <a:xfrm flipH="1">
              <a:off x="1483519" y="1487091"/>
              <a:ext cx="213122" cy="68460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40" name="Line 535"/>
            <p:cNvSpPr>
              <a:spLocks noChangeShapeType="1"/>
            </p:cNvSpPr>
            <p:nvPr/>
          </p:nvSpPr>
          <p:spPr bwMode="auto">
            <a:xfrm flipH="1">
              <a:off x="1483519" y="1762125"/>
              <a:ext cx="213122" cy="40957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41" name="Picture 54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54" y="2308623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42" name="Line 537"/>
            <p:cNvSpPr>
              <a:spLocks noChangeShapeType="1"/>
            </p:cNvSpPr>
            <p:nvPr/>
          </p:nvSpPr>
          <p:spPr bwMode="auto">
            <a:xfrm flipH="1">
              <a:off x="1482329" y="2034778"/>
              <a:ext cx="486965" cy="136922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43" name="Line 538"/>
            <p:cNvSpPr>
              <a:spLocks noChangeShapeType="1"/>
            </p:cNvSpPr>
            <p:nvPr/>
          </p:nvSpPr>
          <p:spPr bwMode="auto">
            <a:xfrm flipH="1" flipV="1">
              <a:off x="1482329" y="2168129"/>
              <a:ext cx="488156" cy="7739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44" name="Line 539"/>
            <p:cNvSpPr>
              <a:spLocks noChangeShapeType="1"/>
            </p:cNvSpPr>
            <p:nvPr/>
          </p:nvSpPr>
          <p:spPr bwMode="auto">
            <a:xfrm flipH="1" flipV="1">
              <a:off x="1482329" y="2168129"/>
              <a:ext cx="488156" cy="35123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45" name="Line 540"/>
            <p:cNvSpPr>
              <a:spLocks noChangeShapeType="1"/>
            </p:cNvSpPr>
            <p:nvPr/>
          </p:nvSpPr>
          <p:spPr bwMode="auto">
            <a:xfrm flipH="1" flipV="1">
              <a:off x="1482329" y="2168129"/>
              <a:ext cx="488156" cy="625078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46" name="Line 541"/>
            <p:cNvSpPr>
              <a:spLocks noChangeShapeType="1"/>
            </p:cNvSpPr>
            <p:nvPr/>
          </p:nvSpPr>
          <p:spPr bwMode="auto">
            <a:xfrm flipV="1">
              <a:off x="2034778" y="2030016"/>
              <a:ext cx="260747" cy="1038225"/>
            </a:xfrm>
            <a:prstGeom prst="line">
              <a:avLst/>
            </a:prstGeom>
            <a:noFill/>
            <a:ln w="1836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47" name="Picture 546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151" y="2964656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48" name="Picture 547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722" y="2964656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49" name="Picture 548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110" y="1407319"/>
              <a:ext cx="123825" cy="215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50" name="Picture 549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110" y="1682354"/>
              <a:ext cx="123825" cy="21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1" name="Line 546"/>
            <p:cNvSpPr>
              <a:spLocks noChangeShapeType="1"/>
            </p:cNvSpPr>
            <p:nvPr/>
          </p:nvSpPr>
          <p:spPr bwMode="auto">
            <a:xfrm>
              <a:off x="1371600" y="3257551"/>
              <a:ext cx="1073944" cy="354806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52" name="Line 547"/>
            <p:cNvSpPr>
              <a:spLocks noChangeShapeType="1"/>
            </p:cNvSpPr>
            <p:nvPr/>
          </p:nvSpPr>
          <p:spPr bwMode="auto">
            <a:xfrm flipH="1" flipV="1">
              <a:off x="2440782" y="3607594"/>
              <a:ext cx="478631" cy="79771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53" name="Line 548"/>
            <p:cNvSpPr>
              <a:spLocks noChangeShapeType="1"/>
            </p:cNvSpPr>
            <p:nvPr/>
          </p:nvSpPr>
          <p:spPr bwMode="auto">
            <a:xfrm flipH="1">
              <a:off x="1366838" y="2034778"/>
              <a:ext cx="603647" cy="1222772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54" name="Picture 553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56" y="1897856"/>
              <a:ext cx="123825" cy="215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5" name="Line 550"/>
            <p:cNvSpPr>
              <a:spLocks noChangeShapeType="1"/>
            </p:cNvSpPr>
            <p:nvPr/>
          </p:nvSpPr>
          <p:spPr bwMode="auto">
            <a:xfrm>
              <a:off x="6057900" y="3486150"/>
              <a:ext cx="857250" cy="80010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56" name="Line 551"/>
            <p:cNvSpPr>
              <a:spLocks noChangeShapeType="1"/>
            </p:cNvSpPr>
            <p:nvPr/>
          </p:nvSpPr>
          <p:spPr bwMode="auto">
            <a:xfrm flipH="1" flipV="1">
              <a:off x="4681538" y="3538538"/>
              <a:ext cx="992981" cy="969169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57" name="Picture 556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4400550"/>
              <a:ext cx="17621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8" name="Line 553"/>
            <p:cNvSpPr>
              <a:spLocks noChangeShapeType="1"/>
            </p:cNvSpPr>
            <p:nvPr/>
          </p:nvSpPr>
          <p:spPr bwMode="auto">
            <a:xfrm flipH="1" flipV="1">
              <a:off x="3424238" y="3538538"/>
              <a:ext cx="878681" cy="8322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59" name="Picture 558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286250"/>
              <a:ext cx="17621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60" name="Line 555"/>
            <p:cNvSpPr>
              <a:spLocks noChangeShapeType="1"/>
            </p:cNvSpPr>
            <p:nvPr/>
          </p:nvSpPr>
          <p:spPr bwMode="auto">
            <a:xfrm flipH="1" flipV="1">
              <a:off x="1412082" y="3252788"/>
              <a:ext cx="2021681" cy="29527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1" name="Line 556"/>
            <p:cNvSpPr>
              <a:spLocks noChangeShapeType="1"/>
            </p:cNvSpPr>
            <p:nvPr/>
          </p:nvSpPr>
          <p:spPr bwMode="auto">
            <a:xfrm flipH="1" flipV="1">
              <a:off x="1481138" y="3252788"/>
              <a:ext cx="3209925" cy="29527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2" name="Line 557"/>
            <p:cNvSpPr>
              <a:spLocks noChangeShapeType="1"/>
            </p:cNvSpPr>
            <p:nvPr/>
          </p:nvSpPr>
          <p:spPr bwMode="auto">
            <a:xfrm flipH="1" flipV="1">
              <a:off x="1618060" y="3252788"/>
              <a:ext cx="4444603" cy="23812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3" name="Line 558"/>
            <p:cNvSpPr>
              <a:spLocks noChangeShapeType="1"/>
            </p:cNvSpPr>
            <p:nvPr/>
          </p:nvSpPr>
          <p:spPr bwMode="auto">
            <a:xfrm flipH="1">
              <a:off x="1412081" y="2240757"/>
              <a:ext cx="558404" cy="101679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4" name="Line 559"/>
            <p:cNvSpPr>
              <a:spLocks noChangeShapeType="1"/>
            </p:cNvSpPr>
            <p:nvPr/>
          </p:nvSpPr>
          <p:spPr bwMode="auto">
            <a:xfrm flipH="1">
              <a:off x="1538288" y="2514600"/>
              <a:ext cx="432197" cy="74295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5" name="Line 560"/>
            <p:cNvSpPr>
              <a:spLocks noChangeShapeType="1"/>
            </p:cNvSpPr>
            <p:nvPr/>
          </p:nvSpPr>
          <p:spPr bwMode="auto">
            <a:xfrm flipH="1">
              <a:off x="1618060" y="2788444"/>
              <a:ext cx="352425" cy="469106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6" name="Line 561"/>
            <p:cNvSpPr>
              <a:spLocks noChangeShapeType="1"/>
            </p:cNvSpPr>
            <p:nvPr/>
          </p:nvSpPr>
          <p:spPr bwMode="auto">
            <a:xfrm>
              <a:off x="4229100" y="1724025"/>
              <a:ext cx="301229" cy="140494"/>
            </a:xfrm>
            <a:prstGeom prst="line">
              <a:avLst/>
            </a:prstGeom>
            <a:noFill/>
            <a:ln w="324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67" name="Picture 56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556" y="2028825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68" name="Line 563"/>
            <p:cNvSpPr>
              <a:spLocks noChangeShapeType="1"/>
            </p:cNvSpPr>
            <p:nvPr/>
          </p:nvSpPr>
          <p:spPr bwMode="auto">
            <a:xfrm>
              <a:off x="4160044" y="1691879"/>
              <a:ext cx="370285" cy="69056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69" name="Line 564"/>
            <p:cNvSpPr>
              <a:spLocks noChangeShapeType="1"/>
            </p:cNvSpPr>
            <p:nvPr/>
          </p:nvSpPr>
          <p:spPr bwMode="auto">
            <a:xfrm flipV="1">
              <a:off x="4160044" y="1777604"/>
              <a:ext cx="370285" cy="125015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70" name="Picture 569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78" y="1622823"/>
              <a:ext cx="136922" cy="16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71" name="Text Box 566"/>
            <p:cNvSpPr txBox="1">
              <a:spLocks noChangeArrowheads="1"/>
            </p:cNvSpPr>
            <p:nvPr/>
          </p:nvSpPr>
          <p:spPr bwMode="auto">
            <a:xfrm>
              <a:off x="1897857" y="1143000"/>
              <a:ext cx="607601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Computer Center</a:t>
              </a:r>
            </a:p>
          </p:txBody>
        </p:sp>
        <p:sp>
          <p:nvSpPr>
            <p:cNvPr id="572" name="WordArt 567"/>
            <p:cNvSpPr>
              <a:spLocks noChangeArrowheads="1" noChangeShapeType="1" noTextEdit="1"/>
            </p:cNvSpPr>
            <p:nvPr/>
          </p:nvSpPr>
          <p:spPr bwMode="auto">
            <a:xfrm>
              <a:off x="7258050" y="2057400"/>
              <a:ext cx="342900" cy="328613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2700" kern="10" spc="539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99FF99"/>
                  </a:solidFill>
                  <a:effectLst>
                    <a:outerShdw blurRad="63500" dist="40186" dir="4303642" algn="ctr" rotWithShape="0">
                      <a:srgbClr val="4D4D4D">
                        <a:alpha val="80011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TN</a:t>
              </a:r>
            </a:p>
          </p:txBody>
        </p:sp>
        <p:pic>
          <p:nvPicPr>
            <p:cNvPr id="573" name="Picture 572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56" y="2162175"/>
              <a:ext cx="123825" cy="215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74" name="Picture 573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56" y="2445544"/>
              <a:ext cx="123825" cy="215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75" name="Picture 574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56" y="2711054"/>
              <a:ext cx="123825" cy="21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76" name="Line 571"/>
            <p:cNvSpPr>
              <a:spLocks noChangeShapeType="1"/>
            </p:cNvSpPr>
            <p:nvPr/>
          </p:nvSpPr>
          <p:spPr bwMode="auto">
            <a:xfrm flipV="1">
              <a:off x="5463779" y="1343026"/>
              <a:ext cx="616744" cy="421481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77" name="Line 572"/>
            <p:cNvSpPr>
              <a:spLocks noChangeShapeType="1"/>
            </p:cNvSpPr>
            <p:nvPr/>
          </p:nvSpPr>
          <p:spPr bwMode="auto">
            <a:xfrm flipV="1">
              <a:off x="5463779" y="1618060"/>
              <a:ext cx="616744" cy="35242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578" name="Picture 577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1" y="1279923"/>
              <a:ext cx="136922" cy="16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79" name="Picture 578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1" y="1554956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80" name="Line 575"/>
            <p:cNvSpPr>
              <a:spLocks noChangeShapeType="1"/>
            </p:cNvSpPr>
            <p:nvPr/>
          </p:nvSpPr>
          <p:spPr bwMode="auto">
            <a:xfrm flipH="1" flipV="1">
              <a:off x="5082778" y="1071563"/>
              <a:ext cx="385763" cy="692944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1" name="Line 576"/>
            <p:cNvSpPr>
              <a:spLocks noChangeShapeType="1"/>
            </p:cNvSpPr>
            <p:nvPr/>
          </p:nvSpPr>
          <p:spPr bwMode="auto">
            <a:xfrm flipH="1" flipV="1">
              <a:off x="5082778" y="1138238"/>
              <a:ext cx="385763" cy="832247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2" name="Line 577"/>
            <p:cNvSpPr>
              <a:spLocks noChangeShapeType="1"/>
            </p:cNvSpPr>
            <p:nvPr/>
          </p:nvSpPr>
          <p:spPr bwMode="auto">
            <a:xfrm flipH="1">
              <a:off x="3675460" y="1073944"/>
              <a:ext cx="1414463" cy="66675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3" name="Line 578"/>
            <p:cNvSpPr>
              <a:spLocks noChangeShapeType="1"/>
            </p:cNvSpPr>
            <p:nvPr/>
          </p:nvSpPr>
          <p:spPr bwMode="auto">
            <a:xfrm flipH="1">
              <a:off x="4087417" y="1141810"/>
              <a:ext cx="1002506" cy="1190"/>
            </a:xfrm>
            <a:prstGeom prst="line">
              <a:avLst/>
            </a:prstGeom>
            <a:noFill/>
            <a:ln w="18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4" name="Line 579"/>
            <p:cNvSpPr>
              <a:spLocks noChangeShapeType="1"/>
            </p:cNvSpPr>
            <p:nvPr/>
          </p:nvSpPr>
          <p:spPr bwMode="auto">
            <a:xfrm>
              <a:off x="5394723" y="1572816"/>
              <a:ext cx="69056" cy="18811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5" name="Line 580"/>
            <p:cNvSpPr>
              <a:spLocks noChangeShapeType="1"/>
            </p:cNvSpPr>
            <p:nvPr/>
          </p:nvSpPr>
          <p:spPr bwMode="auto">
            <a:xfrm flipH="1">
              <a:off x="5457826" y="1554956"/>
              <a:ext cx="78581" cy="2059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6" name="Line 581"/>
            <p:cNvSpPr>
              <a:spLocks noChangeShapeType="1"/>
            </p:cNvSpPr>
            <p:nvPr/>
          </p:nvSpPr>
          <p:spPr bwMode="auto">
            <a:xfrm flipH="1">
              <a:off x="5389960" y="1965723"/>
              <a:ext cx="78581" cy="26312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7" name="Line 582"/>
            <p:cNvSpPr>
              <a:spLocks noChangeShapeType="1"/>
            </p:cNvSpPr>
            <p:nvPr/>
          </p:nvSpPr>
          <p:spPr bwMode="auto">
            <a:xfrm flipH="1" flipV="1">
              <a:off x="5460206" y="1962150"/>
              <a:ext cx="76200" cy="27146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88" name="Text Box 583"/>
            <p:cNvSpPr txBox="1">
              <a:spLocks noChangeArrowheads="1"/>
            </p:cNvSpPr>
            <p:nvPr/>
          </p:nvSpPr>
          <p:spPr bwMode="auto">
            <a:xfrm>
              <a:off x="5317331" y="1428750"/>
              <a:ext cx="283795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G513-E-FCISA-1</a:t>
              </a:r>
            </a:p>
          </p:txBody>
        </p:sp>
        <p:pic>
          <p:nvPicPr>
            <p:cNvPr id="589" name="Picture 588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1485900"/>
              <a:ext cx="171450" cy="86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0" name="Picture 589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2171700"/>
              <a:ext cx="171450" cy="86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91" name="Line 586"/>
            <p:cNvSpPr>
              <a:spLocks noChangeShapeType="1"/>
            </p:cNvSpPr>
            <p:nvPr/>
          </p:nvSpPr>
          <p:spPr bwMode="auto">
            <a:xfrm flipH="1">
              <a:off x="3127772" y="1759744"/>
              <a:ext cx="489347" cy="411956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2" name="Line 587"/>
            <p:cNvSpPr>
              <a:spLocks noChangeShapeType="1"/>
            </p:cNvSpPr>
            <p:nvPr/>
          </p:nvSpPr>
          <p:spPr bwMode="auto">
            <a:xfrm flipV="1">
              <a:off x="2788444" y="2166938"/>
              <a:ext cx="342900" cy="146447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3" name="Line 588"/>
            <p:cNvSpPr>
              <a:spLocks noChangeShapeType="1"/>
            </p:cNvSpPr>
            <p:nvPr/>
          </p:nvSpPr>
          <p:spPr bwMode="auto">
            <a:xfrm flipV="1">
              <a:off x="2788444" y="1754982"/>
              <a:ext cx="822722" cy="764381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4" name="Line 589"/>
            <p:cNvSpPr>
              <a:spLocks noChangeShapeType="1"/>
            </p:cNvSpPr>
            <p:nvPr/>
          </p:nvSpPr>
          <p:spPr bwMode="auto">
            <a:xfrm flipH="1">
              <a:off x="2784872" y="2034778"/>
              <a:ext cx="832247" cy="479822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5" name="Line 590"/>
            <p:cNvSpPr>
              <a:spLocks noChangeShapeType="1"/>
            </p:cNvSpPr>
            <p:nvPr/>
          </p:nvSpPr>
          <p:spPr bwMode="auto">
            <a:xfrm flipV="1">
              <a:off x="2788444" y="2030016"/>
              <a:ext cx="822722" cy="28336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6" name="Line 591"/>
            <p:cNvSpPr>
              <a:spLocks noChangeShapeType="1"/>
            </p:cNvSpPr>
            <p:nvPr/>
          </p:nvSpPr>
          <p:spPr bwMode="auto">
            <a:xfrm flipH="1">
              <a:off x="3127772" y="1759744"/>
              <a:ext cx="489347" cy="5488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7" name="Line 592"/>
            <p:cNvSpPr>
              <a:spLocks noChangeShapeType="1"/>
            </p:cNvSpPr>
            <p:nvPr/>
          </p:nvSpPr>
          <p:spPr bwMode="auto">
            <a:xfrm flipV="1">
              <a:off x="3139679" y="1754981"/>
              <a:ext cx="472678" cy="73818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8" name="Line 593"/>
            <p:cNvSpPr>
              <a:spLocks noChangeShapeType="1"/>
            </p:cNvSpPr>
            <p:nvPr/>
          </p:nvSpPr>
          <p:spPr bwMode="auto">
            <a:xfrm flipH="1">
              <a:off x="3134916" y="2034779"/>
              <a:ext cx="482203" cy="273844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599" name="Line 594"/>
            <p:cNvSpPr>
              <a:spLocks noChangeShapeType="1"/>
            </p:cNvSpPr>
            <p:nvPr/>
          </p:nvSpPr>
          <p:spPr bwMode="auto">
            <a:xfrm flipV="1">
              <a:off x="3139679" y="2030016"/>
              <a:ext cx="472678" cy="46315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0" name="Line 595"/>
            <p:cNvSpPr>
              <a:spLocks noChangeShapeType="1"/>
            </p:cNvSpPr>
            <p:nvPr/>
          </p:nvSpPr>
          <p:spPr bwMode="auto">
            <a:xfrm flipH="1">
              <a:off x="3470672" y="1759744"/>
              <a:ext cx="146447" cy="5488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1" name="Line 596"/>
            <p:cNvSpPr>
              <a:spLocks noChangeShapeType="1"/>
            </p:cNvSpPr>
            <p:nvPr/>
          </p:nvSpPr>
          <p:spPr bwMode="auto">
            <a:xfrm flipV="1">
              <a:off x="3474244" y="1754981"/>
              <a:ext cx="136922" cy="73818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2" name="Line 597"/>
            <p:cNvSpPr>
              <a:spLocks noChangeShapeType="1"/>
            </p:cNvSpPr>
            <p:nvPr/>
          </p:nvSpPr>
          <p:spPr bwMode="auto">
            <a:xfrm flipH="1">
              <a:off x="3470672" y="2034779"/>
              <a:ext cx="146447" cy="273844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3" name="Line 598"/>
            <p:cNvSpPr>
              <a:spLocks noChangeShapeType="1"/>
            </p:cNvSpPr>
            <p:nvPr/>
          </p:nvSpPr>
          <p:spPr bwMode="auto">
            <a:xfrm flipV="1">
              <a:off x="3474244" y="2030016"/>
              <a:ext cx="136922" cy="46315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4" name="Line 599"/>
            <p:cNvSpPr>
              <a:spLocks noChangeShapeType="1"/>
            </p:cNvSpPr>
            <p:nvPr/>
          </p:nvSpPr>
          <p:spPr bwMode="auto">
            <a:xfrm>
              <a:off x="3612356" y="1759744"/>
              <a:ext cx="205979" cy="5488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5" name="Line 600"/>
            <p:cNvSpPr>
              <a:spLocks noChangeShapeType="1"/>
            </p:cNvSpPr>
            <p:nvPr/>
          </p:nvSpPr>
          <p:spPr bwMode="auto">
            <a:xfrm>
              <a:off x="3612356" y="2034779"/>
              <a:ext cx="205979" cy="45362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6" name="Line 601"/>
            <p:cNvSpPr>
              <a:spLocks noChangeShapeType="1"/>
            </p:cNvSpPr>
            <p:nvPr/>
          </p:nvSpPr>
          <p:spPr bwMode="auto">
            <a:xfrm>
              <a:off x="3612356" y="1759744"/>
              <a:ext cx="205979" cy="72866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7" name="Line 602"/>
            <p:cNvSpPr>
              <a:spLocks noChangeShapeType="1"/>
            </p:cNvSpPr>
            <p:nvPr/>
          </p:nvSpPr>
          <p:spPr bwMode="auto">
            <a:xfrm>
              <a:off x="3612356" y="2034779"/>
              <a:ext cx="205979" cy="273844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8" name="Line 603"/>
            <p:cNvSpPr>
              <a:spLocks noChangeShapeType="1"/>
            </p:cNvSpPr>
            <p:nvPr/>
          </p:nvSpPr>
          <p:spPr bwMode="auto">
            <a:xfrm>
              <a:off x="3612356" y="1759744"/>
              <a:ext cx="548879" cy="5488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09" name="Line 604"/>
            <p:cNvSpPr>
              <a:spLocks noChangeShapeType="1"/>
            </p:cNvSpPr>
            <p:nvPr/>
          </p:nvSpPr>
          <p:spPr bwMode="auto">
            <a:xfrm flipH="1" flipV="1">
              <a:off x="3606404" y="1754981"/>
              <a:ext cx="558403" cy="73818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0" name="Line 605"/>
            <p:cNvSpPr>
              <a:spLocks noChangeShapeType="1"/>
            </p:cNvSpPr>
            <p:nvPr/>
          </p:nvSpPr>
          <p:spPr bwMode="auto">
            <a:xfrm>
              <a:off x="3612356" y="2034779"/>
              <a:ext cx="548879" cy="273844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1" name="Line 606"/>
            <p:cNvSpPr>
              <a:spLocks noChangeShapeType="1"/>
            </p:cNvSpPr>
            <p:nvPr/>
          </p:nvSpPr>
          <p:spPr bwMode="auto">
            <a:xfrm flipH="1" flipV="1">
              <a:off x="3606404" y="2030016"/>
              <a:ext cx="558403" cy="46315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2" name="Line 607"/>
            <p:cNvSpPr>
              <a:spLocks noChangeShapeType="1"/>
            </p:cNvSpPr>
            <p:nvPr/>
          </p:nvSpPr>
          <p:spPr bwMode="auto">
            <a:xfrm>
              <a:off x="3612356" y="1759744"/>
              <a:ext cx="891779" cy="54887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3" name="Line 608"/>
            <p:cNvSpPr>
              <a:spLocks noChangeShapeType="1"/>
            </p:cNvSpPr>
            <p:nvPr/>
          </p:nvSpPr>
          <p:spPr bwMode="auto">
            <a:xfrm flipH="1" flipV="1">
              <a:off x="3606404" y="1754981"/>
              <a:ext cx="901303" cy="73818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4" name="Line 609"/>
            <p:cNvSpPr>
              <a:spLocks noChangeShapeType="1"/>
            </p:cNvSpPr>
            <p:nvPr/>
          </p:nvSpPr>
          <p:spPr bwMode="auto">
            <a:xfrm flipH="1" flipV="1">
              <a:off x="3606404" y="2030016"/>
              <a:ext cx="901303" cy="28336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5" name="Line 610"/>
            <p:cNvSpPr>
              <a:spLocks noChangeShapeType="1"/>
            </p:cNvSpPr>
            <p:nvPr/>
          </p:nvSpPr>
          <p:spPr bwMode="auto">
            <a:xfrm flipH="1" flipV="1">
              <a:off x="3606404" y="2030016"/>
              <a:ext cx="901303" cy="46315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6" name="Line 611"/>
            <p:cNvSpPr>
              <a:spLocks noChangeShapeType="1"/>
            </p:cNvSpPr>
            <p:nvPr/>
          </p:nvSpPr>
          <p:spPr bwMode="auto">
            <a:xfrm flipH="1" flipV="1">
              <a:off x="3606404" y="1754981"/>
              <a:ext cx="1244203" cy="558404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7" name="Line 612"/>
            <p:cNvSpPr>
              <a:spLocks noChangeShapeType="1"/>
            </p:cNvSpPr>
            <p:nvPr/>
          </p:nvSpPr>
          <p:spPr bwMode="auto">
            <a:xfrm flipH="1" flipV="1">
              <a:off x="3606404" y="1754981"/>
              <a:ext cx="1244203" cy="738188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8" name="Line 613"/>
            <p:cNvSpPr>
              <a:spLocks noChangeShapeType="1"/>
            </p:cNvSpPr>
            <p:nvPr/>
          </p:nvSpPr>
          <p:spPr bwMode="auto">
            <a:xfrm flipH="1" flipV="1">
              <a:off x="3606404" y="2030016"/>
              <a:ext cx="1244203" cy="283369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19" name="Line 614"/>
            <p:cNvSpPr>
              <a:spLocks noChangeShapeType="1"/>
            </p:cNvSpPr>
            <p:nvPr/>
          </p:nvSpPr>
          <p:spPr bwMode="auto">
            <a:xfrm flipH="1" flipV="1">
              <a:off x="3606404" y="2030016"/>
              <a:ext cx="1244203" cy="463153"/>
            </a:xfrm>
            <a:prstGeom prst="line">
              <a:avLst/>
            </a:prstGeom>
            <a:noFill/>
            <a:ln w="936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0" name="Line 615"/>
            <p:cNvSpPr>
              <a:spLocks noChangeShapeType="1"/>
            </p:cNvSpPr>
            <p:nvPr/>
          </p:nvSpPr>
          <p:spPr bwMode="auto">
            <a:xfrm>
              <a:off x="3681412" y="1143000"/>
              <a:ext cx="1404938" cy="342900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1" name="Line 616"/>
            <p:cNvSpPr>
              <a:spLocks noChangeShapeType="1"/>
            </p:cNvSpPr>
            <p:nvPr/>
          </p:nvSpPr>
          <p:spPr bwMode="auto">
            <a:xfrm flipH="1" flipV="1">
              <a:off x="5082779" y="1482329"/>
              <a:ext cx="178594" cy="1515665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2" name="Line 617"/>
            <p:cNvSpPr>
              <a:spLocks noChangeShapeType="1"/>
            </p:cNvSpPr>
            <p:nvPr/>
          </p:nvSpPr>
          <p:spPr bwMode="auto">
            <a:xfrm>
              <a:off x="4090987" y="1143000"/>
              <a:ext cx="995363" cy="205979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3" name="Line 618"/>
            <p:cNvSpPr>
              <a:spLocks noChangeShapeType="1"/>
            </p:cNvSpPr>
            <p:nvPr/>
          </p:nvSpPr>
          <p:spPr bwMode="auto">
            <a:xfrm flipH="1" flipV="1">
              <a:off x="5082779" y="1345406"/>
              <a:ext cx="178594" cy="1309688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4" name="Line 619"/>
            <p:cNvSpPr>
              <a:spLocks noChangeShapeType="1"/>
            </p:cNvSpPr>
            <p:nvPr/>
          </p:nvSpPr>
          <p:spPr bwMode="auto">
            <a:xfrm flipH="1">
              <a:off x="5254229" y="2950369"/>
              <a:ext cx="144065" cy="44054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25" name="Line 620"/>
            <p:cNvSpPr>
              <a:spLocks noChangeShapeType="1"/>
            </p:cNvSpPr>
            <p:nvPr/>
          </p:nvSpPr>
          <p:spPr bwMode="auto">
            <a:xfrm flipH="1" flipV="1">
              <a:off x="5254228" y="2647950"/>
              <a:ext cx="213122" cy="77391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626" name="Picture 62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2686050"/>
              <a:ext cx="114300" cy="9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27" name="Picture 62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100" y="2914650"/>
              <a:ext cx="114300" cy="9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28" name="Picture 627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122" y="1073944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29" name="Picture 628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357" y="1089423"/>
              <a:ext cx="136922" cy="16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0" name="Picture 62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79" y="2051448"/>
              <a:ext cx="171450" cy="120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1" name="Picture 630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78" y="1828800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2" name="Picture 631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1" y="1691879"/>
              <a:ext cx="136922" cy="16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3" name="Picture 632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1" y="1965723"/>
              <a:ext cx="136922" cy="16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4" name="Picture 633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194" y="1691879"/>
              <a:ext cx="171450" cy="86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35" name="Picture 634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194" y="1897856"/>
              <a:ext cx="171450" cy="86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6" name="Text Box 631"/>
            <p:cNvSpPr txBox="1">
              <a:spLocks noChangeArrowheads="1"/>
            </p:cNvSpPr>
            <p:nvPr/>
          </p:nvSpPr>
          <p:spPr bwMode="auto">
            <a:xfrm>
              <a:off x="5360194" y="1828800"/>
              <a:ext cx="283795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G513-E-RCI76-2</a:t>
              </a:r>
            </a:p>
          </p:txBody>
        </p:sp>
        <p:sp>
          <p:nvSpPr>
            <p:cNvPr id="637" name="Text Box 632"/>
            <p:cNvSpPr txBox="1">
              <a:spLocks noChangeArrowheads="1"/>
            </p:cNvSpPr>
            <p:nvPr/>
          </p:nvSpPr>
          <p:spPr bwMode="auto">
            <a:xfrm>
              <a:off x="5360194" y="1621632"/>
              <a:ext cx="283795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G513-E-RCI76-1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38" name="Text Box 633"/>
            <p:cNvSpPr txBox="1">
              <a:spLocks noChangeArrowheads="1"/>
            </p:cNvSpPr>
            <p:nvPr/>
          </p:nvSpPr>
          <p:spPr bwMode="auto">
            <a:xfrm>
              <a:off x="3949304" y="1006079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B513-B-RBRML-2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39" name="Text Box 634"/>
            <p:cNvSpPr txBox="1">
              <a:spLocks noChangeArrowheads="1"/>
            </p:cNvSpPr>
            <p:nvPr/>
          </p:nvSpPr>
          <p:spPr bwMode="auto">
            <a:xfrm>
              <a:off x="3529013" y="1006079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B513-B-RBRML-1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0" name="Text Box 635"/>
            <p:cNvSpPr txBox="1">
              <a:spLocks noChangeArrowheads="1"/>
            </p:cNvSpPr>
            <p:nvPr/>
          </p:nvSpPr>
          <p:spPr bwMode="auto">
            <a:xfrm>
              <a:off x="3390900" y="1622823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R513-B-RBRML-1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1" name="Text Box 636"/>
            <p:cNvSpPr txBox="1">
              <a:spLocks noChangeArrowheads="1"/>
            </p:cNvSpPr>
            <p:nvPr/>
          </p:nvSpPr>
          <p:spPr bwMode="auto">
            <a:xfrm>
              <a:off x="3392091" y="1896666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R513-B-RBRML-2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2" name="Text Box 637"/>
            <p:cNvSpPr txBox="1">
              <a:spLocks noChangeArrowheads="1"/>
            </p:cNvSpPr>
            <p:nvPr/>
          </p:nvSpPr>
          <p:spPr bwMode="auto">
            <a:xfrm>
              <a:off x="4007644" y="1556148"/>
              <a:ext cx="29822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R513-C-RBRML-1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3" name="Text Box 638"/>
            <p:cNvSpPr txBox="1">
              <a:spLocks noChangeArrowheads="1"/>
            </p:cNvSpPr>
            <p:nvPr/>
          </p:nvSpPr>
          <p:spPr bwMode="auto">
            <a:xfrm>
              <a:off x="4006453" y="1760935"/>
              <a:ext cx="29822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R513-C-RBRML-2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4" name="Text Box 639"/>
            <p:cNvSpPr txBox="1">
              <a:spLocks noChangeArrowheads="1"/>
            </p:cNvSpPr>
            <p:nvPr/>
          </p:nvSpPr>
          <p:spPr bwMode="auto">
            <a:xfrm>
              <a:off x="4075510" y="1987154"/>
              <a:ext cx="296619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R513-C-SHPZM-3</a:t>
              </a:r>
            </a:p>
            <a:p>
              <a:pPr>
                <a:defRPr/>
              </a:pPr>
              <a:endParaRPr lang="en-US" sz="150"/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5" name="Text Box 640"/>
            <p:cNvSpPr txBox="1">
              <a:spLocks noChangeArrowheads="1"/>
            </p:cNvSpPr>
            <p:nvPr/>
          </p:nvSpPr>
          <p:spPr bwMode="auto">
            <a:xfrm>
              <a:off x="2857500" y="1759744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R513-V-RBRML-1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6" name="Text Box 641"/>
            <p:cNvSpPr txBox="1">
              <a:spLocks noChangeArrowheads="1"/>
            </p:cNvSpPr>
            <p:nvPr/>
          </p:nvSpPr>
          <p:spPr bwMode="auto">
            <a:xfrm>
              <a:off x="2852738" y="1965723"/>
              <a:ext cx="306237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R513-V-SHPZML-1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7" name="Text Box 642"/>
            <p:cNvSpPr txBox="1">
              <a:spLocks noChangeArrowheads="1"/>
            </p:cNvSpPr>
            <p:nvPr/>
          </p:nvSpPr>
          <p:spPr bwMode="auto">
            <a:xfrm>
              <a:off x="1556147" y="1348979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L513-V-RBRMX-1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8" name="Text Box 643"/>
            <p:cNvSpPr txBox="1">
              <a:spLocks noChangeArrowheads="1"/>
            </p:cNvSpPr>
            <p:nvPr/>
          </p:nvSpPr>
          <p:spPr bwMode="auto">
            <a:xfrm>
              <a:off x="1556147" y="1622823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L513-V-RBRMX-2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49" name="Text Box 644"/>
            <p:cNvSpPr txBox="1">
              <a:spLocks noChangeArrowheads="1"/>
            </p:cNvSpPr>
            <p:nvPr/>
          </p:nvSpPr>
          <p:spPr bwMode="auto">
            <a:xfrm>
              <a:off x="2103835" y="1347788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L513-B-RBRMX-1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50" name="Text Box 645"/>
            <p:cNvSpPr txBox="1">
              <a:spLocks noChangeArrowheads="1"/>
            </p:cNvSpPr>
            <p:nvPr/>
          </p:nvSpPr>
          <p:spPr bwMode="auto">
            <a:xfrm>
              <a:off x="1675210" y="1964532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L513-C-RBRMX-1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51" name="Text Box 646"/>
            <p:cNvSpPr txBox="1">
              <a:spLocks noChangeArrowheads="1"/>
            </p:cNvSpPr>
            <p:nvPr/>
          </p:nvSpPr>
          <p:spPr bwMode="auto">
            <a:xfrm>
              <a:off x="1675210" y="2219325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L513-C-RBRMX-2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52" name="Text Box 647"/>
            <p:cNvSpPr txBox="1">
              <a:spLocks noChangeArrowheads="1"/>
            </p:cNvSpPr>
            <p:nvPr/>
          </p:nvSpPr>
          <p:spPr bwMode="auto">
            <a:xfrm>
              <a:off x="1675210" y="2514600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L513-C-RBRMX-3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53" name="Text Box 648"/>
            <p:cNvSpPr txBox="1">
              <a:spLocks noChangeArrowheads="1"/>
            </p:cNvSpPr>
            <p:nvPr/>
          </p:nvSpPr>
          <p:spPr bwMode="auto">
            <a:xfrm>
              <a:off x="1675210" y="2788444"/>
              <a:ext cx="296619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L513-C-RBRMX-4</a:t>
              </a:r>
            </a:p>
            <a:p>
              <a:pPr>
                <a:defRPr/>
              </a:pPr>
              <a:endParaRPr lang="en-US" sz="150"/>
            </a:p>
          </p:txBody>
        </p:sp>
        <p:pic>
          <p:nvPicPr>
            <p:cNvPr id="654" name="Picture 653"/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54" y="2102644"/>
              <a:ext cx="17145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55" name="Text Box 650"/>
            <p:cNvSpPr txBox="1">
              <a:spLocks noChangeArrowheads="1"/>
            </p:cNvSpPr>
            <p:nvPr/>
          </p:nvSpPr>
          <p:spPr bwMode="auto">
            <a:xfrm>
              <a:off x="1301353" y="2308622"/>
              <a:ext cx="420050" cy="20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/>
                <a:t>X 450</a:t>
              </a:r>
            </a:p>
            <a:p>
              <a:pPr>
                <a:defRPr/>
              </a:pPr>
              <a:r>
                <a:rPr lang="en-US" sz="300" b="1"/>
                <a:t>(300 main room</a:t>
              </a:r>
            </a:p>
            <a:p>
              <a:pPr>
                <a:defRPr/>
              </a:pPr>
              <a:r>
                <a:rPr lang="en-US" sz="300" b="1"/>
                <a:t> 150 vault)</a:t>
              </a:r>
            </a:p>
          </p:txBody>
        </p:sp>
        <p:pic>
          <p:nvPicPr>
            <p:cNvPr id="656" name="Picture 655"/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444" y="2743200"/>
              <a:ext cx="342900" cy="9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57" name="Line 652"/>
            <p:cNvSpPr>
              <a:spLocks noChangeShapeType="1"/>
            </p:cNvSpPr>
            <p:nvPr/>
          </p:nvSpPr>
          <p:spPr bwMode="auto">
            <a:xfrm>
              <a:off x="2296716" y="1485900"/>
              <a:ext cx="389334" cy="1371600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58" name="Line 653"/>
            <p:cNvSpPr>
              <a:spLocks noChangeShapeType="1"/>
            </p:cNvSpPr>
            <p:nvPr/>
          </p:nvSpPr>
          <p:spPr bwMode="auto">
            <a:xfrm>
              <a:off x="2296716" y="2034779"/>
              <a:ext cx="389334" cy="959644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59" name="Line 654"/>
            <p:cNvSpPr>
              <a:spLocks noChangeShapeType="1"/>
            </p:cNvSpPr>
            <p:nvPr/>
          </p:nvSpPr>
          <p:spPr bwMode="auto">
            <a:xfrm>
              <a:off x="2686050" y="2857501"/>
              <a:ext cx="102394" cy="69056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60" name="Line 655"/>
            <p:cNvSpPr>
              <a:spLocks noChangeShapeType="1"/>
            </p:cNvSpPr>
            <p:nvPr/>
          </p:nvSpPr>
          <p:spPr bwMode="auto">
            <a:xfrm flipV="1">
              <a:off x="2686050" y="2921794"/>
              <a:ext cx="102394" cy="76200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61" name="Text Box 656"/>
            <p:cNvSpPr txBox="1">
              <a:spLocks noChangeArrowheads="1"/>
            </p:cNvSpPr>
            <p:nvPr/>
          </p:nvSpPr>
          <p:spPr bwMode="auto">
            <a:xfrm>
              <a:off x="3055144" y="3142060"/>
              <a:ext cx="261353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GPN</a:t>
              </a:r>
            </a:p>
          </p:txBody>
        </p:sp>
        <p:sp>
          <p:nvSpPr>
            <p:cNvPr id="662" name="Text Box 657"/>
            <p:cNvSpPr txBox="1">
              <a:spLocks noChangeArrowheads="1"/>
            </p:cNvSpPr>
            <p:nvPr/>
          </p:nvSpPr>
          <p:spPr bwMode="auto">
            <a:xfrm>
              <a:off x="2745581" y="3142060"/>
              <a:ext cx="258147" cy="20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LCG</a:t>
              </a:r>
            </a:p>
            <a:p>
              <a:pPr>
                <a:defRPr/>
              </a:pPr>
              <a:endParaRPr lang="en-US" sz="450" b="1"/>
            </a:p>
          </p:txBody>
        </p:sp>
        <p:pic>
          <p:nvPicPr>
            <p:cNvPr id="663" name="Picture 662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1407319"/>
              <a:ext cx="123825" cy="215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64" name="Picture 663"/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1691879"/>
              <a:ext cx="123825" cy="21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65" name="Text Box 660"/>
            <p:cNvSpPr txBox="1">
              <a:spLocks noChangeArrowheads="1"/>
            </p:cNvSpPr>
            <p:nvPr/>
          </p:nvSpPr>
          <p:spPr bwMode="auto">
            <a:xfrm>
              <a:off x="2225279" y="1897857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L513-B-RBRMX-2</a:t>
              </a:r>
            </a:p>
            <a:p>
              <a:pPr>
                <a:defRPr/>
              </a:pPr>
              <a:endParaRPr lang="en-US" sz="150"/>
            </a:p>
          </p:txBody>
        </p:sp>
        <p:sp>
          <p:nvSpPr>
            <p:cNvPr id="666" name="Rectangle 665"/>
            <p:cNvSpPr>
              <a:spLocks noChangeArrowheads="1"/>
            </p:cNvSpPr>
            <p:nvPr/>
          </p:nvSpPr>
          <p:spPr bwMode="auto">
            <a:xfrm>
              <a:off x="2240756" y="1965723"/>
              <a:ext cx="123825" cy="215503"/>
            </a:xfrm>
            <a:prstGeom prst="rect">
              <a:avLst/>
            </a:prstGeom>
            <a:blipFill dpi="0" rotWithShape="0"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7500" tIns="33750" rIns="67500" bIns="33750" anchor="ctr" anchorCtr="1"/>
            <a:lstStyle/>
            <a:p>
              <a:pPr algn="ctr"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US" sz="135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667" name="Text Box 662"/>
            <p:cNvSpPr txBox="1">
              <a:spLocks noChangeArrowheads="1"/>
            </p:cNvSpPr>
            <p:nvPr/>
          </p:nvSpPr>
          <p:spPr bwMode="auto">
            <a:xfrm>
              <a:off x="2225279" y="2171700"/>
              <a:ext cx="295016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L513-B-RBRMX-3</a:t>
              </a:r>
            </a:p>
            <a:p>
              <a:pPr>
                <a:defRPr/>
              </a:pPr>
              <a:endParaRPr lang="en-US" sz="150"/>
            </a:p>
          </p:txBody>
        </p:sp>
        <p:pic>
          <p:nvPicPr>
            <p:cNvPr id="668" name="Picture 66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2259806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69" name="Line 664"/>
            <p:cNvSpPr>
              <a:spLocks noChangeShapeType="1"/>
            </p:cNvSpPr>
            <p:nvPr/>
          </p:nvSpPr>
          <p:spPr bwMode="auto">
            <a:xfrm flipH="1">
              <a:off x="3059906" y="1759744"/>
              <a:ext cx="553641" cy="1165622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70" name="Line 665"/>
            <p:cNvSpPr>
              <a:spLocks noChangeShapeType="1"/>
            </p:cNvSpPr>
            <p:nvPr/>
          </p:nvSpPr>
          <p:spPr bwMode="auto">
            <a:xfrm flipH="1">
              <a:off x="3402806" y="2034778"/>
              <a:ext cx="210741" cy="214313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71" name="Line 666"/>
            <p:cNvSpPr>
              <a:spLocks noChangeShapeType="1"/>
            </p:cNvSpPr>
            <p:nvPr/>
          </p:nvSpPr>
          <p:spPr bwMode="auto">
            <a:xfrm flipV="1">
              <a:off x="3131344" y="2245519"/>
              <a:ext cx="275035" cy="684610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72" name="Text Box 667"/>
            <p:cNvSpPr txBox="1">
              <a:spLocks noChangeArrowheads="1"/>
            </p:cNvSpPr>
            <p:nvPr/>
          </p:nvSpPr>
          <p:spPr bwMode="auto">
            <a:xfrm>
              <a:off x="3139679" y="2349104"/>
              <a:ext cx="267765" cy="140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450" b="1"/>
                <a:t> 10-1</a:t>
              </a:r>
            </a:p>
          </p:txBody>
        </p:sp>
        <p:pic>
          <p:nvPicPr>
            <p:cNvPr id="673" name="Picture 67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579" y="3063479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74" name="Picture 67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619" y="3063479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75" name="Line 670"/>
            <p:cNvSpPr>
              <a:spLocks noChangeShapeType="1"/>
            </p:cNvSpPr>
            <p:nvPr/>
          </p:nvSpPr>
          <p:spPr bwMode="auto">
            <a:xfrm>
              <a:off x="2788444" y="2926557"/>
              <a:ext cx="1191" cy="136922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76" name="Line 671"/>
            <p:cNvSpPr>
              <a:spLocks noChangeShapeType="1"/>
            </p:cNvSpPr>
            <p:nvPr/>
          </p:nvSpPr>
          <p:spPr bwMode="auto">
            <a:xfrm>
              <a:off x="3131344" y="2926557"/>
              <a:ext cx="1191" cy="136922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677" name="Picture 67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2874169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78" name="Picture 67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579" y="2874169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79" name="Text Box 674"/>
            <p:cNvSpPr txBox="1">
              <a:spLocks noChangeArrowheads="1"/>
            </p:cNvSpPr>
            <p:nvPr/>
          </p:nvSpPr>
          <p:spPr bwMode="auto">
            <a:xfrm>
              <a:off x="3018235" y="3063479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30x</a:t>
              </a:r>
            </a:p>
          </p:txBody>
        </p:sp>
        <p:sp>
          <p:nvSpPr>
            <p:cNvPr id="680" name="Text Box 675"/>
            <p:cNvSpPr txBox="1">
              <a:spLocks noChangeArrowheads="1"/>
            </p:cNvSpPr>
            <p:nvPr/>
          </p:nvSpPr>
          <p:spPr bwMode="auto">
            <a:xfrm>
              <a:off x="2706291" y="3063479"/>
              <a:ext cx="176394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5x</a:t>
              </a:r>
            </a:p>
          </p:txBody>
        </p:sp>
        <p:pic>
          <p:nvPicPr>
            <p:cNvPr id="681" name="Picture 68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2446735"/>
              <a:ext cx="171450" cy="120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2" name="Picture 68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479" y="2446735"/>
              <a:ext cx="171450" cy="120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3" name="Picture 68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379" y="2446735"/>
              <a:ext cx="171450" cy="120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4" name="Picture 68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279" y="2445544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5" name="Picture 68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279" y="2259806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6" name="Picture 68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79" y="2257425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7" name="Picture 68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179" y="2445544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8" name="Picture 68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219" y="2445544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89" name="Picture 68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2257425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90" name="Picture 68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979" y="2257425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91" name="Picture 69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979" y="2445544"/>
              <a:ext cx="171450" cy="120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92" name="Picture 69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050" y="1944292"/>
              <a:ext cx="178594" cy="2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6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93" name="Text Box 688"/>
            <p:cNvSpPr txBox="1">
              <a:spLocks noChangeArrowheads="1"/>
            </p:cNvSpPr>
            <p:nvPr/>
          </p:nvSpPr>
          <p:spPr bwMode="auto">
            <a:xfrm>
              <a:off x="2662238" y="1944291"/>
              <a:ext cx="1972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u="sng"/>
                <a:t>55x</a:t>
              </a:r>
            </a:p>
          </p:txBody>
        </p:sp>
        <p:sp>
          <p:nvSpPr>
            <p:cNvPr id="694" name="Line 689"/>
            <p:cNvSpPr>
              <a:spLocks noChangeShapeType="1"/>
            </p:cNvSpPr>
            <p:nvPr/>
          </p:nvSpPr>
          <p:spPr bwMode="auto">
            <a:xfrm flipH="1">
              <a:off x="2865835" y="1896667"/>
              <a:ext cx="132159" cy="69056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695" name="Picture 694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557" y="1828800"/>
              <a:ext cx="136922" cy="167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96" name="Line 691"/>
            <p:cNvSpPr>
              <a:spLocks noChangeShapeType="1"/>
            </p:cNvSpPr>
            <p:nvPr/>
          </p:nvSpPr>
          <p:spPr bwMode="auto">
            <a:xfrm>
              <a:off x="2315766" y="4926806"/>
              <a:ext cx="236934" cy="1191"/>
            </a:xfrm>
            <a:prstGeom prst="line">
              <a:avLst/>
            </a:prstGeom>
            <a:noFill/>
            <a:ln w="9000">
              <a:solidFill>
                <a:srgbClr val="FF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697" name="Text Box 692"/>
            <p:cNvSpPr txBox="1">
              <a:spLocks noChangeArrowheads="1"/>
            </p:cNvSpPr>
            <p:nvPr/>
          </p:nvSpPr>
          <p:spPr bwMode="auto">
            <a:xfrm>
              <a:off x="1339454" y="1987154"/>
              <a:ext cx="250132" cy="117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300" b="1" u="sng"/>
                <a:t>Farms</a:t>
              </a:r>
            </a:p>
          </p:txBody>
        </p:sp>
        <p:pic>
          <p:nvPicPr>
            <p:cNvPr id="698" name="Picture 697"/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831057"/>
              <a:ext cx="273844" cy="136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99" name="Line 694"/>
            <p:cNvSpPr>
              <a:spLocks noChangeShapeType="1"/>
            </p:cNvSpPr>
            <p:nvPr/>
          </p:nvSpPr>
          <p:spPr bwMode="auto">
            <a:xfrm flipH="1">
              <a:off x="1553766" y="3143250"/>
              <a:ext cx="444103" cy="742950"/>
            </a:xfrm>
            <a:prstGeom prst="line">
              <a:avLst/>
            </a:prstGeom>
            <a:noFill/>
            <a:ln w="648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700" name="Picture 699"/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094" y="3850481"/>
              <a:ext cx="110729" cy="10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01" name="Text Box 696"/>
            <p:cNvSpPr txBox="1">
              <a:spLocks noChangeArrowheads="1"/>
            </p:cNvSpPr>
            <p:nvPr/>
          </p:nvSpPr>
          <p:spPr bwMode="auto">
            <a:xfrm>
              <a:off x="7023497" y="1006079"/>
              <a:ext cx="367151" cy="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US" sz="150"/>
                <a:t>World Health Organization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7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Computing Environment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3648" y="1052737"/>
            <a:ext cx="7283152" cy="507342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Dynamic </a:t>
            </a:r>
          </a:p>
          <a:p>
            <a:pPr lvl="1"/>
            <a:r>
              <a:rPr lang="en-GB" dirty="0"/>
              <a:t>Constantly evolving and expanding</a:t>
            </a:r>
          </a:p>
          <a:p>
            <a:pPr lvl="1"/>
            <a:r>
              <a:rPr lang="en-GB" dirty="0"/>
              <a:t>Rapidly changing user requirements</a:t>
            </a:r>
          </a:p>
          <a:p>
            <a:pPr lvl="1"/>
            <a:r>
              <a:rPr lang="en-GB" dirty="0"/>
              <a:t>Distributed systems, VM services</a:t>
            </a:r>
          </a:p>
          <a:p>
            <a:endParaRPr lang="en-GB" dirty="0"/>
          </a:p>
          <a:p>
            <a:r>
              <a:rPr lang="en-GB" dirty="0"/>
              <a:t>Heterogeneous</a:t>
            </a:r>
          </a:p>
          <a:p>
            <a:pPr lvl="1"/>
            <a:r>
              <a:rPr lang="en-GB" dirty="0"/>
              <a:t>Several independent networks (7+):</a:t>
            </a:r>
          </a:p>
          <a:p>
            <a:pPr lvl="1"/>
            <a:r>
              <a:rPr lang="en-GB" dirty="0"/>
              <a:t>Different requirements</a:t>
            </a:r>
          </a:p>
          <a:p>
            <a:pPr lvl="1"/>
            <a:r>
              <a:rPr lang="en-GB" dirty="0"/>
              <a:t>Diverse user groups</a:t>
            </a:r>
          </a:p>
          <a:p>
            <a:endParaRPr lang="en-GB" dirty="0"/>
          </a:p>
          <a:p>
            <a:r>
              <a:rPr lang="en-GB" dirty="0"/>
              <a:t>High traffic</a:t>
            </a:r>
          </a:p>
          <a:p>
            <a:pPr lvl="1"/>
            <a:r>
              <a:rPr lang="en-GB" dirty="0"/>
              <a:t>Constant high input from accelerator detectors (~100 </a:t>
            </a:r>
            <a:r>
              <a:rPr lang="en-GB" dirty="0" err="1"/>
              <a:t>Tbyte</a:t>
            </a:r>
            <a:r>
              <a:rPr lang="en-GB" dirty="0"/>
              <a:t>/s for ATLAS)</a:t>
            </a:r>
          </a:p>
          <a:p>
            <a:pPr lvl="1"/>
            <a:r>
              <a:rPr lang="en-GB" dirty="0"/>
              <a:t>Real-time online filtering and offline grid processing (~30 </a:t>
            </a:r>
            <a:r>
              <a:rPr lang="en-GB" dirty="0" err="1"/>
              <a:t>Pbyte</a:t>
            </a:r>
            <a:r>
              <a:rPr lang="en-GB" dirty="0"/>
              <a:t>/year, permanent storage)</a:t>
            </a:r>
          </a:p>
          <a:p>
            <a:endParaRPr lang="en-GB" dirty="0"/>
          </a:p>
          <a:p>
            <a:r>
              <a:rPr lang="en-GB" dirty="0"/>
              <a:t>24/7 Service Availability</a:t>
            </a:r>
          </a:p>
          <a:p>
            <a:pPr lvl="1"/>
            <a:r>
              <a:rPr lang="en-GB" dirty="0"/>
              <a:t>Operational maintenance flexibility</a:t>
            </a:r>
          </a:p>
          <a:p>
            <a:pPr lvl="1"/>
            <a:r>
              <a:rPr lang="en-GB" dirty="0"/>
              <a:t>Scalability and load sharing</a:t>
            </a:r>
          </a:p>
          <a:p>
            <a:pPr lvl="1"/>
            <a:r>
              <a:rPr lang="en-GB" dirty="0"/>
              <a:t>Almost no maintenance </a:t>
            </a:r>
            <a:r>
              <a:rPr lang="en-GB" dirty="0" smtClean="0"/>
              <a:t>windows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457575" cy="365125"/>
          </a:xfrm>
        </p:spPr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94EB1264-2DC2-4921-94A1-13F831F55EA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52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openlab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040" y="1820691"/>
            <a:ext cx="6560208" cy="384055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800"/>
              </a:spcBef>
            </a:pPr>
            <a:r>
              <a:rPr lang="en-GB" dirty="0"/>
              <a:t>A science – industry partnership to drive R&amp;D and innovation with over a decade of success</a:t>
            </a:r>
          </a:p>
          <a:p>
            <a:pPr>
              <a:spcBef>
                <a:spcPts val="1800"/>
              </a:spcBef>
            </a:pPr>
            <a:r>
              <a:rPr lang="en-GB" dirty="0"/>
              <a:t>Evaluate state-of-the-art technologies in a challenging environment and improve them</a:t>
            </a:r>
          </a:p>
          <a:p>
            <a:pPr>
              <a:spcBef>
                <a:spcPts val="1800"/>
              </a:spcBef>
            </a:pPr>
            <a:r>
              <a:rPr lang="en-GB" dirty="0"/>
              <a:t>Test in a research environment today what will be used in many business sectors tomorrow</a:t>
            </a:r>
          </a:p>
          <a:p>
            <a:pPr>
              <a:spcBef>
                <a:spcPts val="1800"/>
              </a:spcBef>
            </a:pPr>
            <a:r>
              <a:rPr lang="en-GB" dirty="0"/>
              <a:t>Train next generation of engineers/employees</a:t>
            </a:r>
          </a:p>
          <a:p>
            <a:pPr>
              <a:spcBef>
                <a:spcPts val="1800"/>
              </a:spcBef>
            </a:pPr>
            <a:r>
              <a:rPr lang="en-GB" dirty="0"/>
              <a:t>Disseminate results and outreach to new audiences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8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6723348" y="1628800"/>
            <a:ext cx="2228635" cy="3799378"/>
            <a:chOff x="6807861" y="876943"/>
            <a:chExt cx="2228635" cy="3799378"/>
          </a:xfrm>
        </p:grpSpPr>
        <p:sp>
          <p:nvSpPr>
            <p:cNvPr id="8" name="TextBox 7"/>
            <p:cNvSpPr txBox="1"/>
            <p:nvPr/>
          </p:nvSpPr>
          <p:spPr>
            <a:xfrm>
              <a:off x="6846464" y="876943"/>
              <a:ext cx="9268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70C0"/>
                  </a:solidFill>
                </a:rPr>
                <a:t>PARTNERS</a:t>
              </a:r>
              <a:endParaRPr lang="en-GB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8050" y="1983150"/>
              <a:ext cx="12698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0070C0"/>
                  </a:solidFill>
                </a:rPr>
                <a:t>CONTRIBUTORS</a:t>
              </a:r>
              <a:endParaRPr lang="en-GB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18187" y="3419376"/>
              <a:ext cx="875240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b="1" dirty="0" smtClean="0">
                  <a:solidFill>
                    <a:srgbClr val="0070C0"/>
                  </a:solidFill>
                </a:rPr>
                <a:t>ASSOCIATES</a:t>
              </a:r>
              <a:endParaRPr lang="en-GB" sz="1050" b="1" dirty="0">
                <a:solidFill>
                  <a:srgbClr val="0070C0"/>
                </a:solidFill>
              </a:endParaRPr>
            </a:p>
          </p:txBody>
        </p:sp>
        <p:pic>
          <p:nvPicPr>
            <p:cNvPr id="11" name="Picture 3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8" t="27475" r="9101" b="60514"/>
            <a:stretch/>
          </p:blipFill>
          <p:spPr bwMode="auto">
            <a:xfrm>
              <a:off x="7033937" y="1103567"/>
              <a:ext cx="8382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45" t="40063" r="9173" b="47003"/>
            <a:stretch/>
          </p:blipFill>
          <p:spPr bwMode="auto">
            <a:xfrm>
              <a:off x="7995939" y="1089708"/>
              <a:ext cx="791047" cy="503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0" t="53344" r="1632" b="39265"/>
            <a:stretch/>
          </p:blipFill>
          <p:spPr bwMode="auto">
            <a:xfrm>
              <a:off x="6807861" y="1646643"/>
              <a:ext cx="12192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1" t="62161" r="3235" b="30448"/>
            <a:stretch/>
          </p:blipFill>
          <p:spPr bwMode="auto">
            <a:xfrm>
              <a:off x="7866398" y="1638377"/>
              <a:ext cx="1170098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\\cern.ch\dfs\Departments\IT\Projects\openlab\03 Communication\Print\Posters\Sponsors and contributors poster\July2013\CERN_openlab_poster_July_201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27" t="87024" r="11669" b="7433"/>
            <a:stretch/>
          </p:blipFill>
          <p:spPr bwMode="auto">
            <a:xfrm>
              <a:off x="6917881" y="3612993"/>
              <a:ext cx="934897" cy="311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8093" y="3608546"/>
              <a:ext cx="897149" cy="4385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663" y="2475758"/>
              <a:ext cx="617761" cy="540078"/>
            </a:xfrm>
            <a:prstGeom prst="rect">
              <a:avLst/>
            </a:prstGeom>
          </p:spPr>
        </p:pic>
        <p:pic>
          <p:nvPicPr>
            <p:cNvPr id="18" name="Picture 17" descr="idt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692" y="2974074"/>
              <a:ext cx="656749" cy="263366"/>
            </a:xfrm>
            <a:prstGeom prst="rect">
              <a:avLst/>
            </a:prstGeom>
          </p:spPr>
        </p:pic>
        <p:pic>
          <p:nvPicPr>
            <p:cNvPr id="19" name="Picture 18" descr="brocacde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134" y="2258245"/>
              <a:ext cx="837507" cy="1981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961892" y="3956241"/>
              <a:ext cx="936141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050" b="1" dirty="0" smtClean="0">
                  <a:solidFill>
                    <a:srgbClr val="0070C0"/>
                  </a:solidFill>
                </a:rPr>
                <a:t>RESEARCH</a:t>
              </a:r>
              <a:r>
                <a:rPr lang="en-US" sz="2000" b="1" dirty="0" smtClean="0">
                  <a:solidFill>
                    <a:srgbClr val="15539C"/>
                  </a:solidFill>
                </a:rPr>
                <a:t> </a:t>
              </a:r>
              <a:endParaRPr lang="en-US" sz="2000" b="1" kern="1200" dirty="0">
                <a:solidFill>
                  <a:srgbClr val="15539C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1929" y="4232488"/>
              <a:ext cx="838200" cy="3718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328" y="4235492"/>
              <a:ext cx="885825" cy="2746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6735" y="4493099"/>
              <a:ext cx="578095" cy="183222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6930257" y="1968892"/>
              <a:ext cx="2047896" cy="0"/>
            </a:xfrm>
            <a:prstGeom prst="line">
              <a:avLst/>
            </a:prstGeom>
            <a:ln w="19050" cmpd="dbl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30257" y="3384810"/>
              <a:ext cx="2047896" cy="0"/>
            </a:xfrm>
            <a:prstGeom prst="line">
              <a:avLst/>
            </a:prstGeom>
            <a:ln w="19050" cmpd="dbl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930257" y="4032699"/>
              <a:ext cx="2047896" cy="0"/>
            </a:xfrm>
            <a:prstGeom prst="line">
              <a:avLst/>
            </a:prstGeom>
            <a:ln w="19050" cmpd="dbl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openlab.web.cern.ch/sites/openlab.web.cern.ch/files/Cisco%2520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849" y="2931790"/>
              <a:ext cx="537623" cy="30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591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openlab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2014 openlab whitepaper networks and connectivity use cases: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Ability to migrate public IP address between sites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Cross-site, on-demand VLANs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Intelligent bandwidth optimisation </a:t>
            </a:r>
          </a:p>
          <a:p>
            <a:pPr marL="1314450" lvl="2" indent="-457200"/>
            <a:r>
              <a:rPr lang="en-US" b="1" i="1" dirty="0">
                <a:solidFill>
                  <a:srgbClr val="002060"/>
                </a:solidFill>
              </a:rPr>
              <a:t>Legitimate large flows that require programmable load balancing for efficient capacity utilization</a:t>
            </a:r>
          </a:p>
          <a:p>
            <a:pPr marL="1314450" lvl="2" indent="-457200"/>
            <a:r>
              <a:rPr lang="en-US" b="1" i="1" dirty="0">
                <a:solidFill>
                  <a:srgbClr val="002060"/>
                </a:solidFill>
              </a:rPr>
              <a:t>Nice fit for SDN </a:t>
            </a:r>
            <a:r>
              <a:rPr lang="en-US" b="1" i="1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b="1" i="1" dirty="0">
                <a:solidFill>
                  <a:srgbClr val="002060"/>
                </a:solidFill>
              </a:rPr>
              <a:t> Brocade’s Flow Optimizer</a:t>
            </a:r>
            <a:endParaRPr lang="en-GB" b="1" dirty="0"/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Latency-tolerant wide-area NFS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Layer-3 roaming across Wi-Fi and mobile telephony data services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Intelligent, self-adjusting and self-healing Wi-Fi networks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Wireless networks for data acquisition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Secure, high-bandwidth mobile communication </a:t>
            </a:r>
            <a:r>
              <a:rPr lang="en-GB" dirty="0" smtClean="0"/>
              <a:t>technology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Stefan Stancu – CERN openlab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77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openlab">
      <a:dk1>
        <a:srgbClr val="222268"/>
      </a:dk1>
      <a:lt1>
        <a:sysClr val="window" lastClr="FFFFFF"/>
      </a:lt1>
      <a:dk2>
        <a:srgbClr val="222268"/>
      </a:dk2>
      <a:lt2>
        <a:srgbClr val="A5A5A5"/>
      </a:lt2>
      <a:accent1>
        <a:srgbClr val="4F81BD"/>
      </a:accent1>
      <a:accent2>
        <a:srgbClr val="C0504D"/>
      </a:accent2>
      <a:accent3>
        <a:srgbClr val="9BBB59"/>
      </a:accent3>
      <a:accent4>
        <a:srgbClr val="800080"/>
      </a:accent4>
      <a:accent5>
        <a:srgbClr val="4BACC6"/>
      </a:accent5>
      <a:accent6>
        <a:srgbClr val="E36C09"/>
      </a:accent6>
      <a:hlink>
        <a:srgbClr val="31859B"/>
      </a:hlink>
      <a:folHlink>
        <a:srgbClr val="3F0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1041</Words>
  <Application>Microsoft Office PowerPoint</Application>
  <PresentationFormat>On-screen Show (4:3)</PresentationFormat>
  <Paragraphs>424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Dual 600</vt:lpstr>
      <vt:lpstr>Calibri</vt:lpstr>
      <vt:lpstr>Wingdings</vt:lpstr>
      <vt:lpstr>DejaVu Sans</vt:lpstr>
      <vt:lpstr>Arial</vt:lpstr>
      <vt:lpstr>Britannic Bold</vt:lpstr>
      <vt:lpstr>ＭＳ Ｐゴシック</vt:lpstr>
      <vt:lpstr>Arial Black</vt:lpstr>
      <vt:lpstr>Chalkboard</vt:lpstr>
      <vt:lpstr>Dual 400</vt:lpstr>
      <vt:lpstr>Office Theme</vt:lpstr>
      <vt:lpstr>Brocade Flow Optimizer  CERN openlab</vt:lpstr>
      <vt:lpstr>CERN</vt:lpstr>
      <vt:lpstr>CERN’s Mission</vt:lpstr>
      <vt:lpstr>Worldwide LHC computing grid</vt:lpstr>
      <vt:lpstr>CERN network infrastructure</vt:lpstr>
      <vt:lpstr>CERN Computing Environment</vt:lpstr>
      <vt:lpstr>PowerPoint Presentation</vt:lpstr>
      <vt:lpstr>CERN openlab in a Nutshell</vt:lpstr>
      <vt:lpstr>CERN openlab challenges</vt:lpstr>
      <vt:lpstr>CERN’s interest in SDN</vt:lpstr>
      <vt:lpstr>Use case 1: Intelligent Dynamic Policy Based Routing</vt:lpstr>
      <vt:lpstr>Use case 2: Firewall offload</vt:lpstr>
      <vt:lpstr>Use case 3: IDS traffic mirroring</vt:lpstr>
      <vt:lpstr>Brocade Flow Optimizer –  openlab Project</vt:lpstr>
      <vt:lpstr>Conclusion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Mélissa Gaillard</dc:creator>
  <cp:lastModifiedBy>Stefan Nicolae Stancu</cp:lastModifiedBy>
  <cp:revision>108</cp:revision>
  <dcterms:created xsi:type="dcterms:W3CDTF">2014-01-28T10:51:30Z</dcterms:created>
  <dcterms:modified xsi:type="dcterms:W3CDTF">2015-10-20T15:22:07Z</dcterms:modified>
</cp:coreProperties>
</file>