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1"/>
  </p:notesMasterIdLst>
  <p:handoutMasterIdLst>
    <p:handoutMasterId r:id="rId22"/>
  </p:handoutMasterIdLst>
  <p:sldIdLst>
    <p:sldId id="270" r:id="rId3"/>
    <p:sldId id="339" r:id="rId4"/>
    <p:sldId id="341" r:id="rId5"/>
    <p:sldId id="344" r:id="rId6"/>
    <p:sldId id="343" r:id="rId7"/>
    <p:sldId id="345" r:id="rId8"/>
    <p:sldId id="347" r:id="rId9"/>
    <p:sldId id="348" r:id="rId10"/>
    <p:sldId id="346" r:id="rId11"/>
    <p:sldId id="351" r:id="rId12"/>
    <p:sldId id="353" r:id="rId13"/>
    <p:sldId id="355" r:id="rId14"/>
    <p:sldId id="356" r:id="rId15"/>
    <p:sldId id="354" r:id="rId16"/>
    <p:sldId id="359" r:id="rId17"/>
    <p:sldId id="357" r:id="rId18"/>
    <p:sldId id="358" r:id="rId19"/>
    <p:sldId id="349" r:id="rId20"/>
  </p:sldIdLst>
  <p:sldSz cx="9144000" cy="6858000" type="screen4x3"/>
  <p:notesSz cx="6781800" cy="99187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9E"/>
    <a:srgbClr val="3861AA"/>
    <a:srgbClr val="CCFFFF"/>
    <a:srgbClr val="3E282B"/>
    <a:srgbClr val="CC3300"/>
    <a:srgbClr val="004F9E"/>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2996" autoAdjust="0"/>
  </p:normalViewPr>
  <p:slideViewPr>
    <p:cSldViewPr>
      <p:cViewPr varScale="1">
        <p:scale>
          <a:sx n="124" d="100"/>
          <a:sy n="124" d="100"/>
        </p:scale>
        <p:origin x="-7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32B2A-CB37-4539-BC38-57103E511873}"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67D06262-3862-49D9-8C5C-57DE08997D0E}">
      <dgm:prSet phldrT="[Text]" custT="1"/>
      <dgm:spPr/>
      <dgm:t>
        <a:bodyPr/>
        <a:lstStyle/>
        <a:p>
          <a:r>
            <a:rPr lang="en-US" sz="1800" dirty="0" smtClean="0"/>
            <a:t>Total time spent inside database calls by active foreground sessions</a:t>
          </a:r>
          <a:endParaRPr lang="en-US" sz="1800" dirty="0"/>
        </a:p>
      </dgm:t>
    </dgm:pt>
    <dgm:pt modelId="{3042C6A3-7173-4364-B631-C2B47B7F6FB9}" type="parTrans" cxnId="{C7E77C2B-2990-4C27-B7A7-70BE5D462CBE}">
      <dgm:prSet/>
      <dgm:spPr/>
      <dgm:t>
        <a:bodyPr/>
        <a:lstStyle/>
        <a:p>
          <a:endParaRPr lang="en-US"/>
        </a:p>
      </dgm:t>
    </dgm:pt>
    <dgm:pt modelId="{523F32F9-C360-4CDF-AA7B-A2B17DA883A1}" type="sibTrans" cxnId="{C7E77C2B-2990-4C27-B7A7-70BE5D462CBE}">
      <dgm:prSet/>
      <dgm:spPr/>
      <dgm:t>
        <a:bodyPr/>
        <a:lstStyle/>
        <a:p>
          <a:endParaRPr lang="en-US"/>
        </a:p>
      </dgm:t>
    </dgm:pt>
    <dgm:pt modelId="{7C9B627B-BE7B-467F-8D97-84FEB2CB475C}">
      <dgm:prSet phldrT="[Text]" custT="1"/>
      <dgm:spPr/>
      <dgm:t>
        <a:bodyPr/>
        <a:lstStyle/>
        <a:p>
          <a:r>
            <a:rPr lang="en-US" sz="1800" dirty="0" smtClean="0"/>
            <a:t>Fundamental measure of Oracle performance throughput</a:t>
          </a:r>
          <a:endParaRPr lang="en-US" sz="1800" dirty="0"/>
        </a:p>
      </dgm:t>
    </dgm:pt>
    <dgm:pt modelId="{FB84962A-758B-4651-9E90-712170BA0910}" type="parTrans" cxnId="{CFDBFCC1-E219-4E31-94BF-26751D34D38D}">
      <dgm:prSet/>
      <dgm:spPr/>
      <dgm:t>
        <a:bodyPr/>
        <a:lstStyle/>
        <a:p>
          <a:endParaRPr lang="en-US"/>
        </a:p>
      </dgm:t>
    </dgm:pt>
    <dgm:pt modelId="{13AC376C-A7D2-4D1A-81EF-25486859EC18}" type="sibTrans" cxnId="{CFDBFCC1-E219-4E31-94BF-26751D34D38D}">
      <dgm:prSet/>
      <dgm:spPr/>
      <dgm:t>
        <a:bodyPr/>
        <a:lstStyle/>
        <a:p>
          <a:endParaRPr lang="en-US"/>
        </a:p>
      </dgm:t>
    </dgm:pt>
    <dgm:pt modelId="{68EEF109-8B54-4CD0-8350-C065D0B9EEEE}">
      <dgm:prSet custT="1"/>
      <dgm:spPr/>
      <dgm:t>
        <a:bodyPr/>
        <a:lstStyle/>
        <a:p>
          <a:r>
            <a:rPr lang="en-US" sz="1800" dirty="0" smtClean="0"/>
            <a:t>Includes CPU time, IO time and non-idle wait time</a:t>
          </a:r>
          <a:endParaRPr lang="en-US" sz="1800" dirty="0"/>
        </a:p>
      </dgm:t>
    </dgm:pt>
    <dgm:pt modelId="{81B829FA-E181-4D76-8051-29D00944F279}" type="parTrans" cxnId="{6B400729-866C-4B19-A97F-C2777BAAA322}">
      <dgm:prSet/>
      <dgm:spPr/>
      <dgm:t>
        <a:bodyPr/>
        <a:lstStyle/>
        <a:p>
          <a:endParaRPr lang="en-US"/>
        </a:p>
      </dgm:t>
    </dgm:pt>
    <dgm:pt modelId="{279AC00C-C885-4B6D-A68E-E4E8DC1D8954}" type="sibTrans" cxnId="{6B400729-866C-4B19-A97F-C2777BAAA322}">
      <dgm:prSet/>
      <dgm:spPr/>
      <dgm:t>
        <a:bodyPr/>
        <a:lstStyle/>
        <a:p>
          <a:endParaRPr lang="en-US"/>
        </a:p>
      </dgm:t>
    </dgm:pt>
    <dgm:pt modelId="{8ECE1727-B219-4E71-9B08-559C57C7154D}" type="pres">
      <dgm:prSet presAssocID="{A5532B2A-CB37-4539-BC38-57103E511873}" presName="linear" presStyleCnt="0">
        <dgm:presLayoutVars>
          <dgm:dir/>
          <dgm:animLvl val="lvl"/>
          <dgm:resizeHandles val="exact"/>
        </dgm:presLayoutVars>
      </dgm:prSet>
      <dgm:spPr/>
      <dgm:t>
        <a:bodyPr/>
        <a:lstStyle/>
        <a:p>
          <a:endParaRPr lang="en-US"/>
        </a:p>
      </dgm:t>
    </dgm:pt>
    <dgm:pt modelId="{E157275C-9045-460E-A6E5-0561E469B7E7}" type="pres">
      <dgm:prSet presAssocID="{67D06262-3862-49D9-8C5C-57DE08997D0E}" presName="parentLin" presStyleCnt="0"/>
      <dgm:spPr/>
    </dgm:pt>
    <dgm:pt modelId="{5C1BF9E4-D69C-4570-B9A1-30541FB3191D}" type="pres">
      <dgm:prSet presAssocID="{67D06262-3862-49D9-8C5C-57DE08997D0E}" presName="parentLeftMargin" presStyleLbl="node1" presStyleIdx="0" presStyleCnt="3"/>
      <dgm:spPr/>
      <dgm:t>
        <a:bodyPr/>
        <a:lstStyle/>
        <a:p>
          <a:endParaRPr lang="en-US"/>
        </a:p>
      </dgm:t>
    </dgm:pt>
    <dgm:pt modelId="{25AEF504-CEDD-4F27-9FBD-0D9C811A4304}" type="pres">
      <dgm:prSet presAssocID="{67D06262-3862-49D9-8C5C-57DE08997D0E}" presName="parentText" presStyleLbl="node1" presStyleIdx="0" presStyleCnt="3">
        <dgm:presLayoutVars>
          <dgm:chMax val="0"/>
          <dgm:bulletEnabled val="1"/>
        </dgm:presLayoutVars>
      </dgm:prSet>
      <dgm:spPr/>
      <dgm:t>
        <a:bodyPr/>
        <a:lstStyle/>
        <a:p>
          <a:endParaRPr lang="en-US"/>
        </a:p>
      </dgm:t>
    </dgm:pt>
    <dgm:pt modelId="{857484A1-58D8-4509-881F-0E06994E5B56}" type="pres">
      <dgm:prSet presAssocID="{67D06262-3862-49D9-8C5C-57DE08997D0E}" presName="negativeSpace" presStyleCnt="0"/>
      <dgm:spPr/>
    </dgm:pt>
    <dgm:pt modelId="{903B221C-FC14-4069-8415-3A983348EAD2}" type="pres">
      <dgm:prSet presAssocID="{67D06262-3862-49D9-8C5C-57DE08997D0E}" presName="childText" presStyleLbl="conFgAcc1" presStyleIdx="0" presStyleCnt="3">
        <dgm:presLayoutVars>
          <dgm:bulletEnabled val="1"/>
        </dgm:presLayoutVars>
      </dgm:prSet>
      <dgm:spPr/>
    </dgm:pt>
    <dgm:pt modelId="{AB03C5D9-D6AA-4A6C-8A8C-906BAFAA4AFE}" type="pres">
      <dgm:prSet presAssocID="{523F32F9-C360-4CDF-AA7B-A2B17DA883A1}" presName="spaceBetweenRectangles" presStyleCnt="0"/>
      <dgm:spPr/>
    </dgm:pt>
    <dgm:pt modelId="{620C9572-C36B-455E-B13D-1AC68D6CAD31}" type="pres">
      <dgm:prSet presAssocID="{68EEF109-8B54-4CD0-8350-C065D0B9EEEE}" presName="parentLin" presStyleCnt="0"/>
      <dgm:spPr/>
    </dgm:pt>
    <dgm:pt modelId="{F13BC043-2C3A-48E0-953B-01647D2EF639}" type="pres">
      <dgm:prSet presAssocID="{68EEF109-8B54-4CD0-8350-C065D0B9EEEE}" presName="parentLeftMargin" presStyleLbl="node1" presStyleIdx="0" presStyleCnt="3"/>
      <dgm:spPr/>
      <dgm:t>
        <a:bodyPr/>
        <a:lstStyle/>
        <a:p>
          <a:endParaRPr lang="en-US"/>
        </a:p>
      </dgm:t>
    </dgm:pt>
    <dgm:pt modelId="{FCDF2124-9BC9-4CB3-B2B8-46B0C1BB08D0}" type="pres">
      <dgm:prSet presAssocID="{68EEF109-8B54-4CD0-8350-C065D0B9EEEE}" presName="parentText" presStyleLbl="node1" presStyleIdx="1" presStyleCnt="3">
        <dgm:presLayoutVars>
          <dgm:chMax val="0"/>
          <dgm:bulletEnabled val="1"/>
        </dgm:presLayoutVars>
      </dgm:prSet>
      <dgm:spPr/>
      <dgm:t>
        <a:bodyPr/>
        <a:lstStyle/>
        <a:p>
          <a:endParaRPr lang="en-US"/>
        </a:p>
      </dgm:t>
    </dgm:pt>
    <dgm:pt modelId="{CD3745C6-273B-47CD-A77E-CBF0949DE5CE}" type="pres">
      <dgm:prSet presAssocID="{68EEF109-8B54-4CD0-8350-C065D0B9EEEE}" presName="negativeSpace" presStyleCnt="0"/>
      <dgm:spPr/>
    </dgm:pt>
    <dgm:pt modelId="{8D1B14AC-5C40-4AAD-9589-5E6B86667DD6}" type="pres">
      <dgm:prSet presAssocID="{68EEF109-8B54-4CD0-8350-C065D0B9EEEE}" presName="childText" presStyleLbl="conFgAcc1" presStyleIdx="1" presStyleCnt="3">
        <dgm:presLayoutVars>
          <dgm:bulletEnabled val="1"/>
        </dgm:presLayoutVars>
      </dgm:prSet>
      <dgm:spPr/>
      <dgm:t>
        <a:bodyPr/>
        <a:lstStyle/>
        <a:p>
          <a:endParaRPr lang="en-US"/>
        </a:p>
      </dgm:t>
    </dgm:pt>
    <dgm:pt modelId="{7193474C-93E2-42A4-97DD-7AECDF45F944}" type="pres">
      <dgm:prSet presAssocID="{279AC00C-C885-4B6D-A68E-E4E8DC1D8954}" presName="spaceBetweenRectangles" presStyleCnt="0"/>
      <dgm:spPr/>
    </dgm:pt>
    <dgm:pt modelId="{3978BB01-B0BD-442C-B764-E020BE239A3E}" type="pres">
      <dgm:prSet presAssocID="{7C9B627B-BE7B-467F-8D97-84FEB2CB475C}" presName="parentLin" presStyleCnt="0"/>
      <dgm:spPr/>
    </dgm:pt>
    <dgm:pt modelId="{206160B2-6346-4E68-A4A0-99DDB420CD45}" type="pres">
      <dgm:prSet presAssocID="{7C9B627B-BE7B-467F-8D97-84FEB2CB475C}" presName="parentLeftMargin" presStyleLbl="node1" presStyleIdx="1" presStyleCnt="3"/>
      <dgm:spPr/>
      <dgm:t>
        <a:bodyPr/>
        <a:lstStyle/>
        <a:p>
          <a:endParaRPr lang="en-US"/>
        </a:p>
      </dgm:t>
    </dgm:pt>
    <dgm:pt modelId="{43B7D9C1-236D-47EA-84EB-DE238D017399}" type="pres">
      <dgm:prSet presAssocID="{7C9B627B-BE7B-467F-8D97-84FEB2CB475C}" presName="parentText" presStyleLbl="node1" presStyleIdx="2" presStyleCnt="3">
        <dgm:presLayoutVars>
          <dgm:chMax val="0"/>
          <dgm:bulletEnabled val="1"/>
        </dgm:presLayoutVars>
      </dgm:prSet>
      <dgm:spPr/>
      <dgm:t>
        <a:bodyPr/>
        <a:lstStyle/>
        <a:p>
          <a:endParaRPr lang="en-US"/>
        </a:p>
      </dgm:t>
    </dgm:pt>
    <dgm:pt modelId="{414738ED-AF36-46F4-A0A1-A8E8986B523F}" type="pres">
      <dgm:prSet presAssocID="{7C9B627B-BE7B-467F-8D97-84FEB2CB475C}" presName="negativeSpace" presStyleCnt="0"/>
      <dgm:spPr/>
    </dgm:pt>
    <dgm:pt modelId="{F1668973-E671-4BFE-971A-F19BB9CE7882}" type="pres">
      <dgm:prSet presAssocID="{7C9B627B-BE7B-467F-8D97-84FEB2CB475C}" presName="childText" presStyleLbl="conFgAcc1" presStyleIdx="2" presStyleCnt="3">
        <dgm:presLayoutVars>
          <dgm:bulletEnabled val="1"/>
        </dgm:presLayoutVars>
      </dgm:prSet>
      <dgm:spPr/>
    </dgm:pt>
  </dgm:ptLst>
  <dgm:cxnLst>
    <dgm:cxn modelId="{5675C7E5-742A-40ED-BAC9-C1D2E2BCEB54}" type="presOf" srcId="{7C9B627B-BE7B-467F-8D97-84FEB2CB475C}" destId="{43B7D9C1-236D-47EA-84EB-DE238D017399}" srcOrd="1" destOrd="0" presId="urn:microsoft.com/office/officeart/2005/8/layout/list1"/>
    <dgm:cxn modelId="{CFDBFCC1-E219-4E31-94BF-26751D34D38D}" srcId="{A5532B2A-CB37-4539-BC38-57103E511873}" destId="{7C9B627B-BE7B-467F-8D97-84FEB2CB475C}" srcOrd="2" destOrd="0" parTransId="{FB84962A-758B-4651-9E90-712170BA0910}" sibTransId="{13AC376C-A7D2-4D1A-81EF-25486859EC18}"/>
    <dgm:cxn modelId="{36352A97-0F21-4F30-9592-72D6179303F5}" type="presOf" srcId="{68EEF109-8B54-4CD0-8350-C065D0B9EEEE}" destId="{FCDF2124-9BC9-4CB3-B2B8-46B0C1BB08D0}" srcOrd="1" destOrd="0" presId="urn:microsoft.com/office/officeart/2005/8/layout/list1"/>
    <dgm:cxn modelId="{C7E77C2B-2990-4C27-B7A7-70BE5D462CBE}" srcId="{A5532B2A-CB37-4539-BC38-57103E511873}" destId="{67D06262-3862-49D9-8C5C-57DE08997D0E}" srcOrd="0" destOrd="0" parTransId="{3042C6A3-7173-4364-B631-C2B47B7F6FB9}" sibTransId="{523F32F9-C360-4CDF-AA7B-A2B17DA883A1}"/>
    <dgm:cxn modelId="{47CDADE4-734F-4809-9B3E-152AE23E5180}" type="presOf" srcId="{67D06262-3862-49D9-8C5C-57DE08997D0E}" destId="{5C1BF9E4-D69C-4570-B9A1-30541FB3191D}" srcOrd="0" destOrd="0" presId="urn:microsoft.com/office/officeart/2005/8/layout/list1"/>
    <dgm:cxn modelId="{7181918C-C39D-47A6-9EFE-7A832330A562}" type="presOf" srcId="{A5532B2A-CB37-4539-BC38-57103E511873}" destId="{8ECE1727-B219-4E71-9B08-559C57C7154D}" srcOrd="0" destOrd="0" presId="urn:microsoft.com/office/officeart/2005/8/layout/list1"/>
    <dgm:cxn modelId="{6B400729-866C-4B19-A97F-C2777BAAA322}" srcId="{A5532B2A-CB37-4539-BC38-57103E511873}" destId="{68EEF109-8B54-4CD0-8350-C065D0B9EEEE}" srcOrd="1" destOrd="0" parTransId="{81B829FA-E181-4D76-8051-29D00944F279}" sibTransId="{279AC00C-C885-4B6D-A68E-E4E8DC1D8954}"/>
    <dgm:cxn modelId="{5B67E500-DEEE-417F-8CCE-7345C6AEC929}" type="presOf" srcId="{67D06262-3862-49D9-8C5C-57DE08997D0E}" destId="{25AEF504-CEDD-4F27-9FBD-0D9C811A4304}" srcOrd="1" destOrd="0" presId="urn:microsoft.com/office/officeart/2005/8/layout/list1"/>
    <dgm:cxn modelId="{542313FD-259E-4B7C-81D3-252EFDCBDE8D}" type="presOf" srcId="{7C9B627B-BE7B-467F-8D97-84FEB2CB475C}" destId="{206160B2-6346-4E68-A4A0-99DDB420CD45}" srcOrd="0" destOrd="0" presId="urn:microsoft.com/office/officeart/2005/8/layout/list1"/>
    <dgm:cxn modelId="{EAE9EC9C-3BA6-4B6C-9740-2F86A8EE7BC7}" type="presOf" srcId="{68EEF109-8B54-4CD0-8350-C065D0B9EEEE}" destId="{F13BC043-2C3A-48E0-953B-01647D2EF639}" srcOrd="0" destOrd="0" presId="urn:microsoft.com/office/officeart/2005/8/layout/list1"/>
    <dgm:cxn modelId="{D32491AE-DA52-4EF0-A737-0B19AD1F6CB4}" type="presParOf" srcId="{8ECE1727-B219-4E71-9B08-559C57C7154D}" destId="{E157275C-9045-460E-A6E5-0561E469B7E7}" srcOrd="0" destOrd="0" presId="urn:microsoft.com/office/officeart/2005/8/layout/list1"/>
    <dgm:cxn modelId="{3A306E29-EA9A-4AB0-B0C3-4CEEF355D440}" type="presParOf" srcId="{E157275C-9045-460E-A6E5-0561E469B7E7}" destId="{5C1BF9E4-D69C-4570-B9A1-30541FB3191D}" srcOrd="0" destOrd="0" presId="urn:microsoft.com/office/officeart/2005/8/layout/list1"/>
    <dgm:cxn modelId="{55B9EA65-0B5A-4F3A-885D-BE55B64EC4D1}" type="presParOf" srcId="{E157275C-9045-460E-A6E5-0561E469B7E7}" destId="{25AEF504-CEDD-4F27-9FBD-0D9C811A4304}" srcOrd="1" destOrd="0" presId="urn:microsoft.com/office/officeart/2005/8/layout/list1"/>
    <dgm:cxn modelId="{60AC4642-87D6-426A-8D10-6D86A3987E85}" type="presParOf" srcId="{8ECE1727-B219-4E71-9B08-559C57C7154D}" destId="{857484A1-58D8-4509-881F-0E06994E5B56}" srcOrd="1" destOrd="0" presId="urn:microsoft.com/office/officeart/2005/8/layout/list1"/>
    <dgm:cxn modelId="{6711ABBE-44C2-4249-9F30-26D6EE9C509E}" type="presParOf" srcId="{8ECE1727-B219-4E71-9B08-559C57C7154D}" destId="{903B221C-FC14-4069-8415-3A983348EAD2}" srcOrd="2" destOrd="0" presId="urn:microsoft.com/office/officeart/2005/8/layout/list1"/>
    <dgm:cxn modelId="{4409CD20-CB5E-46E9-9ECF-35914377081B}" type="presParOf" srcId="{8ECE1727-B219-4E71-9B08-559C57C7154D}" destId="{AB03C5D9-D6AA-4A6C-8A8C-906BAFAA4AFE}" srcOrd="3" destOrd="0" presId="urn:microsoft.com/office/officeart/2005/8/layout/list1"/>
    <dgm:cxn modelId="{B91B1F8E-A7C5-4DE4-8ABA-7B2463002B26}" type="presParOf" srcId="{8ECE1727-B219-4E71-9B08-559C57C7154D}" destId="{620C9572-C36B-455E-B13D-1AC68D6CAD31}" srcOrd="4" destOrd="0" presId="urn:microsoft.com/office/officeart/2005/8/layout/list1"/>
    <dgm:cxn modelId="{A66D6A06-658E-4F20-B732-590595438355}" type="presParOf" srcId="{620C9572-C36B-455E-B13D-1AC68D6CAD31}" destId="{F13BC043-2C3A-48E0-953B-01647D2EF639}" srcOrd="0" destOrd="0" presId="urn:microsoft.com/office/officeart/2005/8/layout/list1"/>
    <dgm:cxn modelId="{9FAD70A8-EC29-489A-9669-C25FC42BDF92}" type="presParOf" srcId="{620C9572-C36B-455E-B13D-1AC68D6CAD31}" destId="{FCDF2124-9BC9-4CB3-B2B8-46B0C1BB08D0}" srcOrd="1" destOrd="0" presId="urn:microsoft.com/office/officeart/2005/8/layout/list1"/>
    <dgm:cxn modelId="{E882CDB6-359C-4227-AC00-86C5AC35B527}" type="presParOf" srcId="{8ECE1727-B219-4E71-9B08-559C57C7154D}" destId="{CD3745C6-273B-47CD-A77E-CBF0949DE5CE}" srcOrd="5" destOrd="0" presId="urn:microsoft.com/office/officeart/2005/8/layout/list1"/>
    <dgm:cxn modelId="{A1341769-6116-463F-A2DB-FE28D4795112}" type="presParOf" srcId="{8ECE1727-B219-4E71-9B08-559C57C7154D}" destId="{8D1B14AC-5C40-4AAD-9589-5E6B86667DD6}" srcOrd="6" destOrd="0" presId="urn:microsoft.com/office/officeart/2005/8/layout/list1"/>
    <dgm:cxn modelId="{B519404F-EC00-4EF3-9BD6-D3B562B14418}" type="presParOf" srcId="{8ECE1727-B219-4E71-9B08-559C57C7154D}" destId="{7193474C-93E2-42A4-97DD-7AECDF45F944}" srcOrd="7" destOrd="0" presId="urn:microsoft.com/office/officeart/2005/8/layout/list1"/>
    <dgm:cxn modelId="{1915B27C-7649-4A31-9A96-E761283E5F5D}" type="presParOf" srcId="{8ECE1727-B219-4E71-9B08-559C57C7154D}" destId="{3978BB01-B0BD-442C-B764-E020BE239A3E}" srcOrd="8" destOrd="0" presId="urn:microsoft.com/office/officeart/2005/8/layout/list1"/>
    <dgm:cxn modelId="{E0B76088-6485-404A-9A3B-7EAF6E56301B}" type="presParOf" srcId="{3978BB01-B0BD-442C-B764-E020BE239A3E}" destId="{206160B2-6346-4E68-A4A0-99DDB420CD45}" srcOrd="0" destOrd="0" presId="urn:microsoft.com/office/officeart/2005/8/layout/list1"/>
    <dgm:cxn modelId="{66697D76-AFE1-4423-9EB5-5B255CA373FC}" type="presParOf" srcId="{3978BB01-B0BD-442C-B764-E020BE239A3E}" destId="{43B7D9C1-236D-47EA-84EB-DE238D017399}" srcOrd="1" destOrd="0" presId="urn:microsoft.com/office/officeart/2005/8/layout/list1"/>
    <dgm:cxn modelId="{4A4E8F9D-15C2-4318-85A4-2247654FB631}" type="presParOf" srcId="{8ECE1727-B219-4E71-9B08-559C57C7154D}" destId="{414738ED-AF36-46F4-A0A1-A8E8986B523F}" srcOrd="9" destOrd="0" presId="urn:microsoft.com/office/officeart/2005/8/layout/list1"/>
    <dgm:cxn modelId="{B71DF40A-5402-48E6-917F-7A34565F5F43}" type="presParOf" srcId="{8ECE1727-B219-4E71-9B08-559C57C7154D}" destId="{F1668973-E671-4BFE-971A-F19BB9CE7882}"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5B7DF3-9747-4DC8-8184-AECA6A89B2D7}"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8BE01224-EDC7-4CB6-9A95-FD4F1D9326B7}">
      <dgm:prSet phldrT="[Text]"/>
      <dgm:spPr/>
      <dgm:t>
        <a:bodyPr/>
        <a:lstStyle/>
        <a:p>
          <a:pPr algn="ctr"/>
          <a:r>
            <a:rPr lang="en-US" dirty="0" smtClean="0"/>
            <a:t>Active</a:t>
          </a:r>
          <a:endParaRPr lang="en-US" dirty="0"/>
        </a:p>
      </dgm:t>
    </dgm:pt>
    <dgm:pt modelId="{D0B976FF-2825-4F02-8FFA-9FD58E7AB2F8}" type="parTrans" cxnId="{3CF7F422-E814-40D6-AD1E-3D95AD44D900}">
      <dgm:prSet/>
      <dgm:spPr/>
      <dgm:t>
        <a:bodyPr/>
        <a:lstStyle/>
        <a:p>
          <a:endParaRPr lang="en-US"/>
        </a:p>
      </dgm:t>
    </dgm:pt>
    <dgm:pt modelId="{3EA7DB48-F18B-4F46-BEEC-304CD06CBFAF}" type="sibTrans" cxnId="{3CF7F422-E814-40D6-AD1E-3D95AD44D900}">
      <dgm:prSet/>
      <dgm:spPr/>
      <dgm:t>
        <a:bodyPr/>
        <a:lstStyle/>
        <a:p>
          <a:endParaRPr lang="en-US"/>
        </a:p>
      </dgm:t>
    </dgm:pt>
    <dgm:pt modelId="{B9583D8D-6DDE-4B8F-840F-7801D3BB6D1A}">
      <dgm:prSet phldrT="[Text]" custT="1"/>
      <dgm:spPr/>
      <dgm:t>
        <a:bodyPr/>
        <a:lstStyle/>
        <a:p>
          <a:r>
            <a:rPr lang="en-US" sz="1800" b="0" dirty="0" smtClean="0"/>
            <a:t>In a database call</a:t>
          </a:r>
          <a:endParaRPr lang="en-US" sz="1800" b="0" dirty="0"/>
        </a:p>
      </dgm:t>
    </dgm:pt>
    <dgm:pt modelId="{EF839B5E-54EE-4B7B-AB9B-F1D7CED5E694}" type="parTrans" cxnId="{D5C2F5AE-139F-4E2D-8716-7AC2778EC454}">
      <dgm:prSet/>
      <dgm:spPr/>
      <dgm:t>
        <a:bodyPr/>
        <a:lstStyle/>
        <a:p>
          <a:endParaRPr lang="en-US"/>
        </a:p>
      </dgm:t>
    </dgm:pt>
    <dgm:pt modelId="{14604D6D-0799-41BB-922E-D2B530377C5B}" type="sibTrans" cxnId="{D5C2F5AE-139F-4E2D-8716-7AC2778EC454}">
      <dgm:prSet/>
      <dgm:spPr/>
      <dgm:t>
        <a:bodyPr/>
        <a:lstStyle/>
        <a:p>
          <a:endParaRPr lang="en-US"/>
        </a:p>
      </dgm:t>
    </dgm:pt>
    <dgm:pt modelId="{4453B6C6-41B1-4F6F-B004-CEC9F42DC968}">
      <dgm:prSet phldrT="[Text]" custT="1"/>
      <dgm:spPr/>
      <dgm:t>
        <a:bodyPr/>
        <a:lstStyle/>
        <a:p>
          <a:r>
            <a:rPr lang="en-US" sz="1800" b="0" dirty="0" smtClean="0"/>
            <a:t>Contributing to DB Time</a:t>
          </a:r>
          <a:endParaRPr lang="en-US" sz="1800" b="0" dirty="0"/>
        </a:p>
      </dgm:t>
    </dgm:pt>
    <dgm:pt modelId="{D520C0DA-EC74-4BEB-A4D4-7001DF0F40CD}" type="parTrans" cxnId="{AE06567C-9969-494E-891F-354875409B3E}">
      <dgm:prSet/>
      <dgm:spPr/>
      <dgm:t>
        <a:bodyPr/>
        <a:lstStyle/>
        <a:p>
          <a:endParaRPr lang="en-US"/>
        </a:p>
      </dgm:t>
    </dgm:pt>
    <dgm:pt modelId="{8F31C283-01A6-4AC6-924F-43D6A3C6EB73}" type="sibTrans" cxnId="{AE06567C-9969-494E-891F-354875409B3E}">
      <dgm:prSet/>
      <dgm:spPr/>
      <dgm:t>
        <a:bodyPr/>
        <a:lstStyle/>
        <a:p>
          <a:endParaRPr lang="en-US"/>
        </a:p>
      </dgm:t>
    </dgm:pt>
    <dgm:pt modelId="{DC5F105D-4733-4141-9CA9-1A920FA2C5CC}">
      <dgm:prSet phldrT="[Text]"/>
      <dgm:spPr/>
      <dgm:t>
        <a:bodyPr/>
        <a:lstStyle/>
        <a:p>
          <a:pPr algn="ctr"/>
          <a:r>
            <a:rPr lang="en-US" dirty="0" smtClean="0"/>
            <a:t>Average Activity of a Session</a:t>
          </a:r>
          <a:endParaRPr lang="en-US" dirty="0"/>
        </a:p>
      </dgm:t>
    </dgm:pt>
    <dgm:pt modelId="{35D5B566-159A-4366-9913-4D798DB168EF}" type="parTrans" cxnId="{CE50FA3E-2887-4E5E-AF07-92DCCF96F627}">
      <dgm:prSet/>
      <dgm:spPr/>
      <dgm:t>
        <a:bodyPr/>
        <a:lstStyle/>
        <a:p>
          <a:endParaRPr lang="en-US"/>
        </a:p>
      </dgm:t>
    </dgm:pt>
    <dgm:pt modelId="{9E93E08D-E54F-48FD-A8E4-A4C9E54E889B}" type="sibTrans" cxnId="{CE50FA3E-2887-4E5E-AF07-92DCCF96F627}">
      <dgm:prSet/>
      <dgm:spPr/>
      <dgm:t>
        <a:bodyPr/>
        <a:lstStyle/>
        <a:p>
          <a:endParaRPr lang="en-US"/>
        </a:p>
      </dgm:t>
    </dgm:pt>
    <dgm:pt modelId="{D741529F-4C45-4E46-83AD-F71E6E76BB3F}">
      <dgm:prSet phldrT="[Text]" custT="1"/>
      <dgm:spPr/>
      <dgm:t>
        <a:bodyPr/>
        <a:lstStyle/>
        <a:p>
          <a:r>
            <a:rPr lang="en-US" sz="1800" b="0" dirty="0" smtClean="0"/>
            <a:t>Active Time </a:t>
          </a:r>
          <a:r>
            <a:rPr lang="en-US" sz="1800" b="0" dirty="0" smtClean="0">
              <a:latin typeface="Arial"/>
              <a:cs typeface="Arial"/>
            </a:rPr>
            <a:t>÷</a:t>
          </a:r>
          <a:r>
            <a:rPr lang="en-US" sz="1800" b="0" dirty="0" smtClean="0"/>
            <a:t> Elapsed Time</a:t>
          </a:r>
          <a:endParaRPr lang="en-US" sz="1800" b="0" dirty="0"/>
        </a:p>
      </dgm:t>
    </dgm:pt>
    <dgm:pt modelId="{8AF97F77-9515-4171-ACA7-36B3C31A1C55}" type="parTrans" cxnId="{BB0A7484-E8FF-4F40-B456-226F883C7F38}">
      <dgm:prSet/>
      <dgm:spPr/>
      <dgm:t>
        <a:bodyPr/>
        <a:lstStyle/>
        <a:p>
          <a:endParaRPr lang="en-US"/>
        </a:p>
      </dgm:t>
    </dgm:pt>
    <dgm:pt modelId="{1F19EBE0-D978-4040-873E-A880BD3BD16E}" type="sibTrans" cxnId="{BB0A7484-E8FF-4F40-B456-226F883C7F38}">
      <dgm:prSet/>
      <dgm:spPr/>
      <dgm:t>
        <a:bodyPr/>
        <a:lstStyle/>
        <a:p>
          <a:endParaRPr lang="en-US"/>
        </a:p>
      </dgm:t>
    </dgm:pt>
    <dgm:pt modelId="{357E25C3-35AA-4E3A-B660-8CE537E43E69}">
      <dgm:prSet phldrT="[Text]"/>
      <dgm:spPr/>
      <dgm:t>
        <a:bodyPr/>
        <a:lstStyle/>
        <a:p>
          <a:pPr algn="ctr"/>
          <a:r>
            <a:rPr lang="en-US" dirty="0" smtClean="0"/>
            <a:t>Average Active Sessions</a:t>
          </a:r>
          <a:endParaRPr lang="en-US" dirty="0"/>
        </a:p>
      </dgm:t>
    </dgm:pt>
    <dgm:pt modelId="{38C28DAB-8FAC-4378-98F4-75CF6530BA3D}" type="parTrans" cxnId="{D20A5337-4C2F-446B-9F52-425214112043}">
      <dgm:prSet/>
      <dgm:spPr/>
      <dgm:t>
        <a:bodyPr/>
        <a:lstStyle/>
        <a:p>
          <a:endParaRPr lang="en-US"/>
        </a:p>
      </dgm:t>
    </dgm:pt>
    <dgm:pt modelId="{C1BE6F5E-97D2-4851-B0D9-921079229002}" type="sibTrans" cxnId="{D20A5337-4C2F-446B-9F52-425214112043}">
      <dgm:prSet/>
      <dgm:spPr/>
      <dgm:t>
        <a:bodyPr/>
        <a:lstStyle/>
        <a:p>
          <a:endParaRPr lang="en-US"/>
        </a:p>
      </dgm:t>
    </dgm:pt>
    <dgm:pt modelId="{4EBACB5C-7B46-400A-9864-4F370CCD3B4B}">
      <dgm:prSet phldrT="[Text]" custT="1"/>
      <dgm:spPr/>
      <dgm:t>
        <a:bodyPr/>
        <a:lstStyle/>
        <a:p>
          <a:r>
            <a:rPr lang="en-US" sz="1800" b="0" dirty="0" smtClean="0"/>
            <a:t>Total of average activity across all sessions</a:t>
          </a:r>
          <a:endParaRPr lang="en-US" sz="1800" b="0" dirty="0"/>
        </a:p>
      </dgm:t>
    </dgm:pt>
    <dgm:pt modelId="{408BEEC8-4A93-487E-809E-92340963F554}" type="parTrans" cxnId="{AA5D9770-2E88-40B0-AE26-63E26286113D}">
      <dgm:prSet/>
      <dgm:spPr/>
      <dgm:t>
        <a:bodyPr/>
        <a:lstStyle/>
        <a:p>
          <a:endParaRPr lang="en-US"/>
        </a:p>
      </dgm:t>
    </dgm:pt>
    <dgm:pt modelId="{83BFA43F-5FC2-4127-B76E-0EE3572D2AB1}" type="sibTrans" cxnId="{AA5D9770-2E88-40B0-AE26-63E26286113D}">
      <dgm:prSet/>
      <dgm:spPr/>
      <dgm:t>
        <a:bodyPr/>
        <a:lstStyle/>
        <a:p>
          <a:endParaRPr lang="en-US"/>
        </a:p>
      </dgm:t>
    </dgm:pt>
    <dgm:pt modelId="{09C4589A-8704-49A8-8A3A-5A1A8F1BE621}">
      <dgm:prSet phldrT="[Text]" custT="1"/>
      <dgm:spPr/>
      <dgm:t>
        <a:bodyPr/>
        <a:lstStyle/>
        <a:p>
          <a:r>
            <a:rPr lang="en-US" sz="1800" b="0" dirty="0" smtClean="0"/>
            <a:t>Total DB Time </a:t>
          </a:r>
          <a:r>
            <a:rPr lang="en-US" sz="1800" b="0" dirty="0" smtClean="0">
              <a:latin typeface="Arial"/>
              <a:cs typeface="Arial"/>
            </a:rPr>
            <a:t>÷</a:t>
          </a:r>
          <a:r>
            <a:rPr lang="en-US" sz="1800" b="0" dirty="0" smtClean="0"/>
            <a:t> Elapsed Time </a:t>
          </a:r>
          <a:endParaRPr lang="en-US" sz="1800" b="0" dirty="0"/>
        </a:p>
      </dgm:t>
    </dgm:pt>
    <dgm:pt modelId="{F1321CDE-7F42-493B-A91B-2C0A235F075C}" type="parTrans" cxnId="{61025169-9378-4577-B17D-BECD4634C643}">
      <dgm:prSet/>
      <dgm:spPr/>
      <dgm:t>
        <a:bodyPr/>
        <a:lstStyle/>
        <a:p>
          <a:endParaRPr lang="en-US"/>
        </a:p>
      </dgm:t>
    </dgm:pt>
    <dgm:pt modelId="{7B881159-5FD7-420C-B749-9F06609ED313}" type="sibTrans" cxnId="{61025169-9378-4577-B17D-BECD4634C643}">
      <dgm:prSet/>
      <dgm:spPr/>
      <dgm:t>
        <a:bodyPr/>
        <a:lstStyle/>
        <a:p>
          <a:endParaRPr lang="en-US"/>
        </a:p>
      </dgm:t>
    </dgm:pt>
    <dgm:pt modelId="{948C2246-444F-4F11-AC17-A17D55C444ED}" type="pres">
      <dgm:prSet presAssocID="{6D5B7DF3-9747-4DC8-8184-AECA6A89B2D7}" presName="Name0" presStyleCnt="0">
        <dgm:presLayoutVars>
          <dgm:dir/>
          <dgm:animLvl val="lvl"/>
          <dgm:resizeHandles val="exact"/>
        </dgm:presLayoutVars>
      </dgm:prSet>
      <dgm:spPr/>
      <dgm:t>
        <a:bodyPr/>
        <a:lstStyle/>
        <a:p>
          <a:endParaRPr lang="en-US"/>
        </a:p>
      </dgm:t>
    </dgm:pt>
    <dgm:pt modelId="{2B04A3AE-01B3-4955-A26C-4837DB9435C0}" type="pres">
      <dgm:prSet presAssocID="{8BE01224-EDC7-4CB6-9A95-FD4F1D9326B7}" presName="linNode" presStyleCnt="0"/>
      <dgm:spPr/>
      <dgm:t>
        <a:bodyPr/>
        <a:lstStyle/>
        <a:p>
          <a:endParaRPr lang="en-US"/>
        </a:p>
      </dgm:t>
    </dgm:pt>
    <dgm:pt modelId="{E07FF6E5-F08B-4B9D-96C6-40E317A05206}" type="pres">
      <dgm:prSet presAssocID="{8BE01224-EDC7-4CB6-9A95-FD4F1D9326B7}" presName="parentText" presStyleLbl="node1" presStyleIdx="0" presStyleCnt="3">
        <dgm:presLayoutVars>
          <dgm:chMax val="1"/>
          <dgm:bulletEnabled val="1"/>
        </dgm:presLayoutVars>
      </dgm:prSet>
      <dgm:spPr/>
      <dgm:t>
        <a:bodyPr/>
        <a:lstStyle/>
        <a:p>
          <a:endParaRPr lang="en-US"/>
        </a:p>
      </dgm:t>
    </dgm:pt>
    <dgm:pt modelId="{A44349AB-0B6D-4761-B581-D4F758F50886}" type="pres">
      <dgm:prSet presAssocID="{8BE01224-EDC7-4CB6-9A95-FD4F1D9326B7}" presName="descendantText" presStyleLbl="alignAccFollowNode1" presStyleIdx="0" presStyleCnt="3">
        <dgm:presLayoutVars>
          <dgm:bulletEnabled val="1"/>
        </dgm:presLayoutVars>
      </dgm:prSet>
      <dgm:spPr/>
      <dgm:t>
        <a:bodyPr/>
        <a:lstStyle/>
        <a:p>
          <a:endParaRPr lang="en-US"/>
        </a:p>
      </dgm:t>
    </dgm:pt>
    <dgm:pt modelId="{BF016670-4C2E-4726-828B-65D8485C8803}" type="pres">
      <dgm:prSet presAssocID="{3EA7DB48-F18B-4F46-BEEC-304CD06CBFAF}" presName="sp" presStyleCnt="0"/>
      <dgm:spPr/>
      <dgm:t>
        <a:bodyPr/>
        <a:lstStyle/>
        <a:p>
          <a:endParaRPr lang="en-US"/>
        </a:p>
      </dgm:t>
    </dgm:pt>
    <dgm:pt modelId="{F0D4EFAC-4AEF-48A5-BAC6-DABC63D5974C}" type="pres">
      <dgm:prSet presAssocID="{DC5F105D-4733-4141-9CA9-1A920FA2C5CC}" presName="linNode" presStyleCnt="0"/>
      <dgm:spPr/>
      <dgm:t>
        <a:bodyPr/>
        <a:lstStyle/>
        <a:p>
          <a:endParaRPr lang="en-US"/>
        </a:p>
      </dgm:t>
    </dgm:pt>
    <dgm:pt modelId="{9CA84CA0-6539-45AB-ACEE-06675CD8DDE1}" type="pres">
      <dgm:prSet presAssocID="{DC5F105D-4733-4141-9CA9-1A920FA2C5CC}" presName="parentText" presStyleLbl="node1" presStyleIdx="1" presStyleCnt="3">
        <dgm:presLayoutVars>
          <dgm:chMax val="1"/>
          <dgm:bulletEnabled val="1"/>
        </dgm:presLayoutVars>
      </dgm:prSet>
      <dgm:spPr/>
      <dgm:t>
        <a:bodyPr/>
        <a:lstStyle/>
        <a:p>
          <a:endParaRPr lang="en-US"/>
        </a:p>
      </dgm:t>
    </dgm:pt>
    <dgm:pt modelId="{59B698AF-EC21-4EE5-84F7-9BD5F7A017F6}" type="pres">
      <dgm:prSet presAssocID="{DC5F105D-4733-4141-9CA9-1A920FA2C5CC}" presName="descendantText" presStyleLbl="alignAccFollowNode1" presStyleIdx="1" presStyleCnt="3">
        <dgm:presLayoutVars>
          <dgm:bulletEnabled val="1"/>
        </dgm:presLayoutVars>
      </dgm:prSet>
      <dgm:spPr/>
      <dgm:t>
        <a:bodyPr/>
        <a:lstStyle/>
        <a:p>
          <a:endParaRPr lang="en-US"/>
        </a:p>
      </dgm:t>
    </dgm:pt>
    <dgm:pt modelId="{A9E1EEB1-6207-42E9-9A44-1F36927507AD}" type="pres">
      <dgm:prSet presAssocID="{9E93E08D-E54F-48FD-A8E4-A4C9E54E889B}" presName="sp" presStyleCnt="0"/>
      <dgm:spPr/>
      <dgm:t>
        <a:bodyPr/>
        <a:lstStyle/>
        <a:p>
          <a:endParaRPr lang="en-US"/>
        </a:p>
      </dgm:t>
    </dgm:pt>
    <dgm:pt modelId="{1499475E-CD3A-476A-9150-FD3CAAAB5C05}" type="pres">
      <dgm:prSet presAssocID="{357E25C3-35AA-4E3A-B660-8CE537E43E69}" presName="linNode" presStyleCnt="0"/>
      <dgm:spPr/>
      <dgm:t>
        <a:bodyPr/>
        <a:lstStyle/>
        <a:p>
          <a:endParaRPr lang="en-US"/>
        </a:p>
      </dgm:t>
    </dgm:pt>
    <dgm:pt modelId="{BF8F3CE4-5184-4E8A-9F5F-55FE4EF0AFD5}" type="pres">
      <dgm:prSet presAssocID="{357E25C3-35AA-4E3A-B660-8CE537E43E69}" presName="parentText" presStyleLbl="node1" presStyleIdx="2" presStyleCnt="3">
        <dgm:presLayoutVars>
          <dgm:chMax val="1"/>
          <dgm:bulletEnabled val="1"/>
        </dgm:presLayoutVars>
      </dgm:prSet>
      <dgm:spPr/>
      <dgm:t>
        <a:bodyPr/>
        <a:lstStyle/>
        <a:p>
          <a:endParaRPr lang="en-US"/>
        </a:p>
      </dgm:t>
    </dgm:pt>
    <dgm:pt modelId="{1CC0B8A5-D2BC-4784-829D-0CA6252CA213}" type="pres">
      <dgm:prSet presAssocID="{357E25C3-35AA-4E3A-B660-8CE537E43E69}" presName="descendantText" presStyleLbl="alignAccFollowNode1" presStyleIdx="2" presStyleCnt="3">
        <dgm:presLayoutVars>
          <dgm:bulletEnabled val="1"/>
        </dgm:presLayoutVars>
      </dgm:prSet>
      <dgm:spPr/>
      <dgm:t>
        <a:bodyPr/>
        <a:lstStyle/>
        <a:p>
          <a:endParaRPr lang="en-US"/>
        </a:p>
      </dgm:t>
    </dgm:pt>
  </dgm:ptLst>
  <dgm:cxnLst>
    <dgm:cxn modelId="{48AAFF58-08F8-42FB-82F4-D1A018844DA3}" type="presOf" srcId="{DC5F105D-4733-4141-9CA9-1A920FA2C5CC}" destId="{9CA84CA0-6539-45AB-ACEE-06675CD8DDE1}" srcOrd="0" destOrd="0" presId="urn:microsoft.com/office/officeart/2005/8/layout/vList5"/>
    <dgm:cxn modelId="{73FC3FC1-DEA7-4E5C-8EB0-AE36FFF8D30C}" type="presOf" srcId="{09C4589A-8704-49A8-8A3A-5A1A8F1BE621}" destId="{1CC0B8A5-D2BC-4784-829D-0CA6252CA213}" srcOrd="0" destOrd="1" presId="urn:microsoft.com/office/officeart/2005/8/layout/vList5"/>
    <dgm:cxn modelId="{AE06567C-9969-494E-891F-354875409B3E}" srcId="{8BE01224-EDC7-4CB6-9A95-FD4F1D9326B7}" destId="{4453B6C6-41B1-4F6F-B004-CEC9F42DC968}" srcOrd="1" destOrd="0" parTransId="{D520C0DA-EC74-4BEB-A4D4-7001DF0F40CD}" sibTransId="{8F31C283-01A6-4AC6-924F-43D6A3C6EB73}"/>
    <dgm:cxn modelId="{F2CAA36F-F84D-4428-8BE4-A947C77C304D}" type="presOf" srcId="{D741529F-4C45-4E46-83AD-F71E6E76BB3F}" destId="{59B698AF-EC21-4EE5-84F7-9BD5F7A017F6}" srcOrd="0" destOrd="0" presId="urn:microsoft.com/office/officeart/2005/8/layout/vList5"/>
    <dgm:cxn modelId="{BB0A7484-E8FF-4F40-B456-226F883C7F38}" srcId="{DC5F105D-4733-4141-9CA9-1A920FA2C5CC}" destId="{D741529F-4C45-4E46-83AD-F71E6E76BB3F}" srcOrd="0" destOrd="0" parTransId="{8AF97F77-9515-4171-ACA7-36B3C31A1C55}" sibTransId="{1F19EBE0-D978-4040-873E-A880BD3BD16E}"/>
    <dgm:cxn modelId="{3CF7F422-E814-40D6-AD1E-3D95AD44D900}" srcId="{6D5B7DF3-9747-4DC8-8184-AECA6A89B2D7}" destId="{8BE01224-EDC7-4CB6-9A95-FD4F1D9326B7}" srcOrd="0" destOrd="0" parTransId="{D0B976FF-2825-4F02-8FFA-9FD58E7AB2F8}" sibTransId="{3EA7DB48-F18B-4F46-BEEC-304CD06CBFAF}"/>
    <dgm:cxn modelId="{CE50FA3E-2887-4E5E-AF07-92DCCF96F627}" srcId="{6D5B7DF3-9747-4DC8-8184-AECA6A89B2D7}" destId="{DC5F105D-4733-4141-9CA9-1A920FA2C5CC}" srcOrd="1" destOrd="0" parTransId="{35D5B566-159A-4366-9913-4D798DB168EF}" sibTransId="{9E93E08D-E54F-48FD-A8E4-A4C9E54E889B}"/>
    <dgm:cxn modelId="{D5C2F5AE-139F-4E2D-8716-7AC2778EC454}" srcId="{8BE01224-EDC7-4CB6-9A95-FD4F1D9326B7}" destId="{B9583D8D-6DDE-4B8F-840F-7801D3BB6D1A}" srcOrd="0" destOrd="0" parTransId="{EF839B5E-54EE-4B7B-AB9B-F1D7CED5E694}" sibTransId="{14604D6D-0799-41BB-922E-D2B530377C5B}"/>
    <dgm:cxn modelId="{19C92D25-792B-4AFC-B3C8-845017B4696C}" type="presOf" srcId="{B9583D8D-6DDE-4B8F-840F-7801D3BB6D1A}" destId="{A44349AB-0B6D-4761-B581-D4F758F50886}" srcOrd="0" destOrd="0" presId="urn:microsoft.com/office/officeart/2005/8/layout/vList5"/>
    <dgm:cxn modelId="{AA5D9770-2E88-40B0-AE26-63E26286113D}" srcId="{357E25C3-35AA-4E3A-B660-8CE537E43E69}" destId="{4EBACB5C-7B46-400A-9864-4F370CCD3B4B}" srcOrd="0" destOrd="0" parTransId="{408BEEC8-4A93-487E-809E-92340963F554}" sibTransId="{83BFA43F-5FC2-4127-B76E-0EE3572D2AB1}"/>
    <dgm:cxn modelId="{AC92B121-4321-474A-A726-3B36CFA64E08}" type="presOf" srcId="{6D5B7DF3-9747-4DC8-8184-AECA6A89B2D7}" destId="{948C2246-444F-4F11-AC17-A17D55C444ED}" srcOrd="0" destOrd="0" presId="urn:microsoft.com/office/officeart/2005/8/layout/vList5"/>
    <dgm:cxn modelId="{49FA126D-CA27-412F-8658-78EBD4868CD8}" type="presOf" srcId="{8BE01224-EDC7-4CB6-9A95-FD4F1D9326B7}" destId="{E07FF6E5-F08B-4B9D-96C6-40E317A05206}" srcOrd="0" destOrd="0" presId="urn:microsoft.com/office/officeart/2005/8/layout/vList5"/>
    <dgm:cxn modelId="{D20A5337-4C2F-446B-9F52-425214112043}" srcId="{6D5B7DF3-9747-4DC8-8184-AECA6A89B2D7}" destId="{357E25C3-35AA-4E3A-B660-8CE537E43E69}" srcOrd="2" destOrd="0" parTransId="{38C28DAB-8FAC-4378-98F4-75CF6530BA3D}" sibTransId="{C1BE6F5E-97D2-4851-B0D9-921079229002}"/>
    <dgm:cxn modelId="{61025169-9378-4577-B17D-BECD4634C643}" srcId="{357E25C3-35AA-4E3A-B660-8CE537E43E69}" destId="{09C4589A-8704-49A8-8A3A-5A1A8F1BE621}" srcOrd="1" destOrd="0" parTransId="{F1321CDE-7F42-493B-A91B-2C0A235F075C}" sibTransId="{7B881159-5FD7-420C-B749-9F06609ED313}"/>
    <dgm:cxn modelId="{99B48BC9-72E8-453F-9F11-CFB39F78559B}" type="presOf" srcId="{357E25C3-35AA-4E3A-B660-8CE537E43E69}" destId="{BF8F3CE4-5184-4E8A-9F5F-55FE4EF0AFD5}" srcOrd="0" destOrd="0" presId="urn:microsoft.com/office/officeart/2005/8/layout/vList5"/>
    <dgm:cxn modelId="{C143D508-A8D5-4596-8F16-FE796F07EF38}" type="presOf" srcId="{4EBACB5C-7B46-400A-9864-4F370CCD3B4B}" destId="{1CC0B8A5-D2BC-4784-829D-0CA6252CA213}" srcOrd="0" destOrd="0" presId="urn:microsoft.com/office/officeart/2005/8/layout/vList5"/>
    <dgm:cxn modelId="{A6F8FB7A-AA02-4D0B-A143-9E561CBA360F}" type="presOf" srcId="{4453B6C6-41B1-4F6F-B004-CEC9F42DC968}" destId="{A44349AB-0B6D-4761-B581-D4F758F50886}" srcOrd="0" destOrd="1" presId="urn:microsoft.com/office/officeart/2005/8/layout/vList5"/>
    <dgm:cxn modelId="{C87F0785-FB69-49F0-82FC-8A9F60FA9489}" type="presParOf" srcId="{948C2246-444F-4F11-AC17-A17D55C444ED}" destId="{2B04A3AE-01B3-4955-A26C-4837DB9435C0}" srcOrd="0" destOrd="0" presId="urn:microsoft.com/office/officeart/2005/8/layout/vList5"/>
    <dgm:cxn modelId="{B71EA2A5-1C8A-4C52-A5A0-7C58F268DE0D}" type="presParOf" srcId="{2B04A3AE-01B3-4955-A26C-4837DB9435C0}" destId="{E07FF6E5-F08B-4B9D-96C6-40E317A05206}" srcOrd="0" destOrd="0" presId="urn:microsoft.com/office/officeart/2005/8/layout/vList5"/>
    <dgm:cxn modelId="{96AD0F1D-892C-499B-8DEC-85603B1FA9F4}" type="presParOf" srcId="{2B04A3AE-01B3-4955-A26C-4837DB9435C0}" destId="{A44349AB-0B6D-4761-B581-D4F758F50886}" srcOrd="1" destOrd="0" presId="urn:microsoft.com/office/officeart/2005/8/layout/vList5"/>
    <dgm:cxn modelId="{43BC9A14-9532-4546-BB9E-E8C8C5759EC7}" type="presParOf" srcId="{948C2246-444F-4F11-AC17-A17D55C444ED}" destId="{BF016670-4C2E-4726-828B-65D8485C8803}" srcOrd="1" destOrd="0" presId="urn:microsoft.com/office/officeart/2005/8/layout/vList5"/>
    <dgm:cxn modelId="{758DB2AF-952E-42AF-8812-8DC2E6DB4DEC}" type="presParOf" srcId="{948C2246-444F-4F11-AC17-A17D55C444ED}" destId="{F0D4EFAC-4AEF-48A5-BAC6-DABC63D5974C}" srcOrd="2" destOrd="0" presId="urn:microsoft.com/office/officeart/2005/8/layout/vList5"/>
    <dgm:cxn modelId="{EE14A18B-5ACD-4C2C-A77D-6EE9C259FFA7}" type="presParOf" srcId="{F0D4EFAC-4AEF-48A5-BAC6-DABC63D5974C}" destId="{9CA84CA0-6539-45AB-ACEE-06675CD8DDE1}" srcOrd="0" destOrd="0" presId="urn:microsoft.com/office/officeart/2005/8/layout/vList5"/>
    <dgm:cxn modelId="{FF78F940-43C2-4130-AAF3-07BFB6A6C4E6}" type="presParOf" srcId="{F0D4EFAC-4AEF-48A5-BAC6-DABC63D5974C}" destId="{59B698AF-EC21-4EE5-84F7-9BD5F7A017F6}" srcOrd="1" destOrd="0" presId="urn:microsoft.com/office/officeart/2005/8/layout/vList5"/>
    <dgm:cxn modelId="{4B9F70E3-1CC4-4142-A757-D2C8B8ED632B}" type="presParOf" srcId="{948C2246-444F-4F11-AC17-A17D55C444ED}" destId="{A9E1EEB1-6207-42E9-9A44-1F36927507AD}" srcOrd="3" destOrd="0" presId="urn:microsoft.com/office/officeart/2005/8/layout/vList5"/>
    <dgm:cxn modelId="{26A613A3-960F-4D2A-BD1D-55C010DA8B70}" type="presParOf" srcId="{948C2246-444F-4F11-AC17-A17D55C444ED}" destId="{1499475E-CD3A-476A-9150-FD3CAAAB5C05}" srcOrd="4" destOrd="0" presId="urn:microsoft.com/office/officeart/2005/8/layout/vList5"/>
    <dgm:cxn modelId="{ECF41B8C-9C49-40F5-9CB7-AE07B31821ED}" type="presParOf" srcId="{1499475E-CD3A-476A-9150-FD3CAAAB5C05}" destId="{BF8F3CE4-5184-4E8A-9F5F-55FE4EF0AFD5}" srcOrd="0" destOrd="0" presId="urn:microsoft.com/office/officeart/2005/8/layout/vList5"/>
    <dgm:cxn modelId="{47CF8E07-89ED-45F5-A66E-4BB38F67D768}" type="presParOf" srcId="{1499475E-CD3A-476A-9150-FD3CAAAB5C05}" destId="{1CC0B8A5-D2BC-4784-829D-0CA6252CA21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9B61B1-A678-4814-83EB-14EC0FE995FF}" type="doc">
      <dgm:prSet loTypeId="urn:microsoft.com/office/officeart/2005/8/layout/list1" loCatId="list" qsTypeId="urn:microsoft.com/office/officeart/2005/8/quickstyle/simple3" qsCatId="simple" csTypeId="urn:microsoft.com/office/officeart/2005/8/colors/accent1_1" csCatId="accent1" phldr="1"/>
      <dgm:spPr/>
      <dgm:t>
        <a:bodyPr/>
        <a:lstStyle/>
        <a:p>
          <a:endParaRPr lang="en-US"/>
        </a:p>
      </dgm:t>
    </dgm:pt>
    <dgm:pt modelId="{5BC0A992-355A-4818-840F-B7189A5000BF}">
      <dgm:prSet phldrT="[Text]"/>
      <dgm:spPr/>
      <dgm:t>
        <a:bodyPr/>
        <a:lstStyle/>
        <a:p>
          <a:r>
            <a:rPr lang="en-US" dirty="0" smtClean="0"/>
            <a:t>How many fully active sessions required to generate observed DB Time?</a:t>
          </a:r>
          <a:endParaRPr lang="en-US" dirty="0"/>
        </a:p>
      </dgm:t>
    </dgm:pt>
    <dgm:pt modelId="{EDEAAB26-05C4-4A18-BE22-DE528B7419D5}" type="parTrans" cxnId="{42B1FC04-BBC4-48FE-9A1A-3E54958E34A6}">
      <dgm:prSet/>
      <dgm:spPr/>
      <dgm:t>
        <a:bodyPr/>
        <a:lstStyle/>
        <a:p>
          <a:endParaRPr lang="en-US"/>
        </a:p>
      </dgm:t>
    </dgm:pt>
    <dgm:pt modelId="{362BBAC6-0810-4DF2-BCD0-A22B3DFFE985}" type="sibTrans" cxnId="{42B1FC04-BBC4-48FE-9A1A-3E54958E34A6}">
      <dgm:prSet/>
      <dgm:spPr/>
      <dgm:t>
        <a:bodyPr/>
        <a:lstStyle/>
        <a:p>
          <a:endParaRPr lang="en-US"/>
        </a:p>
      </dgm:t>
    </dgm:pt>
    <dgm:pt modelId="{C657FA86-EE4E-4D7A-9C28-65CA101E061B}">
      <dgm:prSet phldrT="[Text]"/>
      <dgm:spPr/>
      <dgm:t>
        <a:bodyPr/>
        <a:lstStyle/>
        <a:p>
          <a:r>
            <a:rPr lang="en-US" dirty="0" smtClean="0"/>
            <a:t>Fundamental database performance metric</a:t>
          </a:r>
          <a:endParaRPr lang="en-US" dirty="0"/>
        </a:p>
      </dgm:t>
    </dgm:pt>
    <dgm:pt modelId="{E5DF80D2-9186-4AEA-B177-691F72891147}" type="parTrans" cxnId="{8E3C866F-EE17-43A7-AAA1-B01781C76852}">
      <dgm:prSet/>
      <dgm:spPr/>
      <dgm:t>
        <a:bodyPr/>
        <a:lstStyle/>
        <a:p>
          <a:endParaRPr lang="en-US"/>
        </a:p>
      </dgm:t>
    </dgm:pt>
    <dgm:pt modelId="{E162BEB3-1596-4182-82A7-0A0797E4D17C}" type="sibTrans" cxnId="{8E3C866F-EE17-43A7-AAA1-B01781C76852}">
      <dgm:prSet/>
      <dgm:spPr/>
      <dgm:t>
        <a:bodyPr/>
        <a:lstStyle/>
        <a:p>
          <a:endParaRPr lang="en-US"/>
        </a:p>
      </dgm:t>
    </dgm:pt>
    <dgm:pt modelId="{B52765BD-D716-4CAD-B8C6-2968D517E9E3}">
      <dgm:prSet phldrT="[Text]"/>
      <dgm:spPr/>
      <dgm:t>
        <a:bodyPr/>
        <a:lstStyle/>
        <a:p>
          <a:r>
            <a:rPr lang="en-US" dirty="0" smtClean="0"/>
            <a:t>Time-normalized DB Time and thus comparable</a:t>
          </a:r>
          <a:endParaRPr lang="en-US" dirty="0"/>
        </a:p>
      </dgm:t>
    </dgm:pt>
    <dgm:pt modelId="{B68917F5-40AD-4C17-A319-1B54CBFECF93}" type="parTrans" cxnId="{D67B49F1-AD55-4EF8-8DD9-041622C4725C}">
      <dgm:prSet/>
      <dgm:spPr/>
      <dgm:t>
        <a:bodyPr/>
        <a:lstStyle/>
        <a:p>
          <a:endParaRPr lang="en-US"/>
        </a:p>
      </dgm:t>
    </dgm:pt>
    <dgm:pt modelId="{231BDB49-D3D1-422D-A6D4-1A2B2CE5204A}" type="sibTrans" cxnId="{D67B49F1-AD55-4EF8-8DD9-041622C4725C}">
      <dgm:prSet/>
      <dgm:spPr/>
      <dgm:t>
        <a:bodyPr/>
        <a:lstStyle/>
        <a:p>
          <a:endParaRPr lang="en-US"/>
        </a:p>
      </dgm:t>
    </dgm:pt>
    <dgm:pt modelId="{C367B611-38BD-4889-955A-C7E28EBF294A}">
      <dgm:prSet/>
      <dgm:spPr/>
      <dgm:t>
        <a:bodyPr/>
        <a:lstStyle/>
        <a:p>
          <a:r>
            <a:rPr lang="en-US" dirty="0" smtClean="0"/>
            <a:t>Proportional to load on the database</a:t>
          </a:r>
        </a:p>
      </dgm:t>
    </dgm:pt>
    <dgm:pt modelId="{24C6025B-ED46-4E50-9556-E02E7F6060D1}" type="parTrans" cxnId="{FEBAEAA1-95F4-4E49-9398-81E7EE13138E}">
      <dgm:prSet/>
      <dgm:spPr/>
      <dgm:t>
        <a:bodyPr/>
        <a:lstStyle/>
        <a:p>
          <a:endParaRPr lang="en-US"/>
        </a:p>
      </dgm:t>
    </dgm:pt>
    <dgm:pt modelId="{67008D74-2D5C-4A2C-AD55-82A67AC261A3}" type="sibTrans" cxnId="{FEBAEAA1-95F4-4E49-9398-81E7EE13138E}">
      <dgm:prSet/>
      <dgm:spPr/>
      <dgm:t>
        <a:bodyPr/>
        <a:lstStyle/>
        <a:p>
          <a:endParaRPr lang="en-US"/>
        </a:p>
      </dgm:t>
    </dgm:pt>
    <dgm:pt modelId="{947C91AA-B316-45D9-A000-3EF0AFD2D8BA}">
      <dgm:prSet/>
      <dgm:spPr/>
      <dgm:t>
        <a:bodyPr/>
        <a:lstStyle/>
        <a:p>
          <a:r>
            <a:rPr lang="en-US" dirty="0" smtClean="0"/>
            <a:t>Responds directly to performance problems </a:t>
          </a:r>
        </a:p>
      </dgm:t>
    </dgm:pt>
    <dgm:pt modelId="{D59C8E07-EB3D-4C3F-A8E6-0B3C2A7328C6}" type="parTrans" cxnId="{352023B8-8AAA-46A8-BA2B-EA78274641AC}">
      <dgm:prSet/>
      <dgm:spPr/>
      <dgm:t>
        <a:bodyPr/>
        <a:lstStyle/>
        <a:p>
          <a:endParaRPr lang="en-US"/>
        </a:p>
      </dgm:t>
    </dgm:pt>
    <dgm:pt modelId="{528A23DD-5518-468A-B9D7-F5BA99140D41}" type="sibTrans" cxnId="{352023B8-8AAA-46A8-BA2B-EA78274641AC}">
      <dgm:prSet/>
      <dgm:spPr/>
      <dgm:t>
        <a:bodyPr/>
        <a:lstStyle/>
        <a:p>
          <a:endParaRPr lang="en-US"/>
        </a:p>
      </dgm:t>
    </dgm:pt>
    <dgm:pt modelId="{59BBDC36-D69E-48AB-9B34-FBCB74C09FCC}">
      <dgm:prSet phldrT="[Text]"/>
      <dgm:spPr/>
      <dgm:t>
        <a:bodyPr/>
        <a:lstStyle/>
        <a:p>
          <a:r>
            <a:rPr lang="en-US" dirty="0" smtClean="0"/>
            <a:t>Across systems</a:t>
          </a:r>
          <a:endParaRPr lang="en-US" dirty="0"/>
        </a:p>
      </dgm:t>
    </dgm:pt>
    <dgm:pt modelId="{A1DF1154-5E21-4FA5-B88B-F511A267FCA2}" type="parTrans" cxnId="{31E18B0A-64E7-4951-872C-FEEE2E160A13}">
      <dgm:prSet/>
      <dgm:spPr/>
      <dgm:t>
        <a:bodyPr/>
        <a:lstStyle/>
        <a:p>
          <a:endParaRPr lang="en-US"/>
        </a:p>
      </dgm:t>
    </dgm:pt>
    <dgm:pt modelId="{21E3ED5C-D02D-4D74-A610-D3F97E5DA2E1}" type="sibTrans" cxnId="{31E18B0A-64E7-4951-872C-FEEE2E160A13}">
      <dgm:prSet/>
      <dgm:spPr/>
      <dgm:t>
        <a:bodyPr/>
        <a:lstStyle/>
        <a:p>
          <a:endParaRPr lang="en-US"/>
        </a:p>
      </dgm:t>
    </dgm:pt>
    <dgm:pt modelId="{F421F6E6-841B-41E5-B144-3E9617E8F97C}">
      <dgm:prSet phldrT="[Text]"/>
      <dgm:spPr/>
      <dgm:t>
        <a:bodyPr/>
        <a:lstStyle/>
        <a:p>
          <a:r>
            <a:rPr lang="en-US" dirty="0" smtClean="0"/>
            <a:t>Across time periods</a:t>
          </a:r>
          <a:endParaRPr lang="en-US" dirty="0"/>
        </a:p>
      </dgm:t>
    </dgm:pt>
    <dgm:pt modelId="{A3C9C877-8FFB-472F-BBC1-E5ECFB709CC8}" type="parTrans" cxnId="{928470AF-5D31-45E4-A6E4-5B5D46D59366}">
      <dgm:prSet/>
      <dgm:spPr/>
      <dgm:t>
        <a:bodyPr/>
        <a:lstStyle/>
        <a:p>
          <a:endParaRPr lang="en-US"/>
        </a:p>
      </dgm:t>
    </dgm:pt>
    <dgm:pt modelId="{B9635CFE-6822-46F9-96E1-F4DB7A464F83}" type="sibTrans" cxnId="{928470AF-5D31-45E4-A6E4-5B5D46D59366}">
      <dgm:prSet/>
      <dgm:spPr/>
      <dgm:t>
        <a:bodyPr/>
        <a:lstStyle/>
        <a:p>
          <a:endParaRPr lang="en-US"/>
        </a:p>
      </dgm:t>
    </dgm:pt>
    <dgm:pt modelId="{CDE3D551-F8F1-4645-ACCB-662F90F6973C}" type="pres">
      <dgm:prSet presAssocID="{8E9B61B1-A678-4814-83EB-14EC0FE995FF}" presName="linear" presStyleCnt="0">
        <dgm:presLayoutVars>
          <dgm:dir/>
          <dgm:animLvl val="lvl"/>
          <dgm:resizeHandles val="exact"/>
        </dgm:presLayoutVars>
      </dgm:prSet>
      <dgm:spPr/>
      <dgm:t>
        <a:bodyPr/>
        <a:lstStyle/>
        <a:p>
          <a:endParaRPr lang="en-US"/>
        </a:p>
      </dgm:t>
    </dgm:pt>
    <dgm:pt modelId="{A6C814B0-633E-4754-80D3-7BAC8E360125}" type="pres">
      <dgm:prSet presAssocID="{5BC0A992-355A-4818-840F-B7189A5000BF}" presName="parentLin" presStyleCnt="0"/>
      <dgm:spPr/>
    </dgm:pt>
    <dgm:pt modelId="{23A69E88-76EB-45D3-8137-554F16CA492F}" type="pres">
      <dgm:prSet presAssocID="{5BC0A992-355A-4818-840F-B7189A5000BF}" presName="parentLeftMargin" presStyleLbl="node1" presStyleIdx="0" presStyleCnt="3"/>
      <dgm:spPr/>
      <dgm:t>
        <a:bodyPr/>
        <a:lstStyle/>
        <a:p>
          <a:endParaRPr lang="en-US"/>
        </a:p>
      </dgm:t>
    </dgm:pt>
    <dgm:pt modelId="{80461F6A-5D8D-49C1-BE48-A5FEB92A87AB}" type="pres">
      <dgm:prSet presAssocID="{5BC0A992-355A-4818-840F-B7189A5000BF}" presName="parentText" presStyleLbl="node1" presStyleIdx="0" presStyleCnt="3" custScaleX="132233">
        <dgm:presLayoutVars>
          <dgm:chMax val="0"/>
          <dgm:bulletEnabled val="1"/>
        </dgm:presLayoutVars>
      </dgm:prSet>
      <dgm:spPr/>
      <dgm:t>
        <a:bodyPr/>
        <a:lstStyle/>
        <a:p>
          <a:endParaRPr lang="en-US"/>
        </a:p>
      </dgm:t>
    </dgm:pt>
    <dgm:pt modelId="{E4629B62-580C-4368-8EFF-CC8CD79F3318}" type="pres">
      <dgm:prSet presAssocID="{5BC0A992-355A-4818-840F-B7189A5000BF}" presName="negativeSpace" presStyleCnt="0"/>
      <dgm:spPr/>
    </dgm:pt>
    <dgm:pt modelId="{41FD1E0E-2A97-460F-9C98-64D31335D251}" type="pres">
      <dgm:prSet presAssocID="{5BC0A992-355A-4818-840F-B7189A5000BF}" presName="childText" presStyleLbl="conFgAcc1" presStyleIdx="0" presStyleCnt="3">
        <dgm:presLayoutVars>
          <dgm:bulletEnabled val="1"/>
        </dgm:presLayoutVars>
      </dgm:prSet>
      <dgm:spPr/>
    </dgm:pt>
    <dgm:pt modelId="{1225A685-125C-4684-8203-2A1AB9485F71}" type="pres">
      <dgm:prSet presAssocID="{362BBAC6-0810-4DF2-BCD0-A22B3DFFE985}" presName="spaceBetweenRectangles" presStyleCnt="0"/>
      <dgm:spPr/>
    </dgm:pt>
    <dgm:pt modelId="{92ADB1E5-3BFB-423C-A734-90D1B87E8395}" type="pres">
      <dgm:prSet presAssocID="{C657FA86-EE4E-4D7A-9C28-65CA101E061B}" presName="parentLin" presStyleCnt="0"/>
      <dgm:spPr/>
    </dgm:pt>
    <dgm:pt modelId="{9EA04DFF-8FDB-4DEB-9052-BF44173F19FD}" type="pres">
      <dgm:prSet presAssocID="{C657FA86-EE4E-4D7A-9C28-65CA101E061B}" presName="parentLeftMargin" presStyleLbl="node1" presStyleIdx="0" presStyleCnt="3"/>
      <dgm:spPr/>
      <dgm:t>
        <a:bodyPr/>
        <a:lstStyle/>
        <a:p>
          <a:endParaRPr lang="en-US"/>
        </a:p>
      </dgm:t>
    </dgm:pt>
    <dgm:pt modelId="{45C96336-6D94-4BA3-B673-1862472CB08A}" type="pres">
      <dgm:prSet presAssocID="{C657FA86-EE4E-4D7A-9C28-65CA101E061B}" presName="parentText" presStyleLbl="node1" presStyleIdx="1" presStyleCnt="3" custScaleX="132233" custScaleY="95890">
        <dgm:presLayoutVars>
          <dgm:chMax val="0"/>
          <dgm:bulletEnabled val="1"/>
        </dgm:presLayoutVars>
      </dgm:prSet>
      <dgm:spPr/>
      <dgm:t>
        <a:bodyPr/>
        <a:lstStyle/>
        <a:p>
          <a:endParaRPr lang="en-US"/>
        </a:p>
      </dgm:t>
    </dgm:pt>
    <dgm:pt modelId="{3B402C8C-A51C-4E1C-A4F1-9267DB8952FB}" type="pres">
      <dgm:prSet presAssocID="{C657FA86-EE4E-4D7A-9C28-65CA101E061B}" presName="negativeSpace" presStyleCnt="0"/>
      <dgm:spPr/>
    </dgm:pt>
    <dgm:pt modelId="{BEF7B35A-B581-4537-A361-A9D724528431}" type="pres">
      <dgm:prSet presAssocID="{C657FA86-EE4E-4D7A-9C28-65CA101E061B}" presName="childText" presStyleLbl="conFgAcc1" presStyleIdx="1" presStyleCnt="3">
        <dgm:presLayoutVars>
          <dgm:bulletEnabled val="1"/>
        </dgm:presLayoutVars>
      </dgm:prSet>
      <dgm:spPr/>
      <dgm:t>
        <a:bodyPr/>
        <a:lstStyle/>
        <a:p>
          <a:endParaRPr lang="en-US"/>
        </a:p>
      </dgm:t>
    </dgm:pt>
    <dgm:pt modelId="{43B961D9-526A-4E61-B03A-7687509E2D4B}" type="pres">
      <dgm:prSet presAssocID="{E162BEB3-1596-4182-82A7-0A0797E4D17C}" presName="spaceBetweenRectangles" presStyleCnt="0"/>
      <dgm:spPr/>
    </dgm:pt>
    <dgm:pt modelId="{BDDE8A0F-629B-40BA-B279-2FCE99871C75}" type="pres">
      <dgm:prSet presAssocID="{B52765BD-D716-4CAD-B8C6-2968D517E9E3}" presName="parentLin" presStyleCnt="0"/>
      <dgm:spPr/>
    </dgm:pt>
    <dgm:pt modelId="{E67D012E-9EB5-49C2-98BD-84F84C42C8DE}" type="pres">
      <dgm:prSet presAssocID="{B52765BD-D716-4CAD-B8C6-2968D517E9E3}" presName="parentLeftMargin" presStyleLbl="node1" presStyleIdx="1" presStyleCnt="3"/>
      <dgm:spPr/>
      <dgm:t>
        <a:bodyPr/>
        <a:lstStyle/>
        <a:p>
          <a:endParaRPr lang="en-US"/>
        </a:p>
      </dgm:t>
    </dgm:pt>
    <dgm:pt modelId="{AF0F9633-4BC3-4972-94E8-2E9CB8336FE5}" type="pres">
      <dgm:prSet presAssocID="{B52765BD-D716-4CAD-B8C6-2968D517E9E3}" presName="parentText" presStyleLbl="node1" presStyleIdx="2" presStyleCnt="3" custScaleX="132233">
        <dgm:presLayoutVars>
          <dgm:chMax val="0"/>
          <dgm:bulletEnabled val="1"/>
        </dgm:presLayoutVars>
      </dgm:prSet>
      <dgm:spPr/>
      <dgm:t>
        <a:bodyPr/>
        <a:lstStyle/>
        <a:p>
          <a:endParaRPr lang="en-US"/>
        </a:p>
      </dgm:t>
    </dgm:pt>
    <dgm:pt modelId="{6E9E7A7E-6324-48A9-9790-28F51BBFF1E6}" type="pres">
      <dgm:prSet presAssocID="{B52765BD-D716-4CAD-B8C6-2968D517E9E3}" presName="negativeSpace" presStyleCnt="0"/>
      <dgm:spPr/>
    </dgm:pt>
    <dgm:pt modelId="{FEDF0E5B-AF10-4773-AE26-3447A04B7745}" type="pres">
      <dgm:prSet presAssocID="{B52765BD-D716-4CAD-B8C6-2968D517E9E3}" presName="childText" presStyleLbl="conFgAcc1" presStyleIdx="2" presStyleCnt="3">
        <dgm:presLayoutVars>
          <dgm:bulletEnabled val="1"/>
        </dgm:presLayoutVars>
      </dgm:prSet>
      <dgm:spPr/>
      <dgm:t>
        <a:bodyPr/>
        <a:lstStyle/>
        <a:p>
          <a:endParaRPr lang="en-US"/>
        </a:p>
      </dgm:t>
    </dgm:pt>
  </dgm:ptLst>
  <dgm:cxnLst>
    <dgm:cxn modelId="{42B1FC04-BBC4-48FE-9A1A-3E54958E34A6}" srcId="{8E9B61B1-A678-4814-83EB-14EC0FE995FF}" destId="{5BC0A992-355A-4818-840F-B7189A5000BF}" srcOrd="0" destOrd="0" parTransId="{EDEAAB26-05C4-4A18-BE22-DE528B7419D5}" sibTransId="{362BBAC6-0810-4DF2-BCD0-A22B3DFFE985}"/>
    <dgm:cxn modelId="{31E18B0A-64E7-4951-872C-FEEE2E160A13}" srcId="{B52765BD-D716-4CAD-B8C6-2968D517E9E3}" destId="{59BBDC36-D69E-48AB-9B34-FBCB74C09FCC}" srcOrd="0" destOrd="0" parTransId="{A1DF1154-5E21-4FA5-B88B-F511A267FCA2}" sibTransId="{21E3ED5C-D02D-4D74-A610-D3F97E5DA2E1}"/>
    <dgm:cxn modelId="{9365623D-1F8C-4C7D-B41C-50E92854863A}" type="presOf" srcId="{B52765BD-D716-4CAD-B8C6-2968D517E9E3}" destId="{AF0F9633-4BC3-4972-94E8-2E9CB8336FE5}" srcOrd="1" destOrd="0" presId="urn:microsoft.com/office/officeart/2005/8/layout/list1"/>
    <dgm:cxn modelId="{A7B81CB3-7329-4566-8A2C-2BEC0320102D}" type="presOf" srcId="{F421F6E6-841B-41E5-B144-3E9617E8F97C}" destId="{FEDF0E5B-AF10-4773-AE26-3447A04B7745}" srcOrd="0" destOrd="1" presId="urn:microsoft.com/office/officeart/2005/8/layout/list1"/>
    <dgm:cxn modelId="{8E3C866F-EE17-43A7-AAA1-B01781C76852}" srcId="{8E9B61B1-A678-4814-83EB-14EC0FE995FF}" destId="{C657FA86-EE4E-4D7A-9C28-65CA101E061B}" srcOrd="1" destOrd="0" parTransId="{E5DF80D2-9186-4AEA-B177-691F72891147}" sibTransId="{E162BEB3-1596-4182-82A7-0A0797E4D17C}"/>
    <dgm:cxn modelId="{D67B49F1-AD55-4EF8-8DD9-041622C4725C}" srcId="{8E9B61B1-A678-4814-83EB-14EC0FE995FF}" destId="{B52765BD-D716-4CAD-B8C6-2968D517E9E3}" srcOrd="2" destOrd="0" parTransId="{B68917F5-40AD-4C17-A319-1B54CBFECF93}" sibTransId="{231BDB49-D3D1-422D-A6D4-1A2B2CE5204A}"/>
    <dgm:cxn modelId="{14D7A291-7573-479E-A35B-CF45F81A9F3E}" type="presOf" srcId="{C657FA86-EE4E-4D7A-9C28-65CA101E061B}" destId="{45C96336-6D94-4BA3-B673-1862472CB08A}" srcOrd="1" destOrd="0" presId="urn:microsoft.com/office/officeart/2005/8/layout/list1"/>
    <dgm:cxn modelId="{6BBF5487-C088-4B6B-A6EA-E51AEAEAD079}" type="presOf" srcId="{B52765BD-D716-4CAD-B8C6-2968D517E9E3}" destId="{E67D012E-9EB5-49C2-98BD-84F84C42C8DE}" srcOrd="0" destOrd="0" presId="urn:microsoft.com/office/officeart/2005/8/layout/list1"/>
    <dgm:cxn modelId="{C873B35C-0376-459A-9888-FE9DC6280146}" type="presOf" srcId="{C657FA86-EE4E-4D7A-9C28-65CA101E061B}" destId="{9EA04DFF-8FDB-4DEB-9052-BF44173F19FD}" srcOrd="0" destOrd="0" presId="urn:microsoft.com/office/officeart/2005/8/layout/list1"/>
    <dgm:cxn modelId="{34F2E368-DB33-4E42-8598-0E2F9C8DD646}" type="presOf" srcId="{5BC0A992-355A-4818-840F-B7189A5000BF}" destId="{23A69E88-76EB-45D3-8137-554F16CA492F}" srcOrd="0" destOrd="0" presId="urn:microsoft.com/office/officeart/2005/8/layout/list1"/>
    <dgm:cxn modelId="{928470AF-5D31-45E4-A6E4-5B5D46D59366}" srcId="{B52765BD-D716-4CAD-B8C6-2968D517E9E3}" destId="{F421F6E6-841B-41E5-B144-3E9617E8F97C}" srcOrd="1" destOrd="0" parTransId="{A3C9C877-8FFB-472F-BBC1-E5ECFB709CC8}" sibTransId="{B9635CFE-6822-46F9-96E1-F4DB7A464F83}"/>
    <dgm:cxn modelId="{8701A4E0-B1A9-4B1D-A003-B5F8FDCC12ED}" type="presOf" srcId="{8E9B61B1-A678-4814-83EB-14EC0FE995FF}" destId="{CDE3D551-F8F1-4645-ACCB-662F90F6973C}" srcOrd="0" destOrd="0" presId="urn:microsoft.com/office/officeart/2005/8/layout/list1"/>
    <dgm:cxn modelId="{06A35298-9D4D-497F-B2A1-B4AED034E3C3}" type="presOf" srcId="{5BC0A992-355A-4818-840F-B7189A5000BF}" destId="{80461F6A-5D8D-49C1-BE48-A5FEB92A87AB}" srcOrd="1" destOrd="0" presId="urn:microsoft.com/office/officeart/2005/8/layout/list1"/>
    <dgm:cxn modelId="{7967B6A0-62A1-4B81-A3F9-E68A97438A04}" type="presOf" srcId="{59BBDC36-D69E-48AB-9B34-FBCB74C09FCC}" destId="{FEDF0E5B-AF10-4773-AE26-3447A04B7745}" srcOrd="0" destOrd="0" presId="urn:microsoft.com/office/officeart/2005/8/layout/list1"/>
    <dgm:cxn modelId="{352023B8-8AAA-46A8-BA2B-EA78274641AC}" srcId="{C657FA86-EE4E-4D7A-9C28-65CA101E061B}" destId="{947C91AA-B316-45D9-A000-3EF0AFD2D8BA}" srcOrd="1" destOrd="0" parTransId="{D59C8E07-EB3D-4C3F-A8E6-0B3C2A7328C6}" sibTransId="{528A23DD-5518-468A-B9D7-F5BA99140D41}"/>
    <dgm:cxn modelId="{FEBAEAA1-95F4-4E49-9398-81E7EE13138E}" srcId="{C657FA86-EE4E-4D7A-9C28-65CA101E061B}" destId="{C367B611-38BD-4889-955A-C7E28EBF294A}" srcOrd="0" destOrd="0" parTransId="{24C6025B-ED46-4E50-9556-E02E7F6060D1}" sibTransId="{67008D74-2D5C-4A2C-AD55-82A67AC261A3}"/>
    <dgm:cxn modelId="{293DA85A-D210-4AAB-B109-E461D5FD5BD8}" type="presOf" srcId="{947C91AA-B316-45D9-A000-3EF0AFD2D8BA}" destId="{BEF7B35A-B581-4537-A361-A9D724528431}" srcOrd="0" destOrd="1" presId="urn:microsoft.com/office/officeart/2005/8/layout/list1"/>
    <dgm:cxn modelId="{BCD7F8EB-CDCF-4373-BA0E-D512961F32D7}" type="presOf" srcId="{C367B611-38BD-4889-955A-C7E28EBF294A}" destId="{BEF7B35A-B581-4537-A361-A9D724528431}" srcOrd="0" destOrd="0" presId="urn:microsoft.com/office/officeart/2005/8/layout/list1"/>
    <dgm:cxn modelId="{D24DD619-E455-4505-8E15-767AC74AD15E}" type="presParOf" srcId="{CDE3D551-F8F1-4645-ACCB-662F90F6973C}" destId="{A6C814B0-633E-4754-80D3-7BAC8E360125}" srcOrd="0" destOrd="0" presId="urn:microsoft.com/office/officeart/2005/8/layout/list1"/>
    <dgm:cxn modelId="{C98CEEE8-7869-4EC2-AF23-A1451BD4209F}" type="presParOf" srcId="{A6C814B0-633E-4754-80D3-7BAC8E360125}" destId="{23A69E88-76EB-45D3-8137-554F16CA492F}" srcOrd="0" destOrd="0" presId="urn:microsoft.com/office/officeart/2005/8/layout/list1"/>
    <dgm:cxn modelId="{98BB2AAA-CDAE-4FDB-B0A4-DD1E0CC75A23}" type="presParOf" srcId="{A6C814B0-633E-4754-80D3-7BAC8E360125}" destId="{80461F6A-5D8D-49C1-BE48-A5FEB92A87AB}" srcOrd="1" destOrd="0" presId="urn:microsoft.com/office/officeart/2005/8/layout/list1"/>
    <dgm:cxn modelId="{27C8B9D7-69EF-44A8-8A66-BF3DD6BFCCC2}" type="presParOf" srcId="{CDE3D551-F8F1-4645-ACCB-662F90F6973C}" destId="{E4629B62-580C-4368-8EFF-CC8CD79F3318}" srcOrd="1" destOrd="0" presId="urn:microsoft.com/office/officeart/2005/8/layout/list1"/>
    <dgm:cxn modelId="{91BAA885-A8C9-4718-9D04-9FF7238A5908}" type="presParOf" srcId="{CDE3D551-F8F1-4645-ACCB-662F90F6973C}" destId="{41FD1E0E-2A97-460F-9C98-64D31335D251}" srcOrd="2" destOrd="0" presId="urn:microsoft.com/office/officeart/2005/8/layout/list1"/>
    <dgm:cxn modelId="{0622FD45-3C1E-4DB0-BECC-C7E227119F64}" type="presParOf" srcId="{CDE3D551-F8F1-4645-ACCB-662F90F6973C}" destId="{1225A685-125C-4684-8203-2A1AB9485F71}" srcOrd="3" destOrd="0" presId="urn:microsoft.com/office/officeart/2005/8/layout/list1"/>
    <dgm:cxn modelId="{8F3D466E-7BCF-4926-B698-BDBEC633F0D5}" type="presParOf" srcId="{CDE3D551-F8F1-4645-ACCB-662F90F6973C}" destId="{92ADB1E5-3BFB-423C-A734-90D1B87E8395}" srcOrd="4" destOrd="0" presId="urn:microsoft.com/office/officeart/2005/8/layout/list1"/>
    <dgm:cxn modelId="{8063A00C-55FC-446E-8579-95907A4EA889}" type="presParOf" srcId="{92ADB1E5-3BFB-423C-A734-90D1B87E8395}" destId="{9EA04DFF-8FDB-4DEB-9052-BF44173F19FD}" srcOrd="0" destOrd="0" presId="urn:microsoft.com/office/officeart/2005/8/layout/list1"/>
    <dgm:cxn modelId="{D425B848-30C1-4124-8984-1C3630E44265}" type="presParOf" srcId="{92ADB1E5-3BFB-423C-A734-90D1B87E8395}" destId="{45C96336-6D94-4BA3-B673-1862472CB08A}" srcOrd="1" destOrd="0" presId="urn:microsoft.com/office/officeart/2005/8/layout/list1"/>
    <dgm:cxn modelId="{9B2762FB-A3DE-4B46-A4B4-CF0C0A32EDB5}" type="presParOf" srcId="{CDE3D551-F8F1-4645-ACCB-662F90F6973C}" destId="{3B402C8C-A51C-4E1C-A4F1-9267DB8952FB}" srcOrd="5" destOrd="0" presId="urn:microsoft.com/office/officeart/2005/8/layout/list1"/>
    <dgm:cxn modelId="{B98B94F6-19DD-4C49-8F78-0F755376030C}" type="presParOf" srcId="{CDE3D551-F8F1-4645-ACCB-662F90F6973C}" destId="{BEF7B35A-B581-4537-A361-A9D724528431}" srcOrd="6" destOrd="0" presId="urn:microsoft.com/office/officeart/2005/8/layout/list1"/>
    <dgm:cxn modelId="{7B7F0D37-FD3F-4937-9782-9CB891F4ABB4}" type="presParOf" srcId="{CDE3D551-F8F1-4645-ACCB-662F90F6973C}" destId="{43B961D9-526A-4E61-B03A-7687509E2D4B}" srcOrd="7" destOrd="0" presId="urn:microsoft.com/office/officeart/2005/8/layout/list1"/>
    <dgm:cxn modelId="{BAC9E6EA-58E1-48CB-88E4-BDD83AC47C91}" type="presParOf" srcId="{CDE3D551-F8F1-4645-ACCB-662F90F6973C}" destId="{BDDE8A0F-629B-40BA-B279-2FCE99871C75}" srcOrd="8" destOrd="0" presId="urn:microsoft.com/office/officeart/2005/8/layout/list1"/>
    <dgm:cxn modelId="{4DDD9203-16D3-4552-9922-447CC8D05EEF}" type="presParOf" srcId="{BDDE8A0F-629B-40BA-B279-2FCE99871C75}" destId="{E67D012E-9EB5-49C2-98BD-84F84C42C8DE}" srcOrd="0" destOrd="0" presId="urn:microsoft.com/office/officeart/2005/8/layout/list1"/>
    <dgm:cxn modelId="{5C888F1D-8A25-4C30-BADA-F493EFAF0251}" type="presParOf" srcId="{BDDE8A0F-629B-40BA-B279-2FCE99871C75}" destId="{AF0F9633-4BC3-4972-94E8-2E9CB8336FE5}" srcOrd="1" destOrd="0" presId="urn:microsoft.com/office/officeart/2005/8/layout/list1"/>
    <dgm:cxn modelId="{D1FD42D9-04BA-4662-B616-A1C91A44F390}" type="presParOf" srcId="{CDE3D551-F8F1-4645-ACCB-662F90F6973C}" destId="{6E9E7A7E-6324-48A9-9790-28F51BBFF1E6}" srcOrd="9" destOrd="0" presId="urn:microsoft.com/office/officeart/2005/8/layout/list1"/>
    <dgm:cxn modelId="{524F431F-3850-4369-A6D8-0F40C6D6F9C3}" type="presParOf" srcId="{CDE3D551-F8F1-4645-ACCB-662F90F6973C}" destId="{FEDF0E5B-AF10-4773-AE26-3447A04B7745}"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3B221C-FC14-4069-8415-3A983348EAD2}">
      <dsp:nvSpPr>
        <dsp:cNvPr id="0" name=""/>
        <dsp:cNvSpPr/>
      </dsp:nvSpPr>
      <dsp:spPr>
        <a:xfrm>
          <a:off x="0" y="455113"/>
          <a:ext cx="6096000" cy="730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AEF504-CEDD-4F27-9FBD-0D9C811A4304}">
      <dsp:nvSpPr>
        <dsp:cNvPr id="0" name=""/>
        <dsp:cNvSpPr/>
      </dsp:nvSpPr>
      <dsp:spPr>
        <a:xfrm>
          <a:off x="304800" y="27073"/>
          <a:ext cx="4267200" cy="8560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t>Total time spent inside database calls by active foreground sessions</a:t>
          </a:r>
          <a:endParaRPr lang="en-US" sz="1800" kern="1200" dirty="0"/>
        </a:p>
      </dsp:txBody>
      <dsp:txXfrm>
        <a:off x="304800" y="27073"/>
        <a:ext cx="4267200" cy="856080"/>
      </dsp:txXfrm>
    </dsp:sp>
    <dsp:sp modelId="{8D1B14AC-5C40-4AAD-9589-5E6B86667DD6}">
      <dsp:nvSpPr>
        <dsp:cNvPr id="0" name=""/>
        <dsp:cNvSpPr/>
      </dsp:nvSpPr>
      <dsp:spPr>
        <a:xfrm>
          <a:off x="0" y="1770553"/>
          <a:ext cx="6096000" cy="730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F2124-9BC9-4CB3-B2B8-46B0C1BB08D0}">
      <dsp:nvSpPr>
        <dsp:cNvPr id="0" name=""/>
        <dsp:cNvSpPr/>
      </dsp:nvSpPr>
      <dsp:spPr>
        <a:xfrm>
          <a:off x="304800" y="1342513"/>
          <a:ext cx="4267200" cy="8560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t>Includes CPU time, IO time and non-idle wait time</a:t>
          </a:r>
          <a:endParaRPr lang="en-US" sz="1800" kern="1200" dirty="0"/>
        </a:p>
      </dsp:txBody>
      <dsp:txXfrm>
        <a:off x="304800" y="1342513"/>
        <a:ext cx="4267200" cy="856080"/>
      </dsp:txXfrm>
    </dsp:sp>
    <dsp:sp modelId="{F1668973-E671-4BFE-971A-F19BB9CE7882}">
      <dsp:nvSpPr>
        <dsp:cNvPr id="0" name=""/>
        <dsp:cNvSpPr/>
      </dsp:nvSpPr>
      <dsp:spPr>
        <a:xfrm>
          <a:off x="0" y="3085993"/>
          <a:ext cx="6096000" cy="730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B7D9C1-236D-47EA-84EB-DE238D017399}">
      <dsp:nvSpPr>
        <dsp:cNvPr id="0" name=""/>
        <dsp:cNvSpPr/>
      </dsp:nvSpPr>
      <dsp:spPr>
        <a:xfrm>
          <a:off x="304800" y="2657953"/>
          <a:ext cx="4267200" cy="8560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t>Fundamental measure of Oracle performance throughput</a:t>
          </a:r>
          <a:endParaRPr lang="en-US" sz="1800" kern="1200" dirty="0"/>
        </a:p>
      </dsp:txBody>
      <dsp:txXfrm>
        <a:off x="304800" y="2657953"/>
        <a:ext cx="4267200" cy="8560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4349AB-0B6D-4761-B581-D4F758F50886}">
      <dsp:nvSpPr>
        <dsp:cNvPr id="0" name=""/>
        <dsp:cNvSpPr/>
      </dsp:nvSpPr>
      <dsp:spPr>
        <a:xfrm rot="5400000">
          <a:off x="4154082" y="-1501824"/>
          <a:ext cx="1156890" cy="44541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t>In a database call</a:t>
          </a:r>
          <a:endParaRPr lang="en-US" sz="1800" b="0" kern="1200" dirty="0"/>
        </a:p>
        <a:p>
          <a:pPr marL="171450" lvl="1" indent="-171450" algn="l" defTabSz="800100">
            <a:lnSpc>
              <a:spcPct val="90000"/>
            </a:lnSpc>
            <a:spcBef>
              <a:spcPct val="0"/>
            </a:spcBef>
            <a:spcAft>
              <a:spcPct val="15000"/>
            </a:spcAft>
            <a:buChar char="••"/>
          </a:pPr>
          <a:r>
            <a:rPr lang="en-US" sz="1800" b="0" kern="1200" dirty="0" smtClean="0"/>
            <a:t>Contributing to DB Time</a:t>
          </a:r>
          <a:endParaRPr lang="en-US" sz="1800" b="0" kern="1200" dirty="0"/>
        </a:p>
      </dsp:txBody>
      <dsp:txXfrm rot="5400000">
        <a:off x="4154082" y="-1501824"/>
        <a:ext cx="1156890" cy="4454144"/>
      </dsp:txXfrm>
    </dsp:sp>
    <dsp:sp modelId="{E07FF6E5-F08B-4B9D-96C6-40E317A05206}">
      <dsp:nvSpPr>
        <dsp:cNvPr id="0" name=""/>
        <dsp:cNvSpPr/>
      </dsp:nvSpPr>
      <dsp:spPr>
        <a:xfrm>
          <a:off x="0" y="2191"/>
          <a:ext cx="2505456" cy="1446113"/>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Active</a:t>
          </a:r>
          <a:endParaRPr lang="en-US" sz="3000" kern="1200" dirty="0"/>
        </a:p>
      </dsp:txBody>
      <dsp:txXfrm>
        <a:off x="0" y="2191"/>
        <a:ext cx="2505456" cy="1446113"/>
      </dsp:txXfrm>
    </dsp:sp>
    <dsp:sp modelId="{59B698AF-EC21-4EE5-84F7-9BD5F7A017F6}">
      <dsp:nvSpPr>
        <dsp:cNvPr id="0" name=""/>
        <dsp:cNvSpPr/>
      </dsp:nvSpPr>
      <dsp:spPr>
        <a:xfrm rot="5400000">
          <a:off x="4154082" y="16594"/>
          <a:ext cx="1156890" cy="44541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t>Active Time </a:t>
          </a:r>
          <a:r>
            <a:rPr lang="en-US" sz="1800" b="0" kern="1200" dirty="0" smtClean="0">
              <a:latin typeface="Arial"/>
              <a:cs typeface="Arial"/>
            </a:rPr>
            <a:t>÷</a:t>
          </a:r>
          <a:r>
            <a:rPr lang="en-US" sz="1800" b="0" kern="1200" dirty="0" smtClean="0"/>
            <a:t> Elapsed Time</a:t>
          </a:r>
          <a:endParaRPr lang="en-US" sz="1800" b="0" kern="1200" dirty="0"/>
        </a:p>
      </dsp:txBody>
      <dsp:txXfrm rot="5400000">
        <a:off x="4154082" y="16594"/>
        <a:ext cx="1156890" cy="4454144"/>
      </dsp:txXfrm>
    </dsp:sp>
    <dsp:sp modelId="{9CA84CA0-6539-45AB-ACEE-06675CD8DDE1}">
      <dsp:nvSpPr>
        <dsp:cNvPr id="0" name=""/>
        <dsp:cNvSpPr/>
      </dsp:nvSpPr>
      <dsp:spPr>
        <a:xfrm>
          <a:off x="0" y="1520609"/>
          <a:ext cx="2505456" cy="1446113"/>
        </a:xfrm>
        <a:prstGeom prst="roundRect">
          <a:avLst/>
        </a:prstGeom>
        <a:solidFill>
          <a:schemeClr val="accent1">
            <a:shade val="80000"/>
            <a:hueOff val="-365338"/>
            <a:satOff val="-5738"/>
            <a:lumOff val="165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Average Activity of a Session</a:t>
          </a:r>
          <a:endParaRPr lang="en-US" sz="3000" kern="1200" dirty="0"/>
        </a:p>
      </dsp:txBody>
      <dsp:txXfrm>
        <a:off x="0" y="1520609"/>
        <a:ext cx="2505456" cy="1446113"/>
      </dsp:txXfrm>
    </dsp:sp>
    <dsp:sp modelId="{1CC0B8A5-D2BC-4784-829D-0CA6252CA213}">
      <dsp:nvSpPr>
        <dsp:cNvPr id="0" name=""/>
        <dsp:cNvSpPr/>
      </dsp:nvSpPr>
      <dsp:spPr>
        <a:xfrm rot="5400000">
          <a:off x="4154082" y="1535013"/>
          <a:ext cx="1156890" cy="44541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t>Total of average activity across all sessions</a:t>
          </a:r>
          <a:endParaRPr lang="en-US" sz="1800" b="0" kern="1200" dirty="0"/>
        </a:p>
        <a:p>
          <a:pPr marL="171450" lvl="1" indent="-171450" algn="l" defTabSz="800100">
            <a:lnSpc>
              <a:spcPct val="90000"/>
            </a:lnSpc>
            <a:spcBef>
              <a:spcPct val="0"/>
            </a:spcBef>
            <a:spcAft>
              <a:spcPct val="15000"/>
            </a:spcAft>
            <a:buChar char="••"/>
          </a:pPr>
          <a:r>
            <a:rPr lang="en-US" sz="1800" b="0" kern="1200" dirty="0" smtClean="0"/>
            <a:t>Total DB Time </a:t>
          </a:r>
          <a:r>
            <a:rPr lang="en-US" sz="1800" b="0" kern="1200" dirty="0" smtClean="0">
              <a:latin typeface="Arial"/>
              <a:cs typeface="Arial"/>
            </a:rPr>
            <a:t>÷</a:t>
          </a:r>
          <a:r>
            <a:rPr lang="en-US" sz="1800" b="0" kern="1200" dirty="0" smtClean="0"/>
            <a:t> Elapsed Time </a:t>
          </a:r>
          <a:endParaRPr lang="en-US" sz="1800" b="0" kern="1200" dirty="0"/>
        </a:p>
      </dsp:txBody>
      <dsp:txXfrm rot="5400000">
        <a:off x="4154082" y="1535013"/>
        <a:ext cx="1156890" cy="4454144"/>
      </dsp:txXfrm>
    </dsp:sp>
    <dsp:sp modelId="{BF8F3CE4-5184-4E8A-9F5F-55FE4EF0AFD5}">
      <dsp:nvSpPr>
        <dsp:cNvPr id="0" name=""/>
        <dsp:cNvSpPr/>
      </dsp:nvSpPr>
      <dsp:spPr>
        <a:xfrm>
          <a:off x="0" y="3039028"/>
          <a:ext cx="2505456" cy="1446113"/>
        </a:xfrm>
        <a:prstGeom prst="roundRect">
          <a:avLst/>
        </a:prstGeom>
        <a:solidFill>
          <a:schemeClr val="accent1">
            <a:shade val="80000"/>
            <a:hueOff val="-730676"/>
            <a:satOff val="-11477"/>
            <a:lumOff val="331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Average Active Sessions</a:t>
          </a:r>
          <a:endParaRPr lang="en-US" sz="3000" kern="1200" dirty="0"/>
        </a:p>
      </dsp:txBody>
      <dsp:txXfrm>
        <a:off x="0" y="3039028"/>
        <a:ext cx="2505456" cy="144611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FD1E0E-2A97-460F-9C98-64D31335D251}">
      <dsp:nvSpPr>
        <dsp:cNvPr id="0" name=""/>
        <dsp:cNvSpPr/>
      </dsp:nvSpPr>
      <dsp:spPr>
        <a:xfrm>
          <a:off x="0" y="831139"/>
          <a:ext cx="7035800" cy="4788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461F6A-5D8D-49C1-BE48-A5FEB92A87AB}">
      <dsp:nvSpPr>
        <dsp:cNvPr id="0" name=""/>
        <dsp:cNvSpPr/>
      </dsp:nvSpPr>
      <dsp:spPr>
        <a:xfrm>
          <a:off x="351790" y="550699"/>
          <a:ext cx="6512554" cy="5608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156" tIns="0" rIns="186156" bIns="0" numCol="1" spcCol="1270" anchor="ctr" anchorCtr="0">
          <a:noAutofit/>
        </a:bodyPr>
        <a:lstStyle/>
        <a:p>
          <a:pPr lvl="0" algn="l" defTabSz="844550">
            <a:lnSpc>
              <a:spcPct val="90000"/>
            </a:lnSpc>
            <a:spcBef>
              <a:spcPct val="0"/>
            </a:spcBef>
            <a:spcAft>
              <a:spcPct val="35000"/>
            </a:spcAft>
          </a:pPr>
          <a:r>
            <a:rPr lang="en-US" sz="1900" kern="1200" dirty="0" smtClean="0"/>
            <a:t>How many fully active sessions required to generate observed DB Time?</a:t>
          </a:r>
          <a:endParaRPr lang="en-US" sz="1900" kern="1200" dirty="0"/>
        </a:p>
      </dsp:txBody>
      <dsp:txXfrm>
        <a:off x="351790" y="550699"/>
        <a:ext cx="6512554" cy="560880"/>
      </dsp:txXfrm>
    </dsp:sp>
    <dsp:sp modelId="{BEF7B35A-B581-4537-A361-A9D724528431}">
      <dsp:nvSpPr>
        <dsp:cNvPr id="0" name=""/>
        <dsp:cNvSpPr/>
      </dsp:nvSpPr>
      <dsp:spPr>
        <a:xfrm>
          <a:off x="0" y="1669927"/>
          <a:ext cx="7035800" cy="10773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6056" tIns="395732" rIns="54605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Proportional to load on the database</a:t>
          </a:r>
        </a:p>
        <a:p>
          <a:pPr marL="171450" lvl="1" indent="-171450" algn="l" defTabSz="844550">
            <a:lnSpc>
              <a:spcPct val="90000"/>
            </a:lnSpc>
            <a:spcBef>
              <a:spcPct val="0"/>
            </a:spcBef>
            <a:spcAft>
              <a:spcPct val="15000"/>
            </a:spcAft>
            <a:buChar char="••"/>
          </a:pPr>
          <a:r>
            <a:rPr lang="en-US" sz="1900" kern="1200" dirty="0" smtClean="0"/>
            <a:t>Responds directly to performance problems </a:t>
          </a:r>
        </a:p>
      </dsp:txBody>
      <dsp:txXfrm>
        <a:off x="0" y="1669927"/>
        <a:ext cx="7035800" cy="1077300"/>
      </dsp:txXfrm>
    </dsp:sp>
    <dsp:sp modelId="{45C96336-6D94-4BA3-B673-1862472CB08A}">
      <dsp:nvSpPr>
        <dsp:cNvPr id="0" name=""/>
        <dsp:cNvSpPr/>
      </dsp:nvSpPr>
      <dsp:spPr>
        <a:xfrm>
          <a:off x="351790" y="1412539"/>
          <a:ext cx="6512554" cy="537827"/>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156" tIns="0" rIns="186156" bIns="0" numCol="1" spcCol="1270" anchor="ctr" anchorCtr="0">
          <a:noAutofit/>
        </a:bodyPr>
        <a:lstStyle/>
        <a:p>
          <a:pPr lvl="0" algn="l" defTabSz="844550">
            <a:lnSpc>
              <a:spcPct val="90000"/>
            </a:lnSpc>
            <a:spcBef>
              <a:spcPct val="0"/>
            </a:spcBef>
            <a:spcAft>
              <a:spcPct val="35000"/>
            </a:spcAft>
          </a:pPr>
          <a:r>
            <a:rPr lang="en-US" sz="1900" kern="1200" dirty="0" smtClean="0"/>
            <a:t>Fundamental database performance metric</a:t>
          </a:r>
          <a:endParaRPr lang="en-US" sz="1900" kern="1200" dirty="0"/>
        </a:p>
      </dsp:txBody>
      <dsp:txXfrm>
        <a:off x="351790" y="1412539"/>
        <a:ext cx="6512554" cy="537827"/>
      </dsp:txXfrm>
    </dsp:sp>
    <dsp:sp modelId="{FEDF0E5B-AF10-4773-AE26-3447A04B7745}">
      <dsp:nvSpPr>
        <dsp:cNvPr id="0" name=""/>
        <dsp:cNvSpPr/>
      </dsp:nvSpPr>
      <dsp:spPr>
        <a:xfrm>
          <a:off x="0" y="3130267"/>
          <a:ext cx="7035800" cy="10773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6056" tIns="395732" rIns="54605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Across systems</a:t>
          </a:r>
          <a:endParaRPr lang="en-US" sz="1900" kern="1200" dirty="0"/>
        </a:p>
        <a:p>
          <a:pPr marL="171450" lvl="1" indent="-171450" algn="l" defTabSz="844550">
            <a:lnSpc>
              <a:spcPct val="90000"/>
            </a:lnSpc>
            <a:spcBef>
              <a:spcPct val="0"/>
            </a:spcBef>
            <a:spcAft>
              <a:spcPct val="15000"/>
            </a:spcAft>
            <a:buChar char="••"/>
          </a:pPr>
          <a:r>
            <a:rPr lang="en-US" sz="1900" kern="1200" dirty="0" smtClean="0"/>
            <a:t>Across time periods</a:t>
          </a:r>
          <a:endParaRPr lang="en-US" sz="1900" kern="1200" dirty="0"/>
        </a:p>
      </dsp:txBody>
      <dsp:txXfrm>
        <a:off x="0" y="3130267"/>
        <a:ext cx="7035800" cy="1077300"/>
      </dsp:txXfrm>
    </dsp:sp>
    <dsp:sp modelId="{AF0F9633-4BC3-4972-94E8-2E9CB8336FE5}">
      <dsp:nvSpPr>
        <dsp:cNvPr id="0" name=""/>
        <dsp:cNvSpPr/>
      </dsp:nvSpPr>
      <dsp:spPr>
        <a:xfrm>
          <a:off x="351790" y="2849827"/>
          <a:ext cx="6512554" cy="5608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156" tIns="0" rIns="186156" bIns="0" numCol="1" spcCol="1270" anchor="ctr" anchorCtr="0">
          <a:noAutofit/>
        </a:bodyPr>
        <a:lstStyle/>
        <a:p>
          <a:pPr lvl="0" algn="l" defTabSz="844550">
            <a:lnSpc>
              <a:spcPct val="90000"/>
            </a:lnSpc>
            <a:spcBef>
              <a:spcPct val="0"/>
            </a:spcBef>
            <a:spcAft>
              <a:spcPct val="35000"/>
            </a:spcAft>
          </a:pPr>
          <a:r>
            <a:rPr lang="en-US" sz="1900" kern="1200" dirty="0" smtClean="0"/>
            <a:t>Time-normalized DB Time and thus comparable</a:t>
          </a:r>
          <a:endParaRPr lang="en-US" sz="1900" kern="1200" dirty="0"/>
        </a:p>
      </dsp:txBody>
      <dsp:txXfrm>
        <a:off x="351790" y="2849827"/>
        <a:ext cx="6512554" cy="5608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95300"/>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41750" y="0"/>
            <a:ext cx="2938463" cy="495300"/>
          </a:xfrm>
          <a:prstGeom prst="rect">
            <a:avLst/>
          </a:prstGeom>
        </p:spPr>
        <p:txBody>
          <a:bodyPr vert="horz" lIns="91440" tIns="45720" rIns="91440" bIns="45720" rtlCol="0"/>
          <a:lstStyle>
            <a:lvl1pPr algn="r">
              <a:defRPr sz="1200"/>
            </a:lvl1pPr>
          </a:lstStyle>
          <a:p>
            <a:fld id="{1B2D900C-D873-47CF-944C-8EC109788F26}" type="datetimeFigureOut">
              <a:rPr lang="fr-BE" smtClean="0"/>
              <a:pPr/>
              <a:t>13/12/2011</a:t>
            </a:fld>
            <a:endParaRPr lang="fr-BE"/>
          </a:p>
        </p:txBody>
      </p:sp>
      <p:sp>
        <p:nvSpPr>
          <p:cNvPr id="4" name="Footer Placeholder 3"/>
          <p:cNvSpPr>
            <a:spLocks noGrp="1"/>
          </p:cNvSpPr>
          <p:nvPr>
            <p:ph type="ftr" sz="quarter" idx="2"/>
          </p:nvPr>
        </p:nvSpPr>
        <p:spPr>
          <a:xfrm>
            <a:off x="0" y="9421813"/>
            <a:ext cx="2938463" cy="495300"/>
          </a:xfrm>
          <a:prstGeom prst="rect">
            <a:avLst/>
          </a:prstGeom>
        </p:spPr>
        <p:txBody>
          <a:bodyPr vert="horz" lIns="91440" tIns="45720" rIns="91440" bIns="45720" rtlCol="0" anchor="b"/>
          <a:lstStyle>
            <a:lvl1pPr algn="l">
              <a:defRPr sz="1200"/>
            </a:lvl1pPr>
          </a:lstStyle>
          <a:p>
            <a:r>
              <a:rPr lang="fr-BE" smtClean="0"/>
              <a:t>IO Storage Evaluation</a:t>
            </a:r>
            <a:endParaRPr lang="fr-BE"/>
          </a:p>
        </p:txBody>
      </p:sp>
      <p:sp>
        <p:nvSpPr>
          <p:cNvPr id="5" name="Slide Number Placeholder 4"/>
          <p:cNvSpPr>
            <a:spLocks noGrp="1"/>
          </p:cNvSpPr>
          <p:nvPr>
            <p:ph type="sldNum" sz="quarter" idx="3"/>
          </p:nvPr>
        </p:nvSpPr>
        <p:spPr>
          <a:xfrm>
            <a:off x="3841750" y="9421813"/>
            <a:ext cx="2938463" cy="495300"/>
          </a:xfrm>
          <a:prstGeom prst="rect">
            <a:avLst/>
          </a:prstGeom>
        </p:spPr>
        <p:txBody>
          <a:bodyPr vert="horz" lIns="91440" tIns="45720" rIns="91440" bIns="45720" rtlCol="0" anchor="b"/>
          <a:lstStyle>
            <a:lvl1pPr algn="r">
              <a:defRPr sz="1200"/>
            </a:lvl1pPr>
          </a:lstStyle>
          <a:p>
            <a:fld id="{F8C7803F-A901-413F-8D97-1A210FA595C3}" type="slidenum">
              <a:rPr lang="fr-BE" smtClean="0"/>
              <a:pPr/>
              <a:t>‹#›</a:t>
            </a:fld>
            <a:endParaRPr lang="fr-BE"/>
          </a:p>
        </p:txBody>
      </p:sp>
    </p:spTree>
    <p:extLst>
      <p:ext uri="{BB962C8B-B14F-4D97-AF65-F5344CB8AC3E}">
        <p14:creationId xmlns="" xmlns:p14="http://schemas.microsoft.com/office/powerpoint/2010/main" val="35988076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95300"/>
          </a:xfrm>
          <a:prstGeom prst="rect">
            <a:avLst/>
          </a:prstGeom>
        </p:spPr>
        <p:txBody>
          <a:bodyPr vert="horz" lIns="91440" tIns="45720" rIns="91440" bIns="45720"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41750" y="0"/>
            <a:ext cx="2938463" cy="495300"/>
          </a:xfrm>
          <a:prstGeom prst="rect">
            <a:avLst/>
          </a:prstGeom>
        </p:spPr>
        <p:txBody>
          <a:bodyPr vert="horz" lIns="91440" tIns="45720" rIns="91440" bIns="45720" rtlCol="0"/>
          <a:lstStyle>
            <a:lvl1pPr algn="r">
              <a:defRPr sz="1200">
                <a:latin typeface="Arial" charset="0"/>
              </a:defRPr>
            </a:lvl1pPr>
          </a:lstStyle>
          <a:p>
            <a:pPr>
              <a:defRPr/>
            </a:pPr>
            <a:fld id="{400B4D18-1CEE-43D8-9F4B-506B48238C2D}" type="datetimeFigureOut">
              <a:rPr lang="en-US"/>
              <a:pPr>
                <a:defRPr/>
              </a:pPr>
              <a:t>12/13/2011</a:t>
            </a:fld>
            <a:endParaRPr lang="en-US" dirty="0"/>
          </a:p>
        </p:txBody>
      </p:sp>
      <p:sp>
        <p:nvSpPr>
          <p:cNvPr id="4" name="Slide Image Placeholder 3"/>
          <p:cNvSpPr>
            <a:spLocks noGrp="1" noRot="1" noChangeAspect="1"/>
          </p:cNvSpPr>
          <p:nvPr>
            <p:ph type="sldImg" idx="2"/>
          </p:nvPr>
        </p:nvSpPr>
        <p:spPr>
          <a:xfrm>
            <a:off x="911225" y="742950"/>
            <a:ext cx="4959350" cy="3721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7863" y="4711700"/>
            <a:ext cx="5426075" cy="44624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1813"/>
            <a:ext cx="2938463" cy="495300"/>
          </a:xfrm>
          <a:prstGeom prst="rect">
            <a:avLst/>
          </a:prstGeom>
        </p:spPr>
        <p:txBody>
          <a:bodyPr vert="horz" lIns="91440" tIns="45720" rIns="91440" bIns="45720" rtlCol="0" anchor="b"/>
          <a:lstStyle>
            <a:lvl1pPr algn="l">
              <a:defRPr sz="1200">
                <a:latin typeface="Arial" charset="0"/>
              </a:defRPr>
            </a:lvl1pPr>
          </a:lstStyle>
          <a:p>
            <a:pPr>
              <a:defRPr/>
            </a:pPr>
            <a:r>
              <a:rPr lang="en-US" smtClean="0"/>
              <a:t>IO Storage Evaluation</a:t>
            </a:r>
            <a:endParaRPr lang="en-US" dirty="0"/>
          </a:p>
        </p:txBody>
      </p:sp>
      <p:sp>
        <p:nvSpPr>
          <p:cNvPr id="7" name="Slide Number Placeholder 6"/>
          <p:cNvSpPr>
            <a:spLocks noGrp="1"/>
          </p:cNvSpPr>
          <p:nvPr>
            <p:ph type="sldNum" sz="quarter" idx="5"/>
          </p:nvPr>
        </p:nvSpPr>
        <p:spPr>
          <a:xfrm>
            <a:off x="3841750" y="9421813"/>
            <a:ext cx="2938463" cy="495300"/>
          </a:xfrm>
          <a:prstGeom prst="rect">
            <a:avLst/>
          </a:prstGeom>
        </p:spPr>
        <p:txBody>
          <a:bodyPr vert="horz" lIns="91440" tIns="45720" rIns="91440" bIns="45720" rtlCol="0" anchor="b"/>
          <a:lstStyle>
            <a:lvl1pPr algn="r">
              <a:defRPr sz="1200">
                <a:latin typeface="Arial" charset="0"/>
              </a:defRPr>
            </a:lvl1pPr>
          </a:lstStyle>
          <a:p>
            <a:pPr>
              <a:defRPr/>
            </a:pPr>
            <a:fld id="{A62CE24B-209B-4FE3-8DEF-236E7AC8FDE2}" type="slidenum">
              <a:rPr lang="en-US"/>
              <a:pPr>
                <a:defRPr/>
              </a:pPr>
              <a:t>‹#›</a:t>
            </a:fld>
            <a:endParaRPr lang="en-US" dirty="0"/>
          </a:p>
        </p:txBody>
      </p:sp>
    </p:spTree>
    <p:extLst>
      <p:ext uri="{BB962C8B-B14F-4D97-AF65-F5344CB8AC3E}">
        <p14:creationId xmlns="" xmlns:p14="http://schemas.microsoft.com/office/powerpoint/2010/main" val="112541462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D8B979F-213D-49BE-9E2E-336B34C49F61}" type="slidenum">
              <a:rPr lang="en-US" smtClean="0"/>
              <a:pPr/>
              <a:t>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lIns="92679" rIns="92679"/>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latin typeface="Arial" pitchFamily="34" charset="0"/>
              </a:rPr>
              <a:t>&lt;&lt;DEBA&gt;&gt; Let’s explore some of the fundamental concepts that we have used to define the DB time methodology. </a:t>
            </a:r>
          </a:p>
        </p:txBody>
      </p:sp>
      <p:sp>
        <p:nvSpPr>
          <p:cNvPr id="55300" name="Slide Number Placeholder 3"/>
          <p:cNvSpPr>
            <a:spLocks noGrp="1"/>
          </p:cNvSpPr>
          <p:nvPr>
            <p:ph type="sldNum" sz="quarter" idx="5"/>
          </p:nvPr>
        </p:nvSpPr>
        <p:spPr>
          <a:noFill/>
        </p:spPr>
        <p:txBody>
          <a:bodyPr/>
          <a:lstStyle/>
          <a:p>
            <a:fld id="{626C432C-3A8B-400E-9473-7F9FE622D958}"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912813" y="744538"/>
            <a:ext cx="4959350" cy="3719512"/>
          </a:xfrm>
          <a:ln/>
        </p:spPr>
      </p:sp>
      <p:sp>
        <p:nvSpPr>
          <p:cNvPr id="56323" name="Rectangle 3"/>
          <p:cNvSpPr>
            <a:spLocks noGrp="1" noChangeArrowheads="1"/>
          </p:cNvSpPr>
          <p:nvPr>
            <p:ph type="body" idx="1"/>
          </p:nvPr>
        </p:nvSpPr>
        <p:spPr>
          <a:noFill/>
          <a:ln/>
        </p:spPr>
        <p:txBody>
          <a:bodyPr lIns="92695" tIns="46349" rIns="92695" bIns="46349"/>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911225" y="744538"/>
            <a:ext cx="4959350" cy="3719512"/>
          </a:xfrm>
          <a:ln/>
        </p:spPr>
      </p:sp>
      <p:sp>
        <p:nvSpPr>
          <p:cNvPr id="71683" name="Notes Placeholder 2"/>
          <p:cNvSpPr>
            <a:spLocks noGrp="1"/>
          </p:cNvSpPr>
          <p:nvPr>
            <p:ph type="body" idx="1"/>
          </p:nvPr>
        </p:nvSpPr>
        <p:spPr>
          <a:noFill/>
          <a:ln/>
        </p:spPr>
        <p:txBody>
          <a:bodyPr/>
          <a:lstStyle/>
          <a:p>
            <a:pPr eaLnBrk="1" hangingPunct="1"/>
            <a:r>
              <a:rPr lang="en-US" dirty="0" smtClean="0">
                <a:latin typeface="Arial" pitchFamily="34" charset="0"/>
              </a:rPr>
              <a:t>We have noticed that backups on our test database machine are running significantly slower</a:t>
            </a:r>
            <a:r>
              <a:rPr lang="en-US" baseline="0" dirty="0" smtClean="0">
                <a:latin typeface="Arial" pitchFamily="34" charset="0"/>
              </a:rPr>
              <a:t> then on the dev machine.</a:t>
            </a:r>
          </a:p>
          <a:p>
            <a:pPr eaLnBrk="1" hangingPunct="1"/>
            <a:r>
              <a:rPr lang="en-US" baseline="0" dirty="0" smtClean="0">
                <a:latin typeface="Arial" pitchFamily="34" charset="0"/>
              </a:rPr>
              <a:t>Obviously the size and the content of these databases is almost the same. Therefore we decided to investigate with EM.</a:t>
            </a:r>
          </a:p>
          <a:p>
            <a:pPr eaLnBrk="1" hangingPunct="1"/>
            <a:r>
              <a:rPr lang="en-US" baseline="0" dirty="0" smtClean="0">
                <a:latin typeface="Arial" pitchFamily="34" charset="0"/>
              </a:rPr>
              <a:t>First of all, we have selected the time window, corresponding to the duration of the backup action.</a:t>
            </a:r>
          </a:p>
          <a:p>
            <a:pPr eaLnBrk="1" hangingPunct="1"/>
            <a:r>
              <a:rPr lang="en-US" baseline="0" dirty="0" smtClean="0">
                <a:latin typeface="Arial" pitchFamily="34" charset="0"/>
              </a:rPr>
              <a:t>As you can see, we see a lot of System I/O related RMAN  events.</a:t>
            </a:r>
          </a:p>
          <a:p>
            <a:pPr eaLnBrk="1" hangingPunct="1"/>
            <a:r>
              <a:rPr lang="en-US" baseline="0" dirty="0" smtClean="0">
                <a:latin typeface="Arial" pitchFamily="34" charset="0"/>
              </a:rPr>
              <a:t>In order to drill down we filter on system IO, and see immediately what wait events contribute most to our problem:</a:t>
            </a:r>
          </a:p>
          <a:p>
            <a:pPr eaLnBrk="1" hangingPunct="1"/>
            <a:r>
              <a:rPr lang="en-US" baseline="0" dirty="0" smtClean="0">
                <a:latin typeface="Arial" pitchFamily="34" charset="0"/>
              </a:rPr>
              <a:t>Control file sequential read and RMAN Backup and Recovery IO.</a:t>
            </a:r>
          </a:p>
          <a:p>
            <a:pPr eaLnBrk="1" hangingPunct="1"/>
            <a:r>
              <a:rPr lang="en-US" baseline="0" dirty="0" smtClean="0">
                <a:latin typeface="Arial" pitchFamily="34" charset="0"/>
              </a:rPr>
              <a:t>Comparing the </a:t>
            </a:r>
            <a:r>
              <a:rPr lang="en-US" baseline="0" dirty="0" err="1" smtClean="0">
                <a:latin typeface="Arial" pitchFamily="34" charset="0"/>
              </a:rPr>
              <a:t>the</a:t>
            </a:r>
            <a:r>
              <a:rPr lang="en-US" baseline="0" dirty="0" smtClean="0">
                <a:latin typeface="Arial" pitchFamily="34" charset="0"/>
              </a:rPr>
              <a:t> Dev database, we saw that Control File </a:t>
            </a:r>
            <a:r>
              <a:rPr lang="en-US" baseline="0" dirty="0" err="1" smtClean="0">
                <a:latin typeface="Arial" pitchFamily="34" charset="0"/>
              </a:rPr>
              <a:t>Sequental</a:t>
            </a:r>
            <a:r>
              <a:rPr lang="en-US" baseline="0" dirty="0" smtClean="0">
                <a:latin typeface="Arial" pitchFamily="34" charset="0"/>
              </a:rPr>
              <a:t> Read takes much longer, then on DEV, which we can see on the histograms of the wait event. Therefore our next step was to check the network performance to the IO </a:t>
            </a:r>
            <a:r>
              <a:rPr lang="en-US" baseline="0" dirty="0" err="1" smtClean="0">
                <a:latin typeface="Arial" pitchFamily="34" charset="0"/>
              </a:rPr>
              <a:t>subsistem</a:t>
            </a:r>
            <a:r>
              <a:rPr lang="en-US" baseline="0" dirty="0" smtClean="0">
                <a:latin typeface="Arial" pitchFamily="34" charset="0"/>
              </a:rPr>
              <a:t>, which showed that VM-based networking was much slower due to not using Jumbo frames.</a:t>
            </a:r>
          </a:p>
        </p:txBody>
      </p:sp>
      <p:sp>
        <p:nvSpPr>
          <p:cNvPr id="71684" name="Slide Number Placeholder 3"/>
          <p:cNvSpPr>
            <a:spLocks noGrp="1"/>
          </p:cNvSpPr>
          <p:nvPr>
            <p:ph type="sldNum" sz="quarter" idx="5"/>
          </p:nvPr>
        </p:nvSpPr>
        <p:spPr>
          <a:noFill/>
        </p:spPr>
        <p:txBody>
          <a:bodyPr/>
          <a:lstStyle/>
          <a:p>
            <a:fld id="{DD27636D-4291-4040-9086-A02FDD301BA7}" type="slidenum">
              <a:rPr lang="en-US" smtClean="0">
                <a:solidFill>
                  <a:prstClr val="black"/>
                </a:solidFill>
              </a:rPr>
              <a:pPr/>
              <a:t>11</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lo_szablon_20012010.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pic>
        <p:nvPicPr>
          <p:cNvPr id="5" name="Picture 20" descr="CERNlogo-rgb"/>
          <p:cNvPicPr>
            <a:picLocks noChangeAspect="1" noChangeArrowheads="1"/>
          </p:cNvPicPr>
          <p:nvPr userDrawn="1"/>
        </p:nvPicPr>
        <p:blipFill>
          <a:blip r:embed="rId3" cstate="print"/>
          <a:srcRect/>
          <a:stretch>
            <a:fillRect/>
          </a:stretch>
        </p:blipFill>
        <p:spPr bwMode="auto">
          <a:xfrm>
            <a:off x="8458200" y="6172200"/>
            <a:ext cx="619125" cy="619125"/>
          </a:xfrm>
          <a:prstGeom prst="rect">
            <a:avLst/>
          </a:prstGeom>
          <a:noFill/>
          <a:ln w="9525">
            <a:noFill/>
            <a:miter lim="800000"/>
            <a:headEnd/>
            <a:tailEnd/>
          </a:ln>
        </p:spPr>
      </p:pic>
      <p:sp>
        <p:nvSpPr>
          <p:cNvPr id="3074" name="Rectangle 2"/>
          <p:cNvSpPr>
            <a:spLocks noGrp="1" noChangeArrowheads="1"/>
          </p:cNvSpPr>
          <p:nvPr>
            <p:ph type="ctrTitle"/>
          </p:nvPr>
        </p:nvSpPr>
        <p:spPr>
          <a:xfrm>
            <a:off x="2057400" y="1752600"/>
            <a:ext cx="6553200" cy="1470025"/>
          </a:xfrm>
        </p:spPr>
        <p:txBody>
          <a:bodyPr/>
          <a:lstStyle>
            <a:lvl1pPr algn="ctr">
              <a:defRPr sz="3600" b="1">
                <a:solidFill>
                  <a:srgbClr val="3861AA"/>
                </a:solidFill>
              </a:defRPr>
            </a:lvl1pPr>
          </a:lstStyle>
          <a:p>
            <a:r>
              <a:rPr lang="en-US" dirty="0"/>
              <a:t>Click to edit Master title style</a:t>
            </a:r>
          </a:p>
        </p:txBody>
      </p:sp>
      <p:sp>
        <p:nvSpPr>
          <p:cNvPr id="3075" name="Rectangle 3"/>
          <p:cNvSpPr>
            <a:spLocks noGrp="1" noChangeArrowheads="1"/>
          </p:cNvSpPr>
          <p:nvPr>
            <p:ph type="subTitle" idx="1"/>
          </p:nvPr>
        </p:nvSpPr>
        <p:spPr>
          <a:xfrm>
            <a:off x="2133600" y="3505200"/>
            <a:ext cx="6400800" cy="1752600"/>
          </a:xfrm>
        </p:spPr>
        <p:txBody>
          <a:bodyPr/>
          <a:lstStyle>
            <a:lvl1pPr marL="0" indent="0" algn="ctr">
              <a:buFontTx/>
              <a:buNone/>
              <a:defRPr sz="2400">
                <a:solidFill>
                  <a:srgbClr val="3861AA"/>
                </a:solidFill>
              </a:defRPr>
            </a:lvl1pPr>
          </a:lstStyle>
          <a:p>
            <a:r>
              <a:rPr lang="en-US"/>
              <a:t>Click to edit Master subtitle style</a:t>
            </a:r>
          </a:p>
        </p:txBody>
      </p:sp>
      <p:sp>
        <p:nvSpPr>
          <p:cNvPr id="7" name="Footer Placeholder 2"/>
          <p:cNvSpPr>
            <a:spLocks noGrp="1"/>
          </p:cNvSpPr>
          <p:nvPr>
            <p:ph type="ftr" sz="quarter" idx="10"/>
          </p:nvPr>
        </p:nvSpPr>
        <p:spPr/>
        <p:txBody>
          <a:bodyPr/>
          <a:lstStyle>
            <a:lvl1pPr>
              <a:defRPr/>
            </a:lvl1pPr>
          </a:lstStyle>
          <a:p>
            <a:pPr>
              <a:defRPr/>
            </a:pPr>
            <a:r>
              <a:rPr lang="en-US" dirty="0" smtClean="0">
                <a:solidFill>
                  <a:srgbClr val="3861AA"/>
                </a:solidFill>
              </a:rPr>
              <a:t> </a:t>
            </a:r>
            <a:fld id="{97AA9736-7F26-46E4-BF38-C6E04E8B3028}" type="slidenum">
              <a:rPr lang="en-US">
                <a:solidFill>
                  <a:srgbClr val="3861AA"/>
                </a:solidFill>
              </a:rPr>
              <a:pPr>
                <a:defRPr/>
              </a:pPr>
              <a:t>‹#›</a:t>
            </a:fld>
            <a:endParaRPr lang="en-US" dirty="0">
              <a:solidFill>
                <a:srgbClr val="3861AA"/>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fld id="{8803B105-5485-46DC-854A-C066CA08C6B1}" type="slidenum">
              <a:rPr lang="en-US" smtClean="0">
                <a:solidFill>
                  <a:srgbClr val="3861AA"/>
                </a:solidFill>
              </a:rPr>
              <a:pPr>
                <a:defRPr/>
              </a:pPr>
              <a:t>‹#›</a:t>
            </a:fld>
            <a:endParaRPr lang="en-US" dirty="0">
              <a:solidFill>
                <a:srgbClr val="3861AA"/>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fld id="{26B7DEDC-386A-43D3-BE1B-65A19A41A470}" type="slidenum">
              <a:rPr lang="en-US" smtClean="0">
                <a:solidFill>
                  <a:srgbClr val="3861AA"/>
                </a:solidFill>
              </a:rPr>
              <a:pPr>
                <a:defRPr/>
              </a:pPr>
              <a:t>‹#›</a:t>
            </a:fld>
            <a:endParaRPr lang="en-US" dirty="0">
              <a:solidFill>
                <a:srgbClr val="3861AA"/>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3861A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r>
              <a:rPr lang="en-US" dirty="0" smtClean="0"/>
              <a:t> </a:t>
            </a:r>
            <a:r>
              <a:rPr lang="en-US" dirty="0" smtClean="0">
                <a:solidFill>
                  <a:srgbClr val="3861AA"/>
                </a:solidFill>
              </a:rPr>
              <a:t> </a:t>
            </a:r>
            <a:fld id="{050B55D3-ADBF-4971-915A-403BACC35444}" type="slidenum">
              <a:rPr lang="en-US" smtClean="0">
                <a:solidFill>
                  <a:srgbClr val="3861AA"/>
                </a:solidFill>
              </a:rPr>
              <a:pPr>
                <a:defRPr/>
              </a:pPr>
              <a:t>‹#›</a:t>
            </a:fld>
            <a:endParaRPr lang="en-US" dirty="0">
              <a:solidFill>
                <a:srgbClr val="3861AA"/>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066800"/>
            <a:ext cx="3695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066800"/>
            <a:ext cx="3695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fld id="{45C2E1F0-6699-4C2C-B9FD-D5CE6F55E839}" type="slidenum">
              <a:rPr lang="en-US" smtClean="0">
                <a:solidFill>
                  <a:srgbClr val="3861AA"/>
                </a:solidFill>
              </a:rPr>
              <a:pPr>
                <a:defRPr/>
              </a:pPr>
              <a:t>‹#›</a:t>
            </a:fld>
            <a:endParaRPr lang="en-US" dirty="0">
              <a:solidFill>
                <a:srgbClr val="3861AA"/>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fld id="{BFF759E6-EE85-4699-A4A3-61B5B8E6BE27}" type="slidenum">
              <a:rPr lang="en-US" smtClean="0">
                <a:solidFill>
                  <a:srgbClr val="3861AA"/>
                </a:solidFill>
              </a:rPr>
              <a:pPr>
                <a:defRPr/>
              </a:pPr>
              <a:t>‹#›</a:t>
            </a:fld>
            <a:endParaRPr lang="en-US" dirty="0">
              <a:solidFill>
                <a:srgbClr val="3861AA"/>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fld id="{47205BF5-1EBC-437A-B926-702CBE1A93F1}" type="slidenum">
              <a:rPr lang="en-US" smtClean="0">
                <a:solidFill>
                  <a:srgbClr val="3861AA"/>
                </a:solidFill>
              </a:rPr>
              <a:pPr>
                <a:defRPr/>
              </a:pPr>
              <a:t>‹#›</a:t>
            </a:fld>
            <a:endParaRPr lang="en-US" dirty="0">
              <a:solidFill>
                <a:srgbClr val="3861AA"/>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fld id="{EFBD02C2-D315-411A-9CCF-7BBBF44C6C93}" type="slidenum">
              <a:rPr lang="en-US" smtClean="0">
                <a:solidFill>
                  <a:srgbClr val="3861AA"/>
                </a:solidFill>
              </a:rPr>
              <a:pPr>
                <a:defRPr/>
              </a:pPr>
              <a:t>‹#›</a:t>
            </a:fld>
            <a:endParaRPr lang="en-US" dirty="0">
              <a:solidFill>
                <a:srgbClr val="3861AA"/>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dirty="0" smtClean="0">
                <a:solidFill>
                  <a:srgbClr val="3861AA"/>
                </a:solidFill>
              </a:rPr>
              <a:t> </a:t>
            </a:r>
            <a:fld id="{F179C966-9645-4B22-B340-10A0F0B2ADD4}" type="slidenum">
              <a:rPr lang="en-US">
                <a:solidFill>
                  <a:srgbClr val="3861AA"/>
                </a:solidFill>
              </a:rPr>
              <a:pPr>
                <a:defRPr/>
              </a:pPr>
              <a:t>‹#›</a:t>
            </a:fld>
            <a:endParaRPr lang="en-US" dirty="0">
              <a:solidFill>
                <a:srgbClr val="3861AA"/>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fld id="{F34EA3E2-3F94-4190-B7D7-990D3D0FF32C}" type="slidenum">
              <a:rPr lang="en-US" smtClean="0">
                <a:solidFill>
                  <a:srgbClr val="3861AA"/>
                </a:solidFill>
              </a:rPr>
              <a:pPr>
                <a:defRPr/>
              </a:pPr>
              <a:t>‹#›</a:t>
            </a:fld>
            <a:endParaRPr lang="en-US" dirty="0">
              <a:solidFill>
                <a:srgbClr val="3861AA"/>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43053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43053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fld id="{C1F3B137-0A06-41FE-AAA4-D479C16D0D13}" type="slidenum">
              <a:rPr lang="en-US" smtClean="0">
                <a:solidFill>
                  <a:srgbClr val="3861AA"/>
                </a:solidFill>
              </a:rPr>
              <a:pPr>
                <a:defRPr/>
              </a:pPr>
              <a:t>‹#›</a:t>
            </a:fld>
            <a:endParaRPr lang="en-US" dirty="0">
              <a:solidFill>
                <a:srgbClr val="3861AA"/>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tlo_szablon_2_20012010.jpg"/>
          <p:cNvPicPr>
            <a:picLocks noChangeAspect="1"/>
          </p:cNvPicPr>
          <p:nvPr userDrawn="1"/>
        </p:nvPicPr>
        <p:blipFill>
          <a:blip r:embed="rId7" cstate="prin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295400" y="0"/>
            <a:ext cx="5562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371600" y="1066800"/>
            <a:ext cx="7543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Rectangle 16"/>
          <p:cNvSpPr>
            <a:spLocks noGrp="1" noChangeArrowheads="1"/>
          </p:cNvSpPr>
          <p:nvPr>
            <p:ph type="ftr" sz="quarter" idx="3"/>
          </p:nvPr>
        </p:nvSpPr>
        <p:spPr bwMode="auto">
          <a:xfrm>
            <a:off x="1905000" y="6324600"/>
            <a:ext cx="647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1">
                <a:solidFill>
                  <a:srgbClr val="00529E"/>
                </a:solidFill>
                <a:latin typeface="Arial" charset="0"/>
              </a:defRPr>
            </a:lvl1pPr>
          </a:lstStyle>
          <a:p>
            <a:pPr>
              <a:defRPr/>
            </a:pPr>
            <a:fld id="{F18831A0-391C-47F0-8CA1-F7A41E025E83}" type="slidenum">
              <a:rPr lang="en-US" smtClean="0">
                <a:solidFill>
                  <a:srgbClr val="3861AA"/>
                </a:solidFill>
              </a:rPr>
              <a:pPr>
                <a:defRPr/>
              </a:pPr>
              <a:t>‹#›</a:t>
            </a:fld>
            <a:endParaRPr lang="en-US" dirty="0">
              <a:solidFill>
                <a:srgbClr val="3861AA"/>
              </a:solidFill>
            </a:endParaRPr>
          </a:p>
        </p:txBody>
      </p:sp>
      <p:pic>
        <p:nvPicPr>
          <p:cNvPr id="1030" name="Picture 21" descr="CERNlogo-rgb"/>
          <p:cNvPicPr>
            <a:picLocks noChangeAspect="1" noChangeArrowheads="1"/>
          </p:cNvPicPr>
          <p:nvPr/>
        </p:nvPicPr>
        <p:blipFill>
          <a:blip r:embed="rId8" cstate="print"/>
          <a:srcRect/>
          <a:stretch>
            <a:fillRect/>
          </a:stretch>
        </p:blipFill>
        <p:spPr bwMode="auto">
          <a:xfrm>
            <a:off x="8458200" y="6172200"/>
            <a:ext cx="619125"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3" r:id="rId1"/>
    <p:sldLayoutId id="2147483813" r:id="rId2"/>
    <p:sldLayoutId id="2147483814" r:id="rId3"/>
    <p:sldLayoutId id="2147483815" r:id="rId4"/>
    <p:sldLayoutId id="2147483816" r:id="rId5"/>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lr>
          <a:srgbClr val="3861AA"/>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4F9E"/>
        </a:buClr>
        <a:buFont typeface="Arial"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rgbClr val="3E282B"/>
        </a:buClr>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 descr="tlo_szablon_3_20012010.jpg"/>
          <p:cNvPicPr>
            <a:picLocks noChangeAspect="1"/>
          </p:cNvPicPr>
          <p:nvPr/>
        </p:nvPicPr>
        <p:blipFill>
          <a:blip r:embed="rId8" cstate="print"/>
          <a:srcRect/>
          <a:stretch>
            <a:fillRect/>
          </a:stretch>
        </p:blipFill>
        <p:spPr bwMode="auto">
          <a:xfrm>
            <a:off x="0" y="0"/>
            <a:ext cx="9144000" cy="838200"/>
          </a:xfrm>
          <a:prstGeom prst="rect">
            <a:avLst/>
          </a:prstGeom>
          <a:noFill/>
          <a:ln w="9525">
            <a:noFill/>
            <a:miter lim="800000"/>
            <a:headEnd/>
            <a:tailEnd/>
          </a:ln>
        </p:spPr>
      </p:pic>
      <p:sp>
        <p:nvSpPr>
          <p:cNvPr id="2051" name="Rectangle 8"/>
          <p:cNvSpPr>
            <a:spLocks noGrp="1" noChangeArrowheads="1"/>
          </p:cNvSpPr>
          <p:nvPr>
            <p:ph type="title"/>
          </p:nvPr>
        </p:nvSpPr>
        <p:spPr bwMode="auto">
          <a:xfrm>
            <a:off x="1295400" y="0"/>
            <a:ext cx="5562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2" name="Rectangle 9"/>
          <p:cNvSpPr>
            <a:spLocks noGrp="1" noChangeArrowheads="1"/>
          </p:cNvSpPr>
          <p:nvPr>
            <p:ph type="body" idx="1"/>
          </p:nvPr>
        </p:nvSpPr>
        <p:spPr bwMode="auto">
          <a:xfrm>
            <a:off x="228600" y="1066800"/>
            <a:ext cx="8763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50" name="Rectangle 10"/>
          <p:cNvSpPr>
            <a:spLocks noGrp="1" noChangeArrowheads="1"/>
          </p:cNvSpPr>
          <p:nvPr>
            <p:ph type="ftr" sz="quarter" idx="3"/>
          </p:nvPr>
        </p:nvSpPr>
        <p:spPr bwMode="auto">
          <a:xfrm>
            <a:off x="2514600" y="6553200"/>
            <a:ext cx="647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1">
                <a:solidFill>
                  <a:srgbClr val="00529E"/>
                </a:solidFill>
                <a:latin typeface="Arial" charset="0"/>
              </a:defRPr>
            </a:lvl1pPr>
          </a:lstStyle>
          <a:p>
            <a:pPr>
              <a:defRPr/>
            </a:pPr>
            <a:fld id="{5D697328-5896-44ED-877C-4137ADFFB86A}" type="slidenum">
              <a:rPr lang="en-US" smtClean="0">
                <a:solidFill>
                  <a:srgbClr val="3861AA"/>
                </a:solidFill>
              </a:rPr>
              <a:pPr>
                <a:defRPr/>
              </a:pPr>
              <a:t>‹#›</a:t>
            </a:fld>
            <a:endParaRPr lang="en-US" dirty="0">
              <a:solidFill>
                <a:srgbClr val="3861AA"/>
              </a:solidFill>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lr>
          <a:srgbClr val="3861AA"/>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861AA"/>
        </a:buClr>
        <a:buFont typeface="Arial" pitchFamily="34" charset="0"/>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981200" y="5334000"/>
            <a:ext cx="6400800" cy="852488"/>
          </a:xfrm>
        </p:spPr>
        <p:txBody>
          <a:bodyPr rtlCol="0">
            <a:noAutofit/>
          </a:bodyPr>
          <a:lstStyle/>
          <a:p>
            <a:pPr eaLnBrk="1" fontAlgn="auto" hangingPunct="1">
              <a:spcAft>
                <a:spcPts val="0"/>
              </a:spcAft>
              <a:buFont typeface="Arial" pitchFamily="34" charset="0"/>
              <a:buNone/>
              <a:defRPr/>
            </a:pPr>
            <a:r>
              <a:rPr lang="en-GB" sz="1800" dirty="0" smtClean="0"/>
              <a:t>Anton Topurov</a:t>
            </a:r>
          </a:p>
          <a:p>
            <a:pPr eaLnBrk="1" fontAlgn="auto" hangingPunct="1">
              <a:spcAft>
                <a:spcPts val="0"/>
              </a:spcAft>
              <a:defRPr/>
            </a:pPr>
            <a:r>
              <a:rPr lang="en-GB" sz="1100" dirty="0" smtClean="0"/>
              <a:t>IT Department – DB Group</a:t>
            </a:r>
            <a:br>
              <a:rPr lang="en-GB" sz="1100" dirty="0" smtClean="0"/>
            </a:br>
            <a:endParaRPr lang="fr-FR" sz="1100" dirty="0" smtClean="0"/>
          </a:p>
          <a:p>
            <a:pPr eaLnBrk="1" fontAlgn="auto" hangingPunct="1">
              <a:spcAft>
                <a:spcPts val="0"/>
              </a:spcAft>
              <a:buFont typeface="Arial" pitchFamily="34" charset="0"/>
              <a:buNone/>
              <a:defRPr/>
            </a:pPr>
            <a:endParaRPr lang="fr-FR" sz="1100" dirty="0" smtClean="0"/>
          </a:p>
        </p:txBody>
      </p:sp>
      <p:sp>
        <p:nvSpPr>
          <p:cNvPr id="6" name="Title 1"/>
          <p:cNvSpPr txBox="1">
            <a:spLocks/>
          </p:cNvSpPr>
          <p:nvPr/>
        </p:nvSpPr>
        <p:spPr>
          <a:xfrm>
            <a:off x="1905000" y="2667000"/>
            <a:ext cx="6172200" cy="1357266"/>
          </a:xfrm>
          <a:prstGeom prst="rect">
            <a:avLst/>
          </a:prstGeom>
        </p:spPr>
        <p:txBody>
          <a:bodyPr anchor="ctr"/>
          <a:lstStyle/>
          <a:p>
            <a:pPr algn="ctr" fontAlgn="auto">
              <a:spcAft>
                <a:spcPts val="0"/>
              </a:spcAft>
              <a:defRPr/>
            </a:pPr>
            <a:r>
              <a:rPr lang="en-US" sz="4000" dirty="0" smtClean="0">
                <a:solidFill>
                  <a:srgbClr val="4F81BD">
                    <a:lumMod val="75000"/>
                  </a:srgbClr>
                </a:solidFill>
                <a:latin typeface="Calibri"/>
                <a:cs typeface="Arial" charset="0"/>
              </a:rPr>
              <a:t>Database Performance Tuning with EM12c</a:t>
            </a:r>
            <a:endParaRPr lang="en-US" sz="4000" b="0" dirty="0">
              <a:solidFill>
                <a:srgbClr val="4F81BD">
                  <a:lumMod val="75000"/>
                </a:srgbClr>
              </a:solidFill>
              <a:latin typeface="Calibri"/>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features EM12c</a:t>
            </a:r>
            <a:endParaRPr lang="en-US" dirty="0"/>
          </a:p>
        </p:txBody>
      </p:sp>
      <p:sp>
        <p:nvSpPr>
          <p:cNvPr id="3" name="Content Placeholder 2"/>
          <p:cNvSpPr>
            <a:spLocks noGrp="1"/>
          </p:cNvSpPr>
          <p:nvPr>
            <p:ph idx="1"/>
          </p:nvPr>
        </p:nvSpPr>
        <p:spPr/>
        <p:txBody>
          <a:bodyPr/>
          <a:lstStyle/>
          <a:p>
            <a:r>
              <a:rPr lang="en-GB" dirty="0" smtClean="0">
                <a:solidFill>
                  <a:srgbClr val="00529E"/>
                </a:solidFill>
              </a:rPr>
              <a:t>ASH </a:t>
            </a:r>
            <a:r>
              <a:rPr lang="en-GB" dirty="0" smtClean="0">
                <a:solidFill>
                  <a:srgbClr val="00529E"/>
                </a:solidFill>
              </a:rPr>
              <a:t>Analytics</a:t>
            </a:r>
          </a:p>
          <a:p>
            <a:pPr lvl="1"/>
            <a:r>
              <a:rPr lang="en-GB" dirty="0" smtClean="0">
                <a:solidFill>
                  <a:srgbClr val="00529E"/>
                </a:solidFill>
              </a:rPr>
              <a:t>Active Session History Based</a:t>
            </a:r>
          </a:p>
          <a:p>
            <a:pPr lvl="1"/>
            <a:r>
              <a:rPr lang="en-GB" dirty="0" smtClean="0">
                <a:solidFill>
                  <a:srgbClr val="00529E"/>
                </a:solidFill>
              </a:rPr>
              <a:t>Fine Grained filtering</a:t>
            </a:r>
          </a:p>
          <a:p>
            <a:r>
              <a:rPr lang="en-GB" dirty="0" smtClean="0">
                <a:solidFill>
                  <a:srgbClr val="00529E"/>
                </a:solidFill>
              </a:rPr>
              <a:t>Active </a:t>
            </a:r>
            <a:r>
              <a:rPr lang="en-GB" dirty="0" smtClean="0">
                <a:solidFill>
                  <a:srgbClr val="00529E"/>
                </a:solidFill>
              </a:rPr>
              <a:t>Reports</a:t>
            </a:r>
          </a:p>
          <a:p>
            <a:pPr lvl="1"/>
            <a:r>
              <a:rPr lang="en-GB" dirty="0" smtClean="0">
                <a:solidFill>
                  <a:srgbClr val="00529E"/>
                </a:solidFill>
              </a:rPr>
              <a:t>Interactive reports without connection to EM</a:t>
            </a:r>
          </a:p>
          <a:p>
            <a:pPr lvl="1"/>
            <a:r>
              <a:rPr lang="en-GB" dirty="0" smtClean="0">
                <a:solidFill>
                  <a:srgbClr val="00529E"/>
                </a:solidFill>
              </a:rPr>
              <a:t>Save or </a:t>
            </a:r>
            <a:r>
              <a:rPr lang="en-GB" dirty="0" smtClean="0">
                <a:solidFill>
                  <a:srgbClr val="00529E"/>
                </a:solidFill>
              </a:rPr>
              <a:t>send</a:t>
            </a:r>
          </a:p>
          <a:p>
            <a:r>
              <a:rPr lang="en-GB" dirty="0" smtClean="0">
                <a:solidFill>
                  <a:srgbClr val="00529E"/>
                </a:solidFill>
              </a:rPr>
              <a:t>Emergency </a:t>
            </a:r>
            <a:r>
              <a:rPr lang="en-GB" dirty="0" smtClean="0">
                <a:solidFill>
                  <a:srgbClr val="00529E"/>
                </a:solidFill>
              </a:rPr>
              <a:t>Monitoring</a:t>
            </a:r>
            <a:endParaRPr lang="en-GB" dirty="0" smtClean="0">
              <a:solidFill>
                <a:srgbClr val="00529E"/>
              </a:solidFill>
            </a:endParaRPr>
          </a:p>
          <a:p>
            <a:pPr lvl="1"/>
            <a:r>
              <a:rPr lang="en-GB" dirty="0" smtClean="0">
                <a:solidFill>
                  <a:srgbClr val="00529E"/>
                </a:solidFill>
              </a:rPr>
              <a:t>When database is hanged</a:t>
            </a:r>
          </a:p>
          <a:p>
            <a:pPr lvl="1"/>
            <a:r>
              <a:rPr lang="en-US" dirty="0" smtClean="0">
                <a:solidFill>
                  <a:srgbClr val="00529E"/>
                </a:solidFill>
              </a:rPr>
              <a:t>Get data directly from the host</a:t>
            </a:r>
            <a:endParaRPr lang="en-GB" dirty="0" smtClean="0">
              <a:solidFill>
                <a:srgbClr val="00529E"/>
              </a:solidFill>
            </a:endParaRPr>
          </a:p>
          <a:p>
            <a:pPr lvl="1">
              <a:buNone/>
            </a:pPr>
            <a:endParaRPr lang="en-US" dirty="0" smtClean="0"/>
          </a:p>
          <a:p>
            <a:pPr lvl="1">
              <a:buNone/>
            </a:pPr>
            <a:endParaRPr lang="en-GB" dirty="0" smtClean="0">
              <a:solidFill>
                <a:srgbClr val="00529E"/>
              </a:solidFill>
            </a:endParaRPr>
          </a:p>
        </p:txBody>
      </p:sp>
      <p:sp>
        <p:nvSpPr>
          <p:cNvPr id="4" name="Footer Placeholder 3"/>
          <p:cNvSpPr>
            <a:spLocks noGrp="1"/>
          </p:cNvSpPr>
          <p:nvPr>
            <p:ph type="ftr" sz="quarter" idx="10"/>
          </p:nvPr>
        </p:nvSpPr>
        <p:spPr/>
        <p:txBody>
          <a:bodyPr/>
          <a:lstStyle/>
          <a:p>
            <a:pPr>
              <a:defRPr/>
            </a:pPr>
            <a:r>
              <a:rPr lang="en-US" smtClean="0"/>
              <a:t> </a:t>
            </a:r>
            <a:r>
              <a:rPr lang="en-US" smtClean="0">
                <a:solidFill>
                  <a:srgbClr val="3861AA"/>
                </a:solidFill>
              </a:rPr>
              <a:t> </a:t>
            </a:r>
            <a:fld id="{050B55D3-ADBF-4971-915A-403BACC35444}" type="slidenum">
              <a:rPr lang="en-US" smtClean="0">
                <a:solidFill>
                  <a:srgbClr val="3861AA"/>
                </a:solidFill>
              </a:rPr>
              <a:pPr>
                <a:defRPr/>
              </a:pPr>
              <a:t>10</a:t>
            </a:fld>
            <a:endParaRPr lang="en-US" dirty="0">
              <a:solidFill>
                <a:srgbClr val="3861AA"/>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812800" y="1919817"/>
            <a:ext cx="6789738" cy="634020"/>
          </a:xfrm>
          <a:prstGeom prst="rect">
            <a:avLst/>
          </a:prstGeom>
          <a:noFill/>
          <a:ln w="9525">
            <a:noFill/>
            <a:miter lim="800000"/>
            <a:headEnd/>
            <a:tailEnd/>
          </a:ln>
        </p:spPr>
        <p:txBody>
          <a:bodyPr>
            <a:spAutoFit/>
          </a:bodyPr>
          <a:lstStyle/>
          <a:p>
            <a:pPr marL="119063" indent="-119063" eaLnBrk="0" hangingPunct="0">
              <a:spcBef>
                <a:spcPct val="20000"/>
              </a:spcBef>
            </a:pPr>
            <a:endParaRPr lang="en-US" sz="1600">
              <a:solidFill>
                <a:prstClr val="black"/>
              </a:solidFill>
            </a:endParaRPr>
          </a:p>
          <a:p>
            <a:pPr marL="119063" indent="-119063" eaLnBrk="0" hangingPunct="0">
              <a:spcBef>
                <a:spcPct val="20000"/>
              </a:spcBef>
            </a:pPr>
            <a:endParaRPr lang="en-US" sz="1600" b="0">
              <a:solidFill>
                <a:prstClr val="black"/>
              </a:solidFill>
            </a:endParaRPr>
          </a:p>
        </p:txBody>
      </p:sp>
      <p:sp>
        <p:nvSpPr>
          <p:cNvPr id="10243" name="Rectangle 18"/>
          <p:cNvSpPr>
            <a:spLocks noGrp="1" noChangeArrowheads="1"/>
          </p:cNvSpPr>
          <p:nvPr>
            <p:ph type="title"/>
          </p:nvPr>
        </p:nvSpPr>
        <p:spPr>
          <a:xfrm>
            <a:off x="700088" y="237067"/>
            <a:ext cx="8120062" cy="467784"/>
          </a:xfrm>
        </p:spPr>
        <p:txBody>
          <a:bodyPr/>
          <a:lstStyle/>
          <a:p>
            <a:pPr eaLnBrk="1" hangingPunct="1">
              <a:defRPr/>
            </a:pPr>
            <a:r>
              <a:rPr lang="en-US" sz="2400" dirty="0" smtClean="0"/>
              <a:t>Case Study # 1: Slow response time due to high I/O</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solidFill>
                <a:schemeClr val="bg1">
                  <a:lumMod val="50000"/>
                </a:schemeClr>
              </a:solidFill>
            </a:endParaRPr>
          </a:p>
        </p:txBody>
      </p:sp>
      <p:pic>
        <p:nvPicPr>
          <p:cNvPr id="1026" name="Picture 2"/>
          <p:cNvPicPr>
            <a:picLocks noChangeAspect="1" noChangeArrowheads="1"/>
          </p:cNvPicPr>
          <p:nvPr/>
        </p:nvPicPr>
        <p:blipFill>
          <a:blip r:embed="rId3" cstate="print"/>
          <a:stretch>
            <a:fillRect/>
          </a:stretch>
        </p:blipFill>
        <p:spPr bwMode="auto">
          <a:xfrm>
            <a:off x="333376" y="1282700"/>
            <a:ext cx="6448425" cy="2042584"/>
          </a:xfrm>
          <a:prstGeom prst="rect">
            <a:avLst/>
          </a:prstGeom>
          <a:ln w="3175" cap="sq">
            <a:solidFill>
              <a:srgbClr val="00B0F0"/>
            </a:solidFill>
            <a:miter lim="800000"/>
          </a:ln>
          <a:effectLst>
            <a:outerShdw blurRad="57150" dist="50800" dir="2700000" algn="tl" rotWithShape="0">
              <a:srgbClr val="000000">
                <a:alpha val="40000"/>
              </a:srgbClr>
            </a:outerShdw>
          </a:effectLst>
        </p:spPr>
      </p:pic>
      <p:sp>
        <p:nvSpPr>
          <p:cNvPr id="12" name="TextBox 11"/>
          <p:cNvSpPr txBox="1">
            <a:spLocks noChangeArrowheads="1"/>
          </p:cNvSpPr>
          <p:nvPr/>
        </p:nvSpPr>
        <p:spPr bwMode="auto">
          <a:xfrm>
            <a:off x="330203" y="5116004"/>
            <a:ext cx="7599363" cy="889474"/>
          </a:xfrm>
          <a:prstGeom prst="rect">
            <a:avLst/>
          </a:prstGeom>
          <a:noFill/>
          <a:ln w="9525">
            <a:noFill/>
            <a:miter lim="800000"/>
            <a:headEnd/>
            <a:tailEnd/>
          </a:ln>
        </p:spPr>
        <p:txBody>
          <a:bodyPr wrap="square">
            <a:spAutoFit/>
          </a:bodyPr>
          <a:lstStyle/>
          <a:p>
            <a:pPr marL="228600" indent="-228600">
              <a:lnSpc>
                <a:spcPct val="90000"/>
              </a:lnSpc>
              <a:spcBef>
                <a:spcPct val="50000"/>
              </a:spcBef>
              <a:buClr>
                <a:srgbClr val="4F81BD"/>
              </a:buClr>
              <a:buFont typeface="Arial" pitchFamily="34" charset="0"/>
              <a:buChar char="•"/>
            </a:pPr>
            <a:r>
              <a:rPr lang="en-US" sz="1400" b="0" dirty="0">
                <a:solidFill>
                  <a:prstClr val="black"/>
                </a:solidFill>
              </a:rPr>
              <a:t>Sliced the data on </a:t>
            </a:r>
            <a:r>
              <a:rPr lang="en-US" sz="1400" b="0" dirty="0" smtClean="0">
                <a:solidFill>
                  <a:prstClr val="black"/>
                </a:solidFill>
              </a:rPr>
              <a:t>RMAN </a:t>
            </a:r>
            <a:r>
              <a:rPr lang="en-US" sz="1400" b="0" dirty="0">
                <a:solidFill>
                  <a:prstClr val="black"/>
                </a:solidFill>
              </a:rPr>
              <a:t>I/O</a:t>
            </a:r>
          </a:p>
          <a:p>
            <a:pPr marL="228600" indent="-228600">
              <a:lnSpc>
                <a:spcPct val="90000"/>
              </a:lnSpc>
              <a:spcBef>
                <a:spcPct val="50000"/>
              </a:spcBef>
              <a:buClr>
                <a:srgbClr val="4F81BD"/>
              </a:buClr>
              <a:buFont typeface="Arial" pitchFamily="34" charset="0"/>
              <a:buChar char="•"/>
            </a:pPr>
            <a:r>
              <a:rPr lang="en-US" sz="1400" b="0" dirty="0">
                <a:solidFill>
                  <a:prstClr val="black"/>
                </a:solidFill>
              </a:rPr>
              <a:t>Drilling down to </a:t>
            </a:r>
            <a:r>
              <a:rPr lang="en-US" sz="1400" b="0" dirty="0" smtClean="0">
                <a:solidFill>
                  <a:prstClr val="black"/>
                </a:solidFill>
              </a:rPr>
              <a:t>corresponding wait event and histograms</a:t>
            </a:r>
          </a:p>
          <a:p>
            <a:pPr marL="228600" indent="-228600">
              <a:lnSpc>
                <a:spcPct val="90000"/>
              </a:lnSpc>
              <a:spcBef>
                <a:spcPct val="50000"/>
              </a:spcBef>
              <a:buClr>
                <a:srgbClr val="4F81BD"/>
              </a:buClr>
              <a:buFont typeface="Arial" pitchFamily="34" charset="0"/>
              <a:buChar char="•"/>
            </a:pPr>
            <a:r>
              <a:rPr lang="en-US" sz="1400" b="0" dirty="0" smtClean="0">
                <a:solidFill>
                  <a:prstClr val="black"/>
                </a:solidFill>
              </a:rPr>
              <a:t>Slow network speed due to MTU 1500 on OVM</a:t>
            </a:r>
            <a:endParaRPr lang="en-US" sz="1400" b="0" dirty="0">
              <a:solidFill>
                <a:prstClr val="black"/>
              </a:solidFill>
            </a:endParaRPr>
          </a:p>
        </p:txBody>
      </p:sp>
      <p:pic>
        <p:nvPicPr>
          <p:cNvPr id="1028" name="Picture 4"/>
          <p:cNvPicPr>
            <a:picLocks noChangeAspect="1" noChangeArrowheads="1"/>
          </p:cNvPicPr>
          <p:nvPr/>
        </p:nvPicPr>
        <p:blipFill>
          <a:blip r:embed="rId4" cstate="print"/>
          <a:stretch>
            <a:fillRect/>
          </a:stretch>
        </p:blipFill>
        <p:spPr bwMode="auto">
          <a:xfrm>
            <a:off x="342901" y="1530373"/>
            <a:ext cx="6448425" cy="3287183"/>
          </a:xfrm>
          <a:prstGeom prst="rect">
            <a:avLst/>
          </a:prstGeom>
          <a:ln w="3175" cap="sq">
            <a:solidFill>
              <a:srgbClr val="00B0F0"/>
            </a:solidFill>
            <a:miter lim="800000"/>
          </a:ln>
          <a:effectLst>
            <a:outerShdw blurRad="57150" dist="50800" dir="2700000" algn="tl" rotWithShape="0">
              <a:srgbClr val="000000">
                <a:alpha val="40000"/>
              </a:srgbClr>
            </a:outerShdw>
          </a:effectLst>
        </p:spPr>
      </p:pic>
      <p:sp>
        <p:nvSpPr>
          <p:cNvPr id="10" name="TextBox 9"/>
          <p:cNvSpPr txBox="1"/>
          <p:nvPr/>
        </p:nvSpPr>
        <p:spPr>
          <a:xfrm>
            <a:off x="7624763" y="980038"/>
            <a:ext cx="1236662" cy="590931"/>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lgn="ctr">
              <a:lnSpc>
                <a:spcPct val="90000"/>
              </a:lnSpc>
              <a:spcBef>
                <a:spcPct val="50000"/>
              </a:spcBef>
              <a:buClr>
                <a:srgbClr val="4F81BD"/>
              </a:buClr>
              <a:defRPr/>
            </a:pPr>
            <a:r>
              <a:rPr lang="en-US" dirty="0">
                <a:solidFill>
                  <a:prstClr val="black"/>
                </a:solidFill>
              </a:rPr>
              <a:t>Wait Class</a:t>
            </a:r>
          </a:p>
        </p:txBody>
      </p:sp>
      <p:sp>
        <p:nvSpPr>
          <p:cNvPr id="11" name="TextBox 10"/>
          <p:cNvSpPr txBox="1"/>
          <p:nvPr/>
        </p:nvSpPr>
        <p:spPr>
          <a:xfrm>
            <a:off x="7624763" y="2527322"/>
            <a:ext cx="1268412" cy="341632"/>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lgn="ctr">
              <a:lnSpc>
                <a:spcPct val="90000"/>
              </a:lnSpc>
              <a:spcBef>
                <a:spcPct val="50000"/>
              </a:spcBef>
              <a:buClr>
                <a:srgbClr val="4F81BD"/>
              </a:buClr>
              <a:defRPr/>
            </a:pPr>
            <a:r>
              <a:rPr lang="en-US" dirty="0">
                <a:solidFill>
                  <a:prstClr val="black"/>
                </a:solidFill>
              </a:rPr>
              <a:t>Add Filter</a:t>
            </a:r>
          </a:p>
        </p:txBody>
      </p:sp>
      <p:sp>
        <p:nvSpPr>
          <p:cNvPr id="13" name="TextBox 12"/>
          <p:cNvSpPr txBox="1"/>
          <p:nvPr/>
        </p:nvSpPr>
        <p:spPr>
          <a:xfrm>
            <a:off x="7615238" y="5496984"/>
            <a:ext cx="1268412" cy="341632"/>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lgn="ctr">
              <a:lnSpc>
                <a:spcPct val="90000"/>
              </a:lnSpc>
              <a:spcBef>
                <a:spcPct val="50000"/>
              </a:spcBef>
              <a:buClr>
                <a:srgbClr val="4F81BD"/>
              </a:buClr>
              <a:defRPr/>
            </a:pPr>
            <a:r>
              <a:rPr lang="en-US" dirty="0" smtClean="0">
                <a:solidFill>
                  <a:prstClr val="black"/>
                </a:solidFill>
              </a:rPr>
              <a:t>Histogram</a:t>
            </a:r>
            <a:endParaRPr lang="en-US" dirty="0">
              <a:solidFill>
                <a:prstClr val="black"/>
              </a:solidFill>
            </a:endParaRPr>
          </a:p>
        </p:txBody>
      </p:sp>
      <p:sp>
        <p:nvSpPr>
          <p:cNvPr id="14" name="Down Arrow 13"/>
          <p:cNvSpPr/>
          <p:nvPr/>
        </p:nvSpPr>
        <p:spPr bwMode="auto">
          <a:xfrm>
            <a:off x="8067697" y="1898652"/>
            <a:ext cx="296863" cy="415098"/>
          </a:xfrm>
          <a:prstGeom prst="down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square" lIns="92075" tIns="46038" rIns="92075" bIns="46038">
            <a:spAutoFit/>
          </a:bodyPr>
          <a:lstStyle/>
          <a:p>
            <a:pPr marL="119063" indent="-119063" algn="ctr">
              <a:lnSpc>
                <a:spcPct val="90000"/>
              </a:lnSpc>
              <a:spcBef>
                <a:spcPct val="50000"/>
              </a:spcBef>
              <a:buClr>
                <a:srgbClr val="4F81BD"/>
              </a:buClr>
              <a:defRPr/>
            </a:pPr>
            <a:endParaRPr lang="en-US">
              <a:solidFill>
                <a:prstClr val="black"/>
              </a:solidFill>
            </a:endParaRPr>
          </a:p>
        </p:txBody>
      </p:sp>
      <p:sp>
        <p:nvSpPr>
          <p:cNvPr id="15" name="Down Arrow 14"/>
          <p:cNvSpPr/>
          <p:nvPr/>
        </p:nvSpPr>
        <p:spPr bwMode="auto">
          <a:xfrm>
            <a:off x="8072438" y="3403601"/>
            <a:ext cx="296862" cy="415098"/>
          </a:xfrm>
          <a:prstGeom prst="down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92075" tIns="46038" rIns="92075" bIns="46038">
            <a:spAutoFit/>
          </a:bodyPr>
          <a:lstStyle/>
          <a:p>
            <a:pPr marL="119063" indent="-119063" algn="ctr">
              <a:lnSpc>
                <a:spcPct val="90000"/>
              </a:lnSpc>
              <a:spcBef>
                <a:spcPct val="50000"/>
              </a:spcBef>
              <a:buClr>
                <a:srgbClr val="4F81BD"/>
              </a:buClr>
              <a:defRPr/>
            </a:pPr>
            <a:endParaRPr lang="en-US">
              <a:solidFill>
                <a:prstClr val="black"/>
              </a:solidFill>
            </a:endParaRPr>
          </a:p>
        </p:txBody>
      </p:sp>
      <p:sp>
        <p:nvSpPr>
          <p:cNvPr id="16" name="TextBox 15"/>
          <p:cNvSpPr txBox="1"/>
          <p:nvPr/>
        </p:nvSpPr>
        <p:spPr>
          <a:xfrm>
            <a:off x="7602538" y="3998406"/>
            <a:ext cx="1268412" cy="590931"/>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lgn="ctr">
              <a:lnSpc>
                <a:spcPct val="90000"/>
              </a:lnSpc>
              <a:spcBef>
                <a:spcPct val="50000"/>
              </a:spcBef>
              <a:buClr>
                <a:srgbClr val="4F81BD"/>
              </a:buClr>
              <a:defRPr/>
            </a:pPr>
            <a:r>
              <a:rPr lang="en-US" dirty="0">
                <a:solidFill>
                  <a:prstClr val="black"/>
                </a:solidFill>
              </a:rPr>
              <a:t>Wait Event</a:t>
            </a:r>
          </a:p>
        </p:txBody>
      </p:sp>
      <p:sp>
        <p:nvSpPr>
          <p:cNvPr id="17" name="Down Arrow 16"/>
          <p:cNvSpPr/>
          <p:nvPr/>
        </p:nvSpPr>
        <p:spPr bwMode="auto">
          <a:xfrm>
            <a:off x="8077215" y="4874685"/>
            <a:ext cx="295275" cy="415098"/>
          </a:xfrm>
          <a:prstGeom prst="down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92075" tIns="46038" rIns="92075" bIns="46038">
            <a:spAutoFit/>
          </a:bodyPr>
          <a:lstStyle/>
          <a:p>
            <a:pPr marL="119063" indent="-119063" algn="ctr">
              <a:lnSpc>
                <a:spcPct val="90000"/>
              </a:lnSpc>
              <a:spcBef>
                <a:spcPct val="50000"/>
              </a:spcBef>
              <a:buClr>
                <a:srgbClr val="4F81BD"/>
              </a:buClr>
              <a:defRPr/>
            </a:pPr>
            <a:endParaRPr lang="en-US">
              <a:solidFill>
                <a:prstClr val="black"/>
              </a:solidFill>
            </a:endParaRPr>
          </a:p>
        </p:txBody>
      </p:sp>
      <p:pic>
        <p:nvPicPr>
          <p:cNvPr id="19" name="Picture 4"/>
          <p:cNvPicPr>
            <a:picLocks noChangeAspect="1" noChangeArrowheads="1"/>
          </p:cNvPicPr>
          <p:nvPr/>
        </p:nvPicPr>
        <p:blipFill>
          <a:blip r:embed="rId5" cstate="print"/>
          <a:stretch>
            <a:fillRect/>
          </a:stretch>
        </p:blipFill>
        <p:spPr bwMode="auto">
          <a:xfrm>
            <a:off x="342901" y="1733573"/>
            <a:ext cx="6467475" cy="3287183"/>
          </a:xfrm>
          <a:prstGeom prst="rect">
            <a:avLst/>
          </a:prstGeom>
          <a:ln w="3175" cap="sq">
            <a:solidFill>
              <a:srgbClr val="00B0F0"/>
            </a:solidFill>
            <a:miter lim="800000"/>
          </a:ln>
          <a:effectLst>
            <a:outerShdw blurRad="57150" dist="50800" dir="2700000" algn="tl" rotWithShape="0">
              <a:srgbClr val="000000">
                <a:alpha val="40000"/>
              </a:srgbClr>
            </a:outerShdw>
          </a:effectLst>
        </p:spPr>
      </p:pic>
      <p:pic>
        <p:nvPicPr>
          <p:cNvPr id="20" name="Picture 4"/>
          <p:cNvPicPr>
            <a:picLocks noChangeAspect="1" noChangeArrowheads="1"/>
          </p:cNvPicPr>
          <p:nvPr/>
        </p:nvPicPr>
        <p:blipFill>
          <a:blip r:embed="rId6" cstate="print"/>
          <a:stretch>
            <a:fillRect/>
          </a:stretch>
        </p:blipFill>
        <p:spPr bwMode="auto">
          <a:xfrm>
            <a:off x="390525" y="2916765"/>
            <a:ext cx="3103621" cy="1680000"/>
          </a:xfrm>
          <a:prstGeom prst="rect">
            <a:avLst/>
          </a:prstGeom>
          <a:ln w="3175" cap="sq">
            <a:solidFill>
              <a:srgbClr val="00B0F0"/>
            </a:solidFill>
            <a:miter lim="800000"/>
          </a:ln>
          <a:effectLst>
            <a:outerShdw blurRad="57150" dist="50800" dir="2700000" algn="tl" rotWithShape="0">
              <a:srgbClr val="000000">
                <a:alpha val="40000"/>
              </a:srgbClr>
            </a:outerShdw>
          </a:effectLst>
        </p:spPr>
      </p:pic>
      <p:pic>
        <p:nvPicPr>
          <p:cNvPr id="21" name="Picture 4"/>
          <p:cNvPicPr>
            <a:picLocks noChangeAspect="1" noChangeArrowheads="1"/>
          </p:cNvPicPr>
          <p:nvPr/>
        </p:nvPicPr>
        <p:blipFill>
          <a:blip r:embed="rId7" cstate="print"/>
          <a:stretch>
            <a:fillRect/>
          </a:stretch>
        </p:blipFill>
        <p:spPr bwMode="auto">
          <a:xfrm>
            <a:off x="3590925" y="2891632"/>
            <a:ext cx="3223638" cy="1680000"/>
          </a:xfrm>
          <a:prstGeom prst="rect">
            <a:avLst/>
          </a:prstGeom>
          <a:ln w="3175" cap="sq">
            <a:solidFill>
              <a:srgbClr val="00B0F0"/>
            </a:solidFill>
            <a:miter lim="800000"/>
          </a:ln>
          <a:effectLst>
            <a:outerShdw blurRad="57150" dist="50800" dir="2700000" algn="tl" rotWithShape="0">
              <a:srgbClr val="000000">
                <a:alpha val="40000"/>
              </a:srgbClr>
            </a:outerShdw>
          </a:effectLst>
        </p:spPr>
      </p:pic>
      <p:sp>
        <p:nvSpPr>
          <p:cNvPr id="18" name="Slide Number Placeholder 17"/>
          <p:cNvSpPr>
            <a:spLocks noGrp="1"/>
          </p:cNvSpPr>
          <p:nvPr>
            <p:ph type="sldNum" sz="quarter" idx="4294967295"/>
          </p:nvPr>
        </p:nvSpPr>
        <p:spPr>
          <a:xfrm>
            <a:off x="6553200" y="6356352"/>
            <a:ext cx="2133600" cy="365125"/>
          </a:xfrm>
          <a:prstGeom prst="rect">
            <a:avLst/>
          </a:prstGeom>
        </p:spPr>
        <p:txBody>
          <a:bodyPr/>
          <a:lstStyle/>
          <a:p>
            <a:pPr>
              <a:defRPr/>
            </a:pPr>
            <a:fld id="{1D698006-7770-4D45-9D4A-81F15BF3CA96}" type="slidenum">
              <a:rPr lang="fr-FR" smtClean="0">
                <a:solidFill>
                  <a:prstClr val="black">
                    <a:tint val="75000"/>
                  </a:prstClr>
                </a:solidFill>
              </a:rPr>
              <a:pPr>
                <a:defRPr/>
              </a:pPr>
              <a:t>11</a:t>
            </a:fld>
            <a:endParaRPr lang="fr-FR">
              <a:solidFill>
                <a:prstClr val="black">
                  <a:tint val="75000"/>
                </a:prstClr>
              </a:solidFill>
            </a:endParaRPr>
          </a:p>
        </p:txBody>
      </p:sp>
      <p:sp>
        <p:nvSpPr>
          <p:cNvPr id="23" name="Title 1"/>
          <p:cNvSpPr txBox="1">
            <a:spLocks/>
          </p:cNvSpPr>
          <p:nvPr/>
        </p:nvSpPr>
        <p:spPr bwMode="auto">
          <a:xfrm>
            <a:off x="1295400" y="0"/>
            <a:ext cx="5562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3861AA"/>
                </a:solidFill>
                <a:effectLst/>
                <a:uLnTx/>
                <a:uFillTx/>
                <a:latin typeface="+mj-lt"/>
                <a:ea typeface="+mj-ea"/>
                <a:cs typeface="+mj-cs"/>
              </a:rPr>
              <a:t>ASH Analytics</a:t>
            </a:r>
            <a:endParaRPr kumimoji="0" lang="en-US" sz="3200" b="0" i="0" u="none" strike="noStrike" kern="0" cap="none" spc="0" normalizeH="0" baseline="0" noProof="0" dirty="0">
              <a:ln>
                <a:noFill/>
              </a:ln>
              <a:solidFill>
                <a:srgbClr val="3861AA"/>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childTnLst>
                                </p:cTn>
                              </p:par>
                              <p:par>
                                <p:cTn id="9" presetID="9" presetClass="emph" presetSubtype="0" nodeType="withEffect">
                                  <p:stCondLst>
                                    <p:cond delay="0"/>
                                  </p:stCondLst>
                                  <p:childTnLst>
                                    <p:set>
                                      <p:cBhvr rctx="PPT">
                                        <p:cTn id="10" dur="indefinite"/>
                                        <p:tgtEl>
                                          <p:spTgt spid="1026"/>
                                        </p:tgtEl>
                                        <p:attrNameLst>
                                          <p:attrName>style.opacity</p:attrName>
                                        </p:attrNameLst>
                                      </p:cBhvr>
                                      <p:to>
                                        <p:strVal val="0.25"/>
                                      </p:to>
                                    </p:set>
                                    <p:animEffect filter="image" prLst="opacity: 0.25">
                                      <p:cBhvr rctx="IE">
                                        <p:cTn id="11" dur="indefinite"/>
                                        <p:tgtEl>
                                          <p:spTgt spid="1026"/>
                                        </p:tgtEl>
                                      </p:cBhvr>
                                    </p:animEffect>
                                  </p:childTnLst>
                                </p:cTn>
                              </p:par>
                              <p:par>
                                <p:cTn id="12" presetID="23" presetClass="entr" presetSubtype="16"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dirty="0" smtClean="0"/>
              <a:t> </a:t>
            </a:r>
            <a:r>
              <a:rPr lang="en-US" dirty="0" smtClean="0">
                <a:solidFill>
                  <a:srgbClr val="3861AA"/>
                </a:solidFill>
              </a:rPr>
              <a:t> </a:t>
            </a:r>
            <a:fld id="{050B55D3-ADBF-4971-915A-403BACC35444}" type="slidenum">
              <a:rPr lang="en-US" smtClean="0">
                <a:solidFill>
                  <a:srgbClr val="3861AA"/>
                </a:solidFill>
              </a:rPr>
              <a:pPr>
                <a:defRPr/>
              </a:pPr>
              <a:t>12</a:t>
            </a:fld>
            <a:endParaRPr lang="en-US" dirty="0">
              <a:solidFill>
                <a:srgbClr val="3861AA"/>
              </a:solidFill>
            </a:endParaRPr>
          </a:p>
        </p:txBody>
      </p:sp>
      <p:pic>
        <p:nvPicPr>
          <p:cNvPr id="2050" name="Picture 2"/>
          <p:cNvPicPr>
            <a:picLocks noChangeAspect="1" noChangeArrowheads="1"/>
          </p:cNvPicPr>
          <p:nvPr/>
        </p:nvPicPr>
        <p:blipFill>
          <a:blip r:embed="rId2" cstate="print"/>
          <a:srcRect/>
          <a:stretch>
            <a:fillRect/>
          </a:stretch>
        </p:blipFill>
        <p:spPr bwMode="auto">
          <a:xfrm>
            <a:off x="0" y="1143000"/>
            <a:ext cx="9144000" cy="5029200"/>
          </a:xfrm>
          <a:prstGeom prst="rect">
            <a:avLst/>
          </a:prstGeom>
          <a:noFill/>
          <a:ln w="9525">
            <a:noFill/>
            <a:miter lim="800000"/>
            <a:headEnd/>
            <a:tailEnd/>
          </a:ln>
        </p:spPr>
      </p:pic>
      <p:sp>
        <p:nvSpPr>
          <p:cNvPr id="6" name="Oval 5"/>
          <p:cNvSpPr/>
          <p:nvPr/>
        </p:nvSpPr>
        <p:spPr>
          <a:xfrm>
            <a:off x="7162800" y="11430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762000"/>
            <a:ext cx="9151979" cy="5638800"/>
            <a:chOff x="-7979" y="1227667"/>
            <a:chExt cx="9151979" cy="5325533"/>
          </a:xfrm>
        </p:grpSpPr>
        <p:pic>
          <p:nvPicPr>
            <p:cNvPr id="7" name="Picture 2"/>
            <p:cNvPicPr>
              <a:picLocks noChangeAspect="1" noChangeArrowheads="1"/>
            </p:cNvPicPr>
            <p:nvPr/>
          </p:nvPicPr>
          <p:blipFill>
            <a:blip r:embed="rId3" cstate="print"/>
            <a:srcRect/>
            <a:stretch>
              <a:fillRect/>
            </a:stretch>
          </p:blipFill>
          <p:spPr bwMode="auto">
            <a:xfrm>
              <a:off x="-7979" y="1227667"/>
              <a:ext cx="9151979" cy="5325533"/>
            </a:xfrm>
            <a:prstGeom prst="rect">
              <a:avLst/>
            </a:prstGeom>
            <a:noFill/>
            <a:ln w="9525">
              <a:noFill/>
              <a:miter lim="800000"/>
              <a:headEnd/>
              <a:tailEnd/>
            </a:ln>
          </p:spPr>
        </p:pic>
        <p:sp>
          <p:nvSpPr>
            <p:cNvPr id="8" name="Oval 7"/>
            <p:cNvSpPr/>
            <p:nvPr/>
          </p:nvSpPr>
          <p:spPr>
            <a:xfrm>
              <a:off x="5486400" y="3962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US" smtClean="0"/>
              <a:t> </a:t>
            </a:r>
            <a:r>
              <a:rPr lang="en-US" smtClean="0">
                <a:solidFill>
                  <a:srgbClr val="3861AA"/>
                </a:solidFill>
              </a:rPr>
              <a:t> </a:t>
            </a:r>
            <a:fld id="{050B55D3-ADBF-4971-915A-403BACC35444}" type="slidenum">
              <a:rPr lang="en-US" smtClean="0">
                <a:solidFill>
                  <a:srgbClr val="3861AA"/>
                </a:solidFill>
              </a:rPr>
              <a:pPr>
                <a:defRPr/>
              </a:pPr>
              <a:t>13</a:t>
            </a:fld>
            <a:endParaRPr lang="en-US" dirty="0">
              <a:solidFill>
                <a:srgbClr val="3861AA"/>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3190" y="1143000"/>
            <a:ext cx="914081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Emergency </a:t>
            </a:r>
            <a:r>
              <a:rPr lang="en-GB" dirty="0" smtClean="0"/>
              <a:t>Monitoring</a:t>
            </a:r>
            <a:endParaRPr lang="en-US" dirty="0"/>
          </a:p>
        </p:txBody>
      </p:sp>
      <p:sp>
        <p:nvSpPr>
          <p:cNvPr id="3" name="Content Placeholder 2"/>
          <p:cNvSpPr>
            <a:spLocks noGrp="1"/>
          </p:cNvSpPr>
          <p:nvPr>
            <p:ph idx="1"/>
          </p:nvPr>
        </p:nvSpPr>
        <p:spPr/>
        <p:txBody>
          <a:bodyPr/>
          <a:lstStyle/>
          <a:p>
            <a:r>
              <a:rPr lang="en-US" dirty="0" smtClean="0">
                <a:solidFill>
                  <a:srgbClr val="00529E"/>
                </a:solidFill>
              </a:rPr>
              <a:t>Uses host credentials</a:t>
            </a:r>
          </a:p>
          <a:p>
            <a:pPr lvl="1"/>
            <a:r>
              <a:rPr lang="en-US" dirty="0" smtClean="0">
                <a:solidFill>
                  <a:srgbClr val="00529E"/>
                </a:solidFill>
              </a:rPr>
              <a:t>Gets info directly from the host</a:t>
            </a:r>
            <a:endParaRPr lang="en-US" dirty="0">
              <a:solidFill>
                <a:srgbClr val="00529E"/>
              </a:solidFill>
            </a:endParaRPr>
          </a:p>
        </p:txBody>
      </p:sp>
      <p:sp>
        <p:nvSpPr>
          <p:cNvPr id="4" name="Footer Placeholder 3"/>
          <p:cNvSpPr>
            <a:spLocks noGrp="1"/>
          </p:cNvSpPr>
          <p:nvPr>
            <p:ph type="ftr" sz="quarter" idx="10"/>
          </p:nvPr>
        </p:nvSpPr>
        <p:spPr/>
        <p:txBody>
          <a:bodyPr/>
          <a:lstStyle/>
          <a:p>
            <a:pPr>
              <a:defRPr/>
            </a:pPr>
            <a:r>
              <a:rPr lang="en-US" smtClean="0"/>
              <a:t> </a:t>
            </a:r>
            <a:r>
              <a:rPr lang="en-US" smtClean="0">
                <a:solidFill>
                  <a:srgbClr val="3861AA"/>
                </a:solidFill>
              </a:rPr>
              <a:t> </a:t>
            </a:r>
            <a:fld id="{050B55D3-ADBF-4971-915A-403BACC35444}" type="slidenum">
              <a:rPr lang="en-US" smtClean="0">
                <a:solidFill>
                  <a:srgbClr val="3861AA"/>
                </a:solidFill>
              </a:rPr>
              <a:pPr>
                <a:defRPr/>
              </a:pPr>
              <a:t>14</a:t>
            </a:fld>
            <a:endParaRPr lang="en-US" dirty="0">
              <a:solidFill>
                <a:srgbClr val="3861AA"/>
              </a:solidFill>
            </a:endParaRPr>
          </a:p>
        </p:txBody>
      </p:sp>
      <p:pic>
        <p:nvPicPr>
          <p:cNvPr id="4098" name="Picture 2"/>
          <p:cNvPicPr>
            <a:picLocks noChangeAspect="1" noChangeArrowheads="1"/>
          </p:cNvPicPr>
          <p:nvPr/>
        </p:nvPicPr>
        <p:blipFill>
          <a:blip r:embed="rId2" cstate="print"/>
          <a:srcRect/>
          <a:stretch>
            <a:fillRect/>
          </a:stretch>
        </p:blipFill>
        <p:spPr bwMode="auto">
          <a:xfrm>
            <a:off x="1219200" y="2209800"/>
            <a:ext cx="7086600" cy="3779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GB" dirty="0"/>
          </a:p>
        </p:txBody>
      </p:sp>
      <p:sp>
        <p:nvSpPr>
          <p:cNvPr id="3" name="Content Placeholder 2"/>
          <p:cNvSpPr>
            <a:spLocks noGrp="1"/>
          </p:cNvSpPr>
          <p:nvPr>
            <p:ph idx="1"/>
          </p:nvPr>
        </p:nvSpPr>
        <p:spPr/>
        <p:txBody>
          <a:bodyPr/>
          <a:lstStyle/>
          <a:p>
            <a:r>
              <a:rPr lang="en-US" dirty="0" smtClean="0">
                <a:solidFill>
                  <a:srgbClr val="00529E"/>
                </a:solidFill>
              </a:rPr>
              <a:t>More performance features</a:t>
            </a:r>
          </a:p>
          <a:p>
            <a:pPr lvl="1"/>
            <a:r>
              <a:rPr lang="en-US" dirty="0" smtClean="0">
                <a:solidFill>
                  <a:srgbClr val="00529E"/>
                </a:solidFill>
              </a:rPr>
              <a:t>Visualization on focus</a:t>
            </a:r>
          </a:p>
          <a:p>
            <a:r>
              <a:rPr lang="en-US" dirty="0" smtClean="0">
                <a:solidFill>
                  <a:srgbClr val="00529E"/>
                </a:solidFill>
              </a:rPr>
              <a:t>Greater level of flexibility</a:t>
            </a:r>
          </a:p>
          <a:p>
            <a:pPr lvl="1"/>
            <a:r>
              <a:rPr lang="en-US" dirty="0" smtClean="0">
                <a:solidFill>
                  <a:srgbClr val="00529E"/>
                </a:solidFill>
              </a:rPr>
              <a:t>More filtering dimensions</a:t>
            </a:r>
          </a:p>
          <a:p>
            <a:pPr lvl="1"/>
            <a:r>
              <a:rPr lang="en-US" dirty="0" smtClean="0">
                <a:solidFill>
                  <a:srgbClr val="00529E"/>
                </a:solidFill>
              </a:rPr>
              <a:t>Flexible duration timelines</a:t>
            </a:r>
          </a:p>
          <a:p>
            <a:r>
              <a:rPr lang="en-US" dirty="0" smtClean="0">
                <a:solidFill>
                  <a:srgbClr val="00529E"/>
                </a:solidFill>
              </a:rPr>
              <a:t>Emergency tools</a:t>
            </a:r>
          </a:p>
          <a:p>
            <a:pPr lvl="1"/>
            <a:r>
              <a:rPr lang="en-US" dirty="0" smtClean="0">
                <a:solidFill>
                  <a:srgbClr val="00529E"/>
                </a:solidFill>
              </a:rPr>
              <a:t>Can be used when nothing else helps</a:t>
            </a:r>
          </a:p>
          <a:p>
            <a:r>
              <a:rPr lang="en-US" dirty="0" smtClean="0">
                <a:solidFill>
                  <a:srgbClr val="00529E"/>
                </a:solidFill>
              </a:rPr>
              <a:t>All user friendly</a:t>
            </a:r>
          </a:p>
          <a:p>
            <a:pPr lvl="1"/>
            <a:endParaRPr lang="en-US" dirty="0" smtClean="0">
              <a:solidFill>
                <a:srgbClr val="00529E"/>
              </a:solidFill>
            </a:endParaRPr>
          </a:p>
          <a:p>
            <a:endParaRPr lang="en-US" dirty="0" smtClean="0"/>
          </a:p>
          <a:p>
            <a:pPr lvl="1">
              <a:buNone/>
            </a:pPr>
            <a:endParaRPr lang="en-GB" dirty="0"/>
          </a:p>
        </p:txBody>
      </p:sp>
      <p:sp>
        <p:nvSpPr>
          <p:cNvPr id="4" name="Footer Placeholder 3"/>
          <p:cNvSpPr>
            <a:spLocks noGrp="1"/>
          </p:cNvSpPr>
          <p:nvPr>
            <p:ph type="ftr" sz="quarter" idx="10"/>
          </p:nvPr>
        </p:nvSpPr>
        <p:spPr/>
        <p:txBody>
          <a:bodyPr/>
          <a:lstStyle/>
          <a:p>
            <a:pPr>
              <a:defRPr/>
            </a:pPr>
            <a:r>
              <a:rPr lang="en-US" dirty="0" smtClean="0"/>
              <a:t> </a:t>
            </a:r>
            <a:r>
              <a:rPr lang="en-US" dirty="0" smtClean="0">
                <a:solidFill>
                  <a:srgbClr val="3861AA"/>
                </a:solidFill>
              </a:rPr>
              <a:t> </a:t>
            </a:r>
            <a:fld id="{050B55D3-ADBF-4971-915A-403BACC35444}" type="slidenum">
              <a:rPr lang="en-US" smtClean="0">
                <a:solidFill>
                  <a:srgbClr val="3861AA"/>
                </a:solidFill>
              </a:rPr>
              <a:pPr>
                <a:defRPr/>
              </a:pPr>
              <a:t>15</a:t>
            </a:fld>
            <a:endParaRPr lang="en-US" dirty="0">
              <a:solidFill>
                <a:srgbClr val="3861AA"/>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a:t>
            </a:r>
            <a:r>
              <a:rPr lang="en-US" smtClean="0">
                <a:solidFill>
                  <a:srgbClr val="3861AA"/>
                </a:solidFill>
              </a:rPr>
              <a:t> </a:t>
            </a:r>
            <a:fld id="{050B55D3-ADBF-4971-915A-403BACC35444}" type="slidenum">
              <a:rPr lang="en-US" smtClean="0">
                <a:solidFill>
                  <a:srgbClr val="3861AA"/>
                </a:solidFill>
              </a:rPr>
              <a:pPr>
                <a:defRPr/>
              </a:pPr>
              <a:t>16</a:t>
            </a:fld>
            <a:endParaRPr lang="en-US" dirty="0">
              <a:solidFill>
                <a:srgbClr val="3861AA"/>
              </a:solidFill>
            </a:endParaRPr>
          </a:p>
        </p:txBody>
      </p:sp>
      <p:sp>
        <p:nvSpPr>
          <p:cNvPr id="6" name="Title 1"/>
          <p:cNvSpPr txBox="1">
            <a:spLocks/>
          </p:cNvSpPr>
          <p:nvPr/>
        </p:nvSpPr>
        <p:spPr bwMode="auto">
          <a:xfrm>
            <a:off x="714375" y="2928938"/>
            <a:ext cx="7715250" cy="2000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6000" kern="0" dirty="0" smtClean="0">
                <a:solidFill>
                  <a:srgbClr val="3861AA"/>
                </a:solidFill>
                <a:latin typeface="+mj-lt"/>
                <a:ea typeface="+mj-ea"/>
                <a:cs typeface="+mj-cs"/>
              </a:rPr>
              <a:t>Q</a:t>
            </a:r>
            <a:r>
              <a:rPr lang="fr-FR" sz="6000" kern="0" dirty="0" smtClean="0">
                <a:solidFill>
                  <a:srgbClr val="3861AA"/>
                </a:solidFill>
                <a:latin typeface="+mj-lt"/>
                <a:ea typeface="+mj-ea"/>
                <a:cs typeface="+mj-cs"/>
              </a:rPr>
              <a:t>uestions?</a:t>
            </a:r>
            <a:endParaRPr kumimoji="0" lang="fr-FR" sz="6000" b="0" i="0" u="none" strike="noStrike" kern="0" cap="none" spc="0" normalizeH="0" baseline="0" noProof="0" dirty="0" smtClean="0">
              <a:ln>
                <a:noFill/>
              </a:ln>
              <a:solidFill>
                <a:srgbClr val="3861A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a:t>
            </a:r>
            <a:r>
              <a:rPr lang="en-US" smtClean="0">
                <a:solidFill>
                  <a:srgbClr val="3861AA"/>
                </a:solidFill>
              </a:rPr>
              <a:t> </a:t>
            </a:r>
            <a:fld id="{050B55D3-ADBF-4971-915A-403BACC35444}" type="slidenum">
              <a:rPr lang="en-US" smtClean="0">
                <a:solidFill>
                  <a:srgbClr val="3861AA"/>
                </a:solidFill>
              </a:rPr>
              <a:pPr>
                <a:defRPr/>
              </a:pPr>
              <a:t>17</a:t>
            </a:fld>
            <a:endParaRPr lang="en-US" dirty="0">
              <a:solidFill>
                <a:srgbClr val="3861AA"/>
              </a:solidFill>
            </a:endParaRPr>
          </a:p>
        </p:txBody>
      </p:sp>
      <p:sp>
        <p:nvSpPr>
          <p:cNvPr id="6" name="Title 1"/>
          <p:cNvSpPr txBox="1">
            <a:spLocks/>
          </p:cNvSpPr>
          <p:nvPr/>
        </p:nvSpPr>
        <p:spPr bwMode="auto">
          <a:xfrm>
            <a:off x="714375" y="2928938"/>
            <a:ext cx="7715250" cy="2000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6000" kern="0" dirty="0" err="1" smtClean="0">
                <a:solidFill>
                  <a:srgbClr val="3861AA"/>
                </a:solidFill>
                <a:latin typeface="+mj-lt"/>
                <a:ea typeface="+mj-ea"/>
                <a:cs typeface="+mj-cs"/>
              </a:rPr>
              <a:t>Thank</a:t>
            </a:r>
            <a:r>
              <a:rPr lang="fr-FR" sz="6000" kern="0" dirty="0" smtClean="0">
                <a:solidFill>
                  <a:srgbClr val="3861AA"/>
                </a:solidFill>
                <a:latin typeface="+mj-lt"/>
                <a:ea typeface="+mj-ea"/>
                <a:cs typeface="+mj-cs"/>
              </a:rPr>
              <a:t> </a:t>
            </a:r>
            <a:r>
              <a:rPr lang="fr-FR" sz="6000" kern="0" dirty="0" err="1" smtClean="0">
                <a:solidFill>
                  <a:srgbClr val="3861AA"/>
                </a:solidFill>
                <a:latin typeface="+mj-lt"/>
                <a:ea typeface="+mj-ea"/>
                <a:cs typeface="+mj-cs"/>
              </a:rPr>
              <a:t>you</a:t>
            </a:r>
            <a:r>
              <a:rPr lang="fr-FR" sz="6000" kern="0" dirty="0" smtClean="0">
                <a:solidFill>
                  <a:srgbClr val="3861AA"/>
                </a:solidFill>
                <a:latin typeface="+mj-lt"/>
                <a:ea typeface="+mj-ea"/>
                <a:cs typeface="+mj-cs"/>
              </a:rPr>
              <a:t>!</a:t>
            </a:r>
            <a:endParaRPr kumimoji="0" lang="fr-FR" sz="6000" b="0" i="0" u="none" strike="noStrike" kern="0" cap="none" spc="0" normalizeH="0" baseline="0" noProof="0" dirty="0" smtClean="0">
              <a:ln>
                <a:noFill/>
              </a:ln>
              <a:solidFill>
                <a:srgbClr val="3861A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a:t>
            </a:r>
            <a:r>
              <a:rPr lang="en-US" smtClean="0">
                <a:solidFill>
                  <a:srgbClr val="3861AA"/>
                </a:solidFill>
              </a:rPr>
              <a:t> </a:t>
            </a:r>
            <a:fld id="{050B55D3-ADBF-4971-915A-403BACC35444}" type="slidenum">
              <a:rPr lang="en-US" smtClean="0">
                <a:solidFill>
                  <a:srgbClr val="3861AA"/>
                </a:solidFill>
              </a:rPr>
              <a:pPr>
                <a:defRPr/>
              </a:pPr>
              <a:t>18</a:t>
            </a:fld>
            <a:endParaRPr lang="en-US" dirty="0">
              <a:solidFill>
                <a:srgbClr val="3861AA"/>
              </a:solidFill>
            </a:endParaRPr>
          </a:p>
        </p:txBody>
      </p:sp>
      <p:pic>
        <p:nvPicPr>
          <p:cNvPr id="5" name="Picture 5"/>
          <p:cNvPicPr>
            <a:picLocks noChangeAspect="1" noChangeArrowheads="1"/>
          </p:cNvPicPr>
          <p:nvPr/>
        </p:nvPicPr>
        <p:blipFill>
          <a:blip r:embed="rId2" cstate="print"/>
          <a:srcRect/>
          <a:stretch>
            <a:fillRect/>
          </a:stretch>
        </p:blipFill>
        <p:spPr bwMode="auto">
          <a:xfrm>
            <a:off x="1066800" y="1562100"/>
            <a:ext cx="7153275" cy="44577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057400"/>
            <a:ext cx="6629400" cy="3456384"/>
          </a:xfrm>
        </p:spPr>
        <p:txBody>
          <a:bodyPr/>
          <a:lstStyle/>
          <a:p>
            <a:pPr>
              <a:buFont typeface="Wingdings" pitchFamily="2" charset="2"/>
              <a:buChar char="ü"/>
            </a:pPr>
            <a:r>
              <a:rPr lang="en-GB" sz="3200" dirty="0" smtClean="0">
                <a:solidFill>
                  <a:srgbClr val="00529E"/>
                </a:solidFill>
              </a:rPr>
              <a:t>Database Performance Tuning</a:t>
            </a:r>
            <a:endParaRPr lang="en-US" sz="3200" dirty="0" smtClean="0">
              <a:solidFill>
                <a:srgbClr val="00529E"/>
              </a:solidFill>
            </a:endParaRPr>
          </a:p>
          <a:p>
            <a:pPr>
              <a:buFont typeface="Wingdings" pitchFamily="2" charset="2"/>
              <a:buChar char="ü"/>
            </a:pPr>
            <a:r>
              <a:rPr lang="en-GB" sz="3200" dirty="0" smtClean="0">
                <a:solidFill>
                  <a:srgbClr val="00529E"/>
                </a:solidFill>
              </a:rPr>
              <a:t>Enterprise Manager 11</a:t>
            </a:r>
          </a:p>
          <a:p>
            <a:pPr>
              <a:buFont typeface="Wingdings" pitchFamily="2" charset="2"/>
              <a:buChar char="ü"/>
            </a:pPr>
            <a:r>
              <a:rPr lang="en-GB" sz="3200" dirty="0" smtClean="0">
                <a:solidFill>
                  <a:srgbClr val="00529E"/>
                </a:solidFill>
              </a:rPr>
              <a:t>Enterprise Manager 12</a:t>
            </a:r>
          </a:p>
          <a:p>
            <a:pPr>
              <a:buFont typeface="Wingdings" pitchFamily="2" charset="2"/>
              <a:buChar char="ü"/>
            </a:pPr>
            <a:r>
              <a:rPr lang="en-US" sz="3200" dirty="0" smtClean="0">
                <a:solidFill>
                  <a:srgbClr val="00529E"/>
                </a:solidFill>
              </a:rPr>
              <a:t>Conclusions</a:t>
            </a:r>
            <a:endParaRPr lang="en-GB" sz="3200" dirty="0" smtClean="0">
              <a:solidFill>
                <a:srgbClr val="00529E"/>
              </a:solidFill>
            </a:endParaRPr>
          </a:p>
          <a:p>
            <a:pPr>
              <a:buNone/>
            </a:pPr>
            <a:endParaRPr lang="en-GB" dirty="0"/>
          </a:p>
        </p:txBody>
      </p:sp>
      <p:sp>
        <p:nvSpPr>
          <p:cNvPr id="9" name="Title 1"/>
          <p:cNvSpPr>
            <a:spLocks noGrp="1"/>
          </p:cNvSpPr>
          <p:nvPr>
            <p:ph type="title"/>
          </p:nvPr>
        </p:nvSpPr>
        <p:spPr>
          <a:xfrm>
            <a:off x="1295400" y="0"/>
            <a:ext cx="5562600" cy="838200"/>
          </a:xfrm>
        </p:spPr>
        <p:txBody>
          <a:bodyPr/>
          <a:lstStyle/>
          <a:p>
            <a:r>
              <a:rPr lang="en-US" dirty="0" smtClean="0"/>
              <a:t>Agenda</a:t>
            </a:r>
            <a:endParaRPr lang="en-US" dirty="0"/>
          </a:p>
        </p:txBody>
      </p:sp>
      <p:sp>
        <p:nvSpPr>
          <p:cNvPr id="10" name="Title 1"/>
          <p:cNvSpPr txBox="1">
            <a:spLocks/>
          </p:cNvSpPr>
          <p:nvPr/>
        </p:nvSpPr>
        <p:spPr bwMode="auto">
          <a:xfrm>
            <a:off x="1219199" y="839771"/>
            <a:ext cx="7458075" cy="6429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srgbClr val="37609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052"/>
          <p:cNvSpPr txBox="1">
            <a:spLocks noChangeArrowheads="1"/>
          </p:cNvSpPr>
          <p:nvPr/>
        </p:nvSpPr>
        <p:spPr bwMode="auto">
          <a:xfrm>
            <a:off x="901701" y="5306484"/>
            <a:ext cx="7434263" cy="591573"/>
          </a:xfrm>
          <a:prstGeom prst="rect">
            <a:avLst/>
          </a:prstGeom>
          <a:noFill/>
          <a:ln w="9525">
            <a:noFill/>
            <a:miter lim="800000"/>
            <a:headEnd/>
            <a:tailEnd/>
          </a:ln>
        </p:spPr>
        <p:txBody>
          <a:bodyPr lIns="92075" tIns="46038" rIns="92075" bIns="46038">
            <a:spAutoFit/>
          </a:bodyPr>
          <a:lstStyle/>
          <a:p>
            <a:pPr>
              <a:lnSpc>
                <a:spcPct val="90000"/>
              </a:lnSpc>
              <a:spcBef>
                <a:spcPct val="50000"/>
              </a:spcBef>
              <a:buClr>
                <a:schemeClr val="accent1"/>
              </a:buClr>
            </a:pPr>
            <a:r>
              <a:rPr lang="en-US" i="1" dirty="0"/>
              <a:t>Database Time is total time spent by user processes either actively working or actively waiting in a database call.</a:t>
            </a:r>
          </a:p>
        </p:txBody>
      </p:sp>
      <p:graphicFrame>
        <p:nvGraphicFramePr>
          <p:cNvPr id="6" name="Diagram 5"/>
          <p:cNvGraphicFramePr/>
          <p:nvPr/>
        </p:nvGraphicFramePr>
        <p:xfrm>
          <a:off x="1295400" y="1219200"/>
          <a:ext cx="6096000" cy="3843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0"/>
          </p:nvPr>
        </p:nvSpPr>
        <p:spPr/>
        <p:txBody>
          <a:bodyPr/>
          <a:lstStyle/>
          <a:p>
            <a:pPr>
              <a:defRPr/>
            </a:pPr>
            <a:r>
              <a:rPr lang="en-GB" dirty="0" smtClean="0"/>
              <a:t>Source: Oracle </a:t>
            </a:r>
            <a:endParaRPr lang="en-US" dirty="0"/>
          </a:p>
        </p:txBody>
      </p:sp>
      <p:sp>
        <p:nvSpPr>
          <p:cNvPr id="9" name="Title 1"/>
          <p:cNvSpPr>
            <a:spLocks noGrp="1"/>
          </p:cNvSpPr>
          <p:nvPr>
            <p:ph type="title"/>
          </p:nvPr>
        </p:nvSpPr>
        <p:spPr>
          <a:xfrm>
            <a:off x="1295400" y="0"/>
            <a:ext cx="5562600" cy="838200"/>
          </a:xfrm>
        </p:spPr>
        <p:txBody>
          <a:bodyPr/>
          <a:lstStyle/>
          <a:p>
            <a:r>
              <a:rPr lang="en-GB" dirty="0" smtClean="0">
                <a:solidFill>
                  <a:srgbClr val="00529E"/>
                </a:solidFill>
              </a:rPr>
              <a:t>Database DB Time</a:t>
            </a:r>
            <a:endParaRPr lang="en-US" dirty="0">
              <a:solidFill>
                <a:srgbClr val="00529E"/>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5"/>
          <p:cNvSpPr>
            <a:spLocks noGrp="1" noChangeArrowheads="1"/>
          </p:cNvSpPr>
          <p:nvPr>
            <p:ph type="title" idx="4294967295"/>
          </p:nvPr>
        </p:nvSpPr>
        <p:spPr/>
        <p:txBody>
          <a:bodyPr/>
          <a:lstStyle/>
          <a:p>
            <a:r>
              <a:rPr lang="en-US" dirty="0" smtClean="0">
                <a:solidFill>
                  <a:srgbClr val="00529E"/>
                </a:solidFill>
              </a:rPr>
              <a:t>Active Sessions</a:t>
            </a:r>
          </a:p>
        </p:txBody>
      </p:sp>
      <p:graphicFrame>
        <p:nvGraphicFramePr>
          <p:cNvPr id="6" name="Diagram 5"/>
          <p:cNvGraphicFramePr/>
          <p:nvPr/>
        </p:nvGraphicFramePr>
        <p:xfrm>
          <a:off x="901700" y="1507067"/>
          <a:ext cx="6959600" cy="448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0"/>
          </p:nvPr>
        </p:nvSpPr>
        <p:spPr>
          <a:xfrm>
            <a:off x="552451" y="6413499"/>
            <a:ext cx="7381875" cy="444500"/>
          </a:xfrm>
        </p:spPr>
        <p:txBody>
          <a:bodyPr/>
          <a:lstStyle/>
          <a:p>
            <a:pPr>
              <a:defRPr/>
            </a:pPr>
            <a:r>
              <a:rPr lang="en-US" dirty="0" smtClean="0"/>
              <a:t>Source: Oracle </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r>
              <a:rPr lang="en-US" sz="2400" smtClean="0"/>
              <a:t>Average Active Sessions</a:t>
            </a:r>
          </a:p>
        </p:txBody>
      </p:sp>
      <p:sp>
        <p:nvSpPr>
          <p:cNvPr id="12291" name="AutoShape 4"/>
          <p:cNvSpPr>
            <a:spLocks noChangeArrowheads="1"/>
          </p:cNvSpPr>
          <p:nvPr/>
        </p:nvSpPr>
        <p:spPr bwMode="auto">
          <a:xfrm>
            <a:off x="6096000" y="1295400"/>
            <a:ext cx="2743200" cy="2209800"/>
          </a:xfrm>
          <a:prstGeom prst="wedgeEllipseCallout">
            <a:avLst>
              <a:gd name="adj1" fmla="val -43750"/>
              <a:gd name="adj2" fmla="val 70000"/>
            </a:avLst>
          </a:prstGeom>
          <a:noFill/>
          <a:ln w="9525">
            <a:noFill/>
            <a:miter lim="800000"/>
            <a:headEnd/>
            <a:tailEnd/>
          </a:ln>
        </p:spPr>
        <p:txBody>
          <a:bodyPr lIns="92075" tIns="46038" rIns="92075" bIns="46038"/>
          <a:lstStyle/>
          <a:p>
            <a:pPr algn="ctr">
              <a:lnSpc>
                <a:spcPct val="90000"/>
              </a:lnSpc>
              <a:spcBef>
                <a:spcPct val="50000"/>
              </a:spcBef>
              <a:buClr>
                <a:schemeClr val="accent1"/>
              </a:buClr>
            </a:pPr>
            <a:endParaRPr lang="en-US" sz="1800"/>
          </a:p>
        </p:txBody>
      </p:sp>
      <p:sp>
        <p:nvSpPr>
          <p:cNvPr id="12292" name="AutoShape 5"/>
          <p:cNvSpPr>
            <a:spLocks noChangeArrowheads="1"/>
          </p:cNvSpPr>
          <p:nvPr/>
        </p:nvSpPr>
        <p:spPr bwMode="auto">
          <a:xfrm>
            <a:off x="7848600" y="1905000"/>
            <a:ext cx="914400" cy="609600"/>
          </a:xfrm>
          <a:prstGeom prst="cloudCallout">
            <a:avLst>
              <a:gd name="adj1" fmla="val -43750"/>
              <a:gd name="adj2" fmla="val 70000"/>
            </a:avLst>
          </a:prstGeom>
          <a:noFill/>
          <a:ln w="9525">
            <a:noFill/>
            <a:round/>
            <a:headEnd/>
            <a:tailEnd/>
          </a:ln>
        </p:spPr>
        <p:txBody>
          <a:bodyPr lIns="92075" tIns="46038" rIns="92075" bIns="46038"/>
          <a:lstStyle/>
          <a:p>
            <a:pPr algn="ctr">
              <a:lnSpc>
                <a:spcPct val="90000"/>
              </a:lnSpc>
              <a:spcBef>
                <a:spcPct val="50000"/>
              </a:spcBef>
              <a:buClr>
                <a:schemeClr val="accent1"/>
              </a:buClr>
            </a:pPr>
            <a:endParaRPr lang="en-US" sz="1800"/>
          </a:p>
        </p:txBody>
      </p:sp>
      <p:graphicFrame>
        <p:nvGraphicFramePr>
          <p:cNvPr id="7" name="Diagram 6"/>
          <p:cNvGraphicFramePr/>
          <p:nvPr/>
        </p:nvGraphicFramePr>
        <p:xfrm>
          <a:off x="927100" y="1185333"/>
          <a:ext cx="7035800" cy="4758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8"/>
          <p:cNvSpPr>
            <a:spLocks noGrp="1"/>
          </p:cNvSpPr>
          <p:nvPr>
            <p:ph type="ftr" sz="quarter" idx="10"/>
          </p:nvPr>
        </p:nvSpPr>
        <p:spPr/>
        <p:txBody>
          <a:bodyPr/>
          <a:lstStyle/>
          <a:p>
            <a:pPr>
              <a:defRPr/>
            </a:pPr>
            <a:r>
              <a:rPr lang="en-US" dirty="0" smtClean="0"/>
              <a:t>Source: Oracle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a:t>
            </a:r>
            <a:r>
              <a:rPr lang="en-US" smtClean="0">
                <a:solidFill>
                  <a:srgbClr val="3861AA"/>
                </a:solidFill>
              </a:rPr>
              <a:t> </a:t>
            </a:r>
            <a:fld id="{050B55D3-ADBF-4971-915A-403BACC35444}" type="slidenum">
              <a:rPr lang="en-US" smtClean="0">
                <a:solidFill>
                  <a:srgbClr val="3861AA"/>
                </a:solidFill>
              </a:rPr>
              <a:pPr>
                <a:defRPr/>
              </a:pPr>
              <a:t>6</a:t>
            </a:fld>
            <a:endParaRPr lang="en-US" dirty="0">
              <a:solidFill>
                <a:srgbClr val="3861AA"/>
              </a:solidFill>
            </a:endParaRPr>
          </a:p>
        </p:txBody>
      </p:sp>
      <p:sp>
        <p:nvSpPr>
          <p:cNvPr id="6" name="Title 1"/>
          <p:cNvSpPr txBox="1">
            <a:spLocks/>
          </p:cNvSpPr>
          <p:nvPr/>
        </p:nvSpPr>
        <p:spPr bwMode="auto">
          <a:xfrm>
            <a:off x="714375" y="2928938"/>
            <a:ext cx="7715250" cy="2000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4000" kern="0" dirty="0" smtClean="0">
                <a:solidFill>
                  <a:srgbClr val="3861AA"/>
                </a:solidFill>
                <a:latin typeface="+mj-lt"/>
                <a:ea typeface="+mj-ea"/>
                <a:cs typeface="+mj-cs"/>
              </a:rPr>
              <a:t>Performance </a:t>
            </a:r>
            <a:r>
              <a:rPr lang="fr-FR" sz="4000" kern="0" dirty="0" err="1" smtClean="0">
                <a:solidFill>
                  <a:srgbClr val="3861AA"/>
                </a:solidFill>
                <a:latin typeface="+mj-lt"/>
                <a:ea typeface="+mj-ea"/>
                <a:cs typeface="+mj-cs"/>
              </a:rPr>
              <a:t>Tuning</a:t>
            </a:r>
            <a:r>
              <a:rPr lang="fr-FR" sz="4000" kern="0" dirty="0" smtClean="0">
                <a:solidFill>
                  <a:srgbClr val="3861AA"/>
                </a:solidFill>
                <a:latin typeface="+mj-lt"/>
                <a:ea typeface="+mj-ea"/>
                <a:cs typeface="+mj-cs"/>
              </a:rPr>
              <a:t> in EM 11</a:t>
            </a:r>
            <a:endParaRPr kumimoji="0" lang="fr-FR" sz="4000" b="0" i="0" u="none" strike="noStrike" kern="0" cap="none" spc="0" normalizeH="0" baseline="0" noProof="0" dirty="0" smtClean="0">
              <a:ln>
                <a:noFill/>
              </a:ln>
              <a:solidFill>
                <a:srgbClr val="3861A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Page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a:t>
            </a:r>
            <a:r>
              <a:rPr lang="en-US" smtClean="0">
                <a:solidFill>
                  <a:srgbClr val="3861AA"/>
                </a:solidFill>
              </a:rPr>
              <a:t> </a:t>
            </a:r>
            <a:fld id="{050B55D3-ADBF-4971-915A-403BACC35444}" type="slidenum">
              <a:rPr lang="en-US" smtClean="0">
                <a:solidFill>
                  <a:srgbClr val="3861AA"/>
                </a:solidFill>
              </a:rPr>
              <a:pPr>
                <a:defRPr/>
              </a:pPr>
              <a:t>7</a:t>
            </a:fld>
            <a:endParaRPr lang="en-US" dirty="0">
              <a:solidFill>
                <a:srgbClr val="3861AA"/>
              </a:solidFill>
            </a:endParaRPr>
          </a:p>
        </p:txBody>
      </p:sp>
      <p:pic>
        <p:nvPicPr>
          <p:cNvPr id="1026" name="Picture 2"/>
          <p:cNvPicPr>
            <a:picLocks noChangeAspect="1" noChangeArrowheads="1"/>
          </p:cNvPicPr>
          <p:nvPr/>
        </p:nvPicPr>
        <p:blipFill>
          <a:blip r:embed="rId2" cstate="print"/>
          <a:srcRect/>
          <a:stretch>
            <a:fillRect/>
          </a:stretch>
        </p:blipFill>
        <p:spPr bwMode="auto">
          <a:xfrm>
            <a:off x="0" y="1142999"/>
            <a:ext cx="9144000" cy="5044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Drill down to root cause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a:t>
            </a:r>
            <a:r>
              <a:rPr lang="en-US" smtClean="0">
                <a:solidFill>
                  <a:srgbClr val="3861AA"/>
                </a:solidFill>
              </a:rPr>
              <a:t> </a:t>
            </a:r>
            <a:fld id="{050B55D3-ADBF-4971-915A-403BACC35444}" type="slidenum">
              <a:rPr lang="en-US" smtClean="0">
                <a:solidFill>
                  <a:srgbClr val="3861AA"/>
                </a:solidFill>
              </a:rPr>
              <a:pPr>
                <a:defRPr/>
              </a:pPr>
              <a:t>8</a:t>
            </a:fld>
            <a:endParaRPr lang="en-US" dirty="0">
              <a:solidFill>
                <a:srgbClr val="3861AA"/>
              </a:solidFill>
            </a:endParaRPr>
          </a:p>
        </p:txBody>
      </p:sp>
      <p:pic>
        <p:nvPicPr>
          <p:cNvPr id="2050" name="Picture 2"/>
          <p:cNvPicPr>
            <a:picLocks noChangeAspect="1" noChangeArrowheads="1"/>
          </p:cNvPicPr>
          <p:nvPr/>
        </p:nvPicPr>
        <p:blipFill>
          <a:blip r:embed="rId2" cstate="print"/>
          <a:srcRect/>
          <a:stretch>
            <a:fillRect/>
          </a:stretch>
        </p:blipFill>
        <p:spPr bwMode="auto">
          <a:xfrm>
            <a:off x="1" y="1066800"/>
            <a:ext cx="8915400" cy="5372099"/>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0" y="1676400"/>
            <a:ext cx="9100038"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a:t>
            </a:r>
            <a:r>
              <a:rPr lang="en-US" smtClean="0">
                <a:solidFill>
                  <a:srgbClr val="3861AA"/>
                </a:solidFill>
              </a:rPr>
              <a:t> </a:t>
            </a:r>
            <a:fld id="{050B55D3-ADBF-4971-915A-403BACC35444}" type="slidenum">
              <a:rPr lang="en-US" smtClean="0">
                <a:solidFill>
                  <a:srgbClr val="3861AA"/>
                </a:solidFill>
              </a:rPr>
              <a:pPr>
                <a:defRPr/>
              </a:pPr>
              <a:t>9</a:t>
            </a:fld>
            <a:endParaRPr lang="en-US" dirty="0">
              <a:solidFill>
                <a:srgbClr val="3861AA"/>
              </a:solidFill>
            </a:endParaRPr>
          </a:p>
        </p:txBody>
      </p:sp>
      <p:sp>
        <p:nvSpPr>
          <p:cNvPr id="6" name="Title 1"/>
          <p:cNvSpPr txBox="1">
            <a:spLocks/>
          </p:cNvSpPr>
          <p:nvPr/>
        </p:nvSpPr>
        <p:spPr bwMode="auto">
          <a:xfrm>
            <a:off x="714375" y="2928938"/>
            <a:ext cx="7715250" cy="957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4000" kern="0" dirty="0" smtClean="0">
                <a:solidFill>
                  <a:srgbClr val="3861AA"/>
                </a:solidFill>
                <a:latin typeface="+mj-lt"/>
                <a:ea typeface="+mj-ea"/>
                <a:cs typeface="+mj-cs"/>
              </a:rPr>
              <a:t>Performance </a:t>
            </a:r>
            <a:r>
              <a:rPr lang="fr-FR" sz="4000" kern="0" dirty="0" err="1" smtClean="0">
                <a:solidFill>
                  <a:srgbClr val="3861AA"/>
                </a:solidFill>
                <a:latin typeface="+mj-lt"/>
                <a:ea typeface="+mj-ea"/>
                <a:cs typeface="+mj-cs"/>
              </a:rPr>
              <a:t>Tuning</a:t>
            </a:r>
            <a:r>
              <a:rPr lang="fr-FR" sz="4000" kern="0" dirty="0" smtClean="0">
                <a:solidFill>
                  <a:srgbClr val="3861AA"/>
                </a:solidFill>
                <a:latin typeface="+mj-lt"/>
                <a:ea typeface="+mj-ea"/>
                <a:cs typeface="+mj-cs"/>
              </a:rPr>
              <a:t> in EM 12</a:t>
            </a:r>
            <a:endParaRPr kumimoji="0" lang="fr-FR" sz="4000" b="0" i="0" u="none" strike="noStrike" kern="0" cap="none" spc="0" normalizeH="0" baseline="0" noProof="0" dirty="0" smtClean="0">
              <a:ln>
                <a:noFill/>
              </a:ln>
              <a:solidFill>
                <a:srgbClr val="3861A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23356</TotalTime>
  <Words>524</Words>
  <Application>Microsoft Office PowerPoint</Application>
  <PresentationFormat>On-screen Show (4:3)</PresentationFormat>
  <Paragraphs>95</Paragraphs>
  <Slides>18</Slides>
  <Notes>4</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Default Design</vt:lpstr>
      <vt:lpstr>Custom Design</vt:lpstr>
      <vt:lpstr>Slide 1</vt:lpstr>
      <vt:lpstr>Agenda</vt:lpstr>
      <vt:lpstr>Database DB Time</vt:lpstr>
      <vt:lpstr>Active Sessions</vt:lpstr>
      <vt:lpstr>Average Active Sessions</vt:lpstr>
      <vt:lpstr>Slide 6</vt:lpstr>
      <vt:lpstr>Performance Page</vt:lpstr>
      <vt:lpstr>Drill down to root cause</vt:lpstr>
      <vt:lpstr>Slide 9</vt:lpstr>
      <vt:lpstr>New features EM12c</vt:lpstr>
      <vt:lpstr>Case Study # 1: Slow response time due to high I/O    </vt:lpstr>
      <vt:lpstr>Slide 12</vt:lpstr>
      <vt:lpstr>Slide 13</vt:lpstr>
      <vt:lpstr>Emergency Monitoring</vt:lpstr>
      <vt:lpstr>Conclusions</vt:lpstr>
      <vt:lpstr>Slide 16</vt:lpstr>
      <vt:lpstr>Slide 17</vt:lpstr>
      <vt:lpstr>Slide 18</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rosy</dc:creator>
  <cp:lastModifiedBy>atopurov</cp:lastModifiedBy>
  <cp:revision>846</cp:revision>
  <dcterms:created xsi:type="dcterms:W3CDTF">2006-05-15T08:51:15Z</dcterms:created>
  <dcterms:modified xsi:type="dcterms:W3CDTF">2011-12-13T14:48:23Z</dcterms:modified>
</cp:coreProperties>
</file>