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4" r:id="rId4"/>
    <p:sldMasterId id="2147484289" r:id="rId5"/>
  </p:sldMasterIdLst>
  <p:notesMasterIdLst>
    <p:notesMasterId r:id="rId17"/>
  </p:notesMasterIdLst>
  <p:handoutMasterIdLst>
    <p:handoutMasterId r:id="rId18"/>
  </p:handoutMasterIdLst>
  <p:sldIdLst>
    <p:sldId id="820" r:id="rId6"/>
    <p:sldId id="947" r:id="rId7"/>
    <p:sldId id="939" r:id="rId8"/>
    <p:sldId id="940" r:id="rId9"/>
    <p:sldId id="941" r:id="rId10"/>
    <p:sldId id="946" r:id="rId11"/>
    <p:sldId id="942" r:id="rId12"/>
    <p:sldId id="943" r:id="rId13"/>
    <p:sldId id="938" r:id="rId14"/>
    <p:sldId id="945" r:id="rId15"/>
    <p:sldId id="937" r:id="rId16"/>
  </p:sldIdLst>
  <p:sldSz cx="9144000" cy="5143500" type="screen16x9"/>
  <p:notesSz cx="9296400" cy="7010400"/>
  <p:defaultTextStyle>
    <a:defPPr>
      <a:defRPr lang="en-US"/>
    </a:defPPr>
    <a:lvl1pPr marL="0" algn="l" defTabSz="914270" rtl="0" eaLnBrk="1" latinLnBrk="0" hangingPunct="1">
      <a:defRPr sz="1800" kern="1200">
        <a:solidFill>
          <a:schemeClr val="tx1"/>
        </a:solidFill>
        <a:latin typeface="+mn-lt"/>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00">
          <p15:clr>
            <a:srgbClr val="A4A3A4"/>
          </p15:clr>
        </p15:guide>
        <p15:guide id="2" orient="horz" pos="2371">
          <p15:clr>
            <a:srgbClr val="A4A3A4"/>
          </p15:clr>
        </p15:guide>
        <p15:guide id="3" orient="horz" pos="413">
          <p15:clr>
            <a:srgbClr val="A4A3A4"/>
          </p15:clr>
        </p15:guide>
        <p15:guide id="4" orient="horz" pos="1838">
          <p15:clr>
            <a:srgbClr val="A4A3A4"/>
          </p15:clr>
        </p15:guide>
        <p15:guide id="5" orient="horz" pos="260">
          <p15:clr>
            <a:srgbClr val="A4A3A4"/>
          </p15:clr>
        </p15:guide>
        <p15:guide id="6" orient="horz" pos="3090">
          <p15:clr>
            <a:srgbClr val="A4A3A4"/>
          </p15:clr>
        </p15:guide>
        <p15:guide id="7" orient="horz">
          <p15:clr>
            <a:srgbClr val="A4A3A4"/>
          </p15:clr>
        </p15:guide>
        <p15:guide id="8" orient="horz" pos="1023">
          <p15:clr>
            <a:srgbClr val="A4A3A4"/>
          </p15:clr>
        </p15:guide>
        <p15:guide id="9" orient="horz" pos="1620">
          <p15:clr>
            <a:srgbClr val="A4A3A4"/>
          </p15:clr>
        </p15:guide>
        <p15:guide id="10" orient="horz" pos="2982">
          <p15:clr>
            <a:srgbClr val="A4A3A4"/>
          </p15:clr>
        </p15:guide>
        <p15:guide id="11" orient="horz" pos="2830">
          <p15:clr>
            <a:srgbClr val="A4A3A4"/>
          </p15:clr>
        </p15:guide>
        <p15:guide id="12" orient="horz" pos="652">
          <p15:clr>
            <a:srgbClr val="A4A3A4"/>
          </p15:clr>
        </p15:guide>
        <p15:guide id="13" pos="229">
          <p15:clr>
            <a:srgbClr val="A4A3A4"/>
          </p15:clr>
        </p15:guide>
        <p15:guide id="14" pos="3871">
          <p15:clr>
            <a:srgbClr val="A4A3A4"/>
          </p15:clr>
        </p15:guide>
        <p15:guide id="15" pos="747">
          <p15:clr>
            <a:srgbClr val="A4A3A4"/>
          </p15:clr>
        </p15:guide>
        <p15:guide id="16" pos="1260">
          <p15:clr>
            <a:srgbClr val="A4A3A4"/>
          </p15:clr>
        </p15:guide>
        <p15:guide id="17" pos="1889">
          <p15:clr>
            <a:srgbClr val="A4A3A4"/>
          </p15:clr>
        </p15:guide>
        <p15:guide id="18" pos="4127">
          <p15:clr>
            <a:srgbClr val="A4A3A4"/>
          </p15:clr>
        </p15:guide>
        <p15:guide id="19" pos="4501">
          <p15:clr>
            <a:srgbClr val="A4A3A4"/>
          </p15:clr>
        </p15:guide>
        <p15:guide id="20" pos="2879">
          <p15:clr>
            <a:srgbClr val="A4A3A4"/>
          </p15:clr>
        </p15:guide>
        <p15:guide id="21" pos="1636">
          <p15:clr>
            <a:srgbClr val="A4A3A4"/>
          </p15:clr>
        </p15:guide>
        <p15:guide id="22" pos="5310">
          <p15:clr>
            <a:srgbClr val="A4A3A4"/>
          </p15:clr>
        </p15:guide>
        <p15:guide id="23" pos="5530">
          <p15:clr>
            <a:srgbClr val="A4A3A4"/>
          </p15:clr>
        </p15:guide>
        <p15:guide id="24" pos="449">
          <p15:clr>
            <a:srgbClr val="A4A3A4"/>
          </p15:clr>
        </p15:guide>
      </p15:sldGuideLst>
    </p:ext>
    <p:ext uri="{2D200454-40CA-4A62-9FC3-DE9A4176ACB9}">
      <p15:notesGuideLst xmlns="" xmlns:p15="http://schemas.microsoft.com/office/powerpoint/2012/main">
        <p15:guide id="1" orient="horz" pos="1955">
          <p15:clr>
            <a:srgbClr val="A4A3A4"/>
          </p15:clr>
        </p15:guide>
        <p15:guide id="2" orient="horz" pos="4355">
          <p15:clr>
            <a:srgbClr val="A4A3A4"/>
          </p15:clr>
        </p15:guide>
        <p15:guide id="3" orient="horz" pos="4356">
          <p15:clr>
            <a:srgbClr val="A4A3A4"/>
          </p15:clr>
        </p15:guide>
        <p15:guide id="4" pos="5410">
          <p15:clr>
            <a:srgbClr val="A4A3A4"/>
          </p15:clr>
        </p15:guide>
        <p15:guide id="5" pos="428">
          <p15:clr>
            <a:srgbClr val="A4A3A4"/>
          </p15:clr>
        </p15:guide>
        <p15:guide id="6" pos="54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F8C"/>
    <a:srgbClr val="284B95"/>
    <a:srgbClr val="000000"/>
    <a:srgbClr val="3B42AC"/>
    <a:srgbClr val="FFFFFF"/>
    <a:srgbClr val="0F3A65"/>
    <a:srgbClr val="DE9900"/>
    <a:srgbClr val="758428"/>
    <a:srgbClr val="712A83"/>
    <a:srgbClr val="F2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7" autoAdjust="0"/>
    <p:restoredTop sz="87226" autoAdjust="0"/>
  </p:normalViewPr>
  <p:slideViewPr>
    <p:cSldViewPr snapToGrid="0" showGuides="1">
      <p:cViewPr varScale="1">
        <p:scale>
          <a:sx n="115" d="100"/>
          <a:sy n="115" d="100"/>
        </p:scale>
        <p:origin x="-96" y="-504"/>
      </p:cViewPr>
      <p:guideLst>
        <p:guide orient="horz" pos="1400"/>
        <p:guide orient="horz" pos="2371"/>
        <p:guide orient="horz" pos="413"/>
        <p:guide orient="horz" pos="1838"/>
        <p:guide orient="horz" pos="260"/>
        <p:guide orient="horz" pos="3090"/>
        <p:guide orient="horz"/>
        <p:guide orient="horz" pos="1023"/>
        <p:guide orient="horz" pos="1620"/>
        <p:guide orient="horz" pos="2982"/>
        <p:guide orient="horz" pos="2830"/>
        <p:guide orient="horz" pos="652"/>
        <p:guide pos="229"/>
        <p:guide pos="3871"/>
        <p:guide pos="747"/>
        <p:guide pos="1260"/>
        <p:guide pos="1889"/>
        <p:guide pos="4127"/>
        <p:guide pos="4501"/>
        <p:guide pos="2879"/>
        <p:guide pos="1636"/>
        <p:guide pos="5310"/>
        <p:guide pos="5530"/>
        <p:guide pos="4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0"/>
    </p:cViewPr>
  </p:sorterViewPr>
  <p:notesViewPr>
    <p:cSldViewPr snapToGrid="0">
      <p:cViewPr varScale="1">
        <p:scale>
          <a:sx n="91" d="100"/>
          <a:sy n="91" d="100"/>
        </p:scale>
        <p:origin x="1614" y="84"/>
      </p:cViewPr>
      <p:guideLst>
        <p:guide orient="horz" pos="1955"/>
        <p:guide orient="horz" pos="4355"/>
        <p:guide orient="horz" pos="4356"/>
        <p:guide pos="5410"/>
        <p:guide pos="428"/>
        <p:guide pos="541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659468" y="66196"/>
            <a:ext cx="6499543" cy="103953"/>
          </a:xfrm>
          <a:prstGeom prst="rect">
            <a:avLst/>
          </a:prstGeom>
        </p:spPr>
        <p:txBody>
          <a:bodyPr vert="horz" lIns="0" tIns="0" rIns="0" bIns="0" rtlCol="0"/>
          <a:lstStyle>
            <a:lvl1pPr algn="l">
              <a:defRPr sz="800"/>
            </a:lvl1pPr>
          </a:lstStyle>
          <a:p>
            <a:r>
              <a:rPr lang="en-US" smtClean="0">
                <a:latin typeface="Dual 400" panose="02000603000000020004" pitchFamily="2" charset="0"/>
              </a:rPr>
              <a:t>Title Goes Here</a:t>
            </a:r>
            <a:endParaRPr lang="en-US" dirty="0" smtClean="0">
              <a:latin typeface="Dual 400" panose="02000603000000020004" pitchFamily="2" charset="0"/>
            </a:endParaRPr>
          </a:p>
        </p:txBody>
      </p:sp>
      <p:sp>
        <p:nvSpPr>
          <p:cNvPr id="7" name="Date Placeholder 2"/>
          <p:cNvSpPr>
            <a:spLocks noGrp="1"/>
          </p:cNvSpPr>
          <p:nvPr>
            <p:ph type="dt" idx="1"/>
          </p:nvPr>
        </p:nvSpPr>
        <p:spPr>
          <a:xfrm>
            <a:off x="7395339" y="66195"/>
            <a:ext cx="1193072" cy="110328"/>
          </a:xfrm>
          <a:prstGeom prst="rect">
            <a:avLst/>
          </a:prstGeom>
        </p:spPr>
        <p:txBody>
          <a:bodyPr vert="horz" lIns="0" tIns="0" rIns="0" bIns="0" rtlCol="0"/>
          <a:lstStyle>
            <a:lvl1pPr algn="r">
              <a:defRPr sz="800"/>
            </a:lvl1pPr>
          </a:lstStyle>
          <a:p>
            <a:fld id="{C60415A7-7744-4CE6-A3B0-1274CAE8DB9E}" type="datetime1">
              <a:rPr lang="en-US" smtClean="0">
                <a:latin typeface="Dual 400" panose="02000603000000020004" pitchFamily="2" charset="0"/>
              </a:rPr>
              <a:t>6/10/15</a:t>
            </a:fld>
            <a:endParaRPr lang="en-US" dirty="0">
              <a:latin typeface="Dual 400" panose="02000603000000020004" pitchFamily="2" charset="0"/>
            </a:endParaRPr>
          </a:p>
        </p:txBody>
      </p:sp>
      <p:sp>
        <p:nvSpPr>
          <p:cNvPr id="8" name="Slide Number Placeholder 6"/>
          <p:cNvSpPr>
            <a:spLocks noGrp="1"/>
          </p:cNvSpPr>
          <p:nvPr>
            <p:ph type="sldNum" sz="quarter" idx="3"/>
          </p:nvPr>
        </p:nvSpPr>
        <p:spPr>
          <a:xfrm>
            <a:off x="6286908" y="6848855"/>
            <a:ext cx="751113" cy="79419"/>
          </a:xfrm>
          <a:prstGeom prst="rect">
            <a:avLst/>
          </a:prstGeom>
        </p:spPr>
        <p:txBody>
          <a:bodyPr vert="horz" lIns="0" tIns="0" rIns="0" bIns="0" rtlCol="0" anchor="b"/>
          <a:lstStyle>
            <a:lvl1pPr marL="0" algn="l" defTabSz="914400" rtl="0" eaLnBrk="1" latinLnBrk="0" hangingPunct="1">
              <a:defRPr lang="en-US" sz="800" kern="1200" smtClean="0">
                <a:solidFill>
                  <a:schemeClr val="tx1"/>
                </a:solidFill>
                <a:latin typeface="+mn-lt"/>
                <a:ea typeface="+mn-ea"/>
                <a:cs typeface="+mn-cs"/>
              </a:defRPr>
            </a:lvl1pPr>
          </a:lstStyle>
          <a:p>
            <a:r>
              <a:rPr lang="en-US" dirty="0" smtClean="0">
                <a:latin typeface="Dual 400" panose="02000603000000020004" pitchFamily="2" charset="0"/>
              </a:rPr>
              <a:t>Page </a:t>
            </a:r>
            <a:fld id="{111E5896-917A-4035-A860-408E1EC3CD51}" type="slidenum">
              <a:rPr lang="en-US" smtClean="0">
                <a:latin typeface="Dual 400" panose="02000603000000020004" pitchFamily="2" charset="0"/>
              </a:rPr>
              <a:pPr/>
              <a:t>‹#›</a:t>
            </a:fld>
            <a:endParaRPr lang="en-US" dirty="0">
              <a:latin typeface="Dual 400" panose="02000603000000020004" pitchFamily="2" charset="0"/>
            </a:endParaRPr>
          </a:p>
        </p:txBody>
      </p:sp>
      <p:sp>
        <p:nvSpPr>
          <p:cNvPr id="11" name="Footer Placeholder 9"/>
          <p:cNvSpPr>
            <a:spLocks noGrp="1"/>
          </p:cNvSpPr>
          <p:nvPr>
            <p:ph type="ftr" sz="quarter" idx="2"/>
          </p:nvPr>
        </p:nvSpPr>
        <p:spPr>
          <a:xfrm>
            <a:off x="659467" y="6848083"/>
            <a:ext cx="5421000" cy="78293"/>
          </a:xfrm>
          <a:prstGeom prst="rect">
            <a:avLst/>
          </a:prstGeom>
        </p:spPr>
        <p:txBody>
          <a:bodyPr vert="horz" lIns="0" tIns="0" rIns="0" bIns="0" rtlCol="0" anchor="b"/>
          <a:lstStyle>
            <a:lvl1pPr algn="l">
              <a:defRPr lang="en-US" sz="800" kern="1200" dirty="0" smtClean="0">
                <a:solidFill>
                  <a:schemeClr val="tx1"/>
                </a:solidFill>
                <a:latin typeface="+mn-lt"/>
                <a:ea typeface="+mn-ea"/>
                <a:cs typeface="+mn-cs"/>
              </a:defRPr>
            </a:lvl1pPr>
          </a:lstStyle>
          <a:p>
            <a:r>
              <a:rPr lang="en-US" smtClean="0">
                <a:latin typeface="Dual 400" panose="02000603000000020004" pitchFamily="2" charset="0"/>
              </a:rPr>
              <a:t>© 2015 Brocade Communications Systems, Inc. CONFIDENTIAL—For Internal Use Only</a:t>
            </a:r>
            <a:endParaRPr lang="en-US" dirty="0">
              <a:latin typeface="Dual 400" panose="02000603000000020004" pitchFamily="2" charset="0"/>
            </a:endParaRPr>
          </a:p>
        </p:txBody>
      </p:sp>
      <p:grpSp>
        <p:nvGrpSpPr>
          <p:cNvPr id="12" name="Group 11"/>
          <p:cNvGrpSpPr/>
          <p:nvPr/>
        </p:nvGrpSpPr>
        <p:grpSpPr bwMode="gray">
          <a:xfrm>
            <a:off x="7341536" y="6655807"/>
            <a:ext cx="1287919" cy="247482"/>
            <a:chOff x="12700" y="2816225"/>
            <a:chExt cx="10079038" cy="1936750"/>
          </a:xfrm>
          <a:solidFill>
            <a:schemeClr val="bg1"/>
          </a:solidFill>
        </p:grpSpPr>
        <p:sp>
          <p:nvSpPr>
            <p:cNvPr id="13"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4"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5"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6"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7"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8"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19"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20"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21"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0976891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0016" y="66196"/>
            <a:ext cx="6499543" cy="103953"/>
          </a:xfrm>
          <a:prstGeom prst="rect">
            <a:avLst/>
          </a:prstGeom>
        </p:spPr>
        <p:txBody>
          <a:bodyPr vert="horz" lIns="0" tIns="0" rIns="0" bIns="0" rtlCol="0"/>
          <a:lstStyle>
            <a:lvl1pPr algn="l">
              <a:defRPr sz="800">
                <a:latin typeface="Dual 400" panose="02000603000000020004" pitchFamily="2" charset="0"/>
              </a:defRPr>
            </a:lvl1pPr>
          </a:lstStyle>
          <a:p>
            <a:r>
              <a:rPr lang="en-US" smtClean="0"/>
              <a:t>Title Goes Here</a:t>
            </a:r>
            <a:endParaRPr lang="en-US" dirty="0" smtClean="0"/>
          </a:p>
        </p:txBody>
      </p:sp>
      <p:sp>
        <p:nvSpPr>
          <p:cNvPr id="3" name="Date Placeholder 2"/>
          <p:cNvSpPr>
            <a:spLocks noGrp="1"/>
          </p:cNvSpPr>
          <p:nvPr>
            <p:ph type="dt" idx="1"/>
          </p:nvPr>
        </p:nvSpPr>
        <p:spPr>
          <a:xfrm>
            <a:off x="7395339" y="66195"/>
            <a:ext cx="1193072" cy="110328"/>
          </a:xfrm>
          <a:prstGeom prst="rect">
            <a:avLst/>
          </a:prstGeom>
        </p:spPr>
        <p:txBody>
          <a:bodyPr vert="horz" lIns="0" tIns="0" rIns="0" bIns="0" rtlCol="0"/>
          <a:lstStyle>
            <a:lvl1pPr algn="r">
              <a:defRPr sz="800">
                <a:latin typeface="Dual 400" panose="02000603000000020004" pitchFamily="2" charset="0"/>
              </a:defRPr>
            </a:lvl1pPr>
          </a:lstStyle>
          <a:p>
            <a:fld id="{56258594-C71E-43D4-93AC-F4EAE1F996A1}" type="datetime1">
              <a:rPr lang="en-US" smtClean="0"/>
              <a:t>6/10/15</a:t>
            </a:fld>
            <a:endParaRPr lang="en-US" dirty="0"/>
          </a:p>
        </p:txBody>
      </p:sp>
      <p:sp>
        <p:nvSpPr>
          <p:cNvPr id="4" name="Slide Image Placeholder 3"/>
          <p:cNvSpPr>
            <a:spLocks noGrp="1" noRot="1" noChangeAspect="1"/>
          </p:cNvSpPr>
          <p:nvPr>
            <p:ph type="sldImg" idx="2"/>
          </p:nvPr>
        </p:nvSpPr>
        <p:spPr>
          <a:xfrm>
            <a:off x="2424113" y="301625"/>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0015" y="3102965"/>
            <a:ext cx="7917004" cy="337878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7845907" y="6848855"/>
            <a:ext cx="751113" cy="79419"/>
          </a:xfrm>
          <a:prstGeom prst="rect">
            <a:avLst/>
          </a:prstGeom>
        </p:spPr>
        <p:txBody>
          <a:bodyPr vert="horz" lIns="0" tIns="0" rIns="0" bIns="0" rtlCol="0" anchor="b"/>
          <a:lstStyle>
            <a:lvl1pPr marL="0" algn="l" defTabSz="914400" rtl="0" eaLnBrk="1" latinLnBrk="0" hangingPunct="1">
              <a:defRPr lang="en-US" sz="800" kern="1200" smtClean="0">
                <a:solidFill>
                  <a:schemeClr val="tx1"/>
                </a:solidFill>
                <a:latin typeface="Dual 400" panose="02000603000000020004" pitchFamily="2" charset="0"/>
                <a:ea typeface="+mn-ea"/>
                <a:cs typeface="+mn-cs"/>
              </a:defRPr>
            </a:lvl1pPr>
          </a:lstStyle>
          <a:p>
            <a:r>
              <a:rPr lang="en-US" smtClean="0"/>
              <a:t>Page </a:t>
            </a:r>
            <a:fld id="{111E5896-917A-4035-A860-408E1EC3CD51}" type="slidenum">
              <a:rPr lang="en-US" smtClean="0"/>
              <a:pPr/>
              <a:t>‹#›</a:t>
            </a:fld>
            <a:endParaRPr lang="en-US" dirty="0"/>
          </a:p>
        </p:txBody>
      </p:sp>
      <p:sp>
        <p:nvSpPr>
          <p:cNvPr id="10" name="Footer Placeholder 9"/>
          <p:cNvSpPr>
            <a:spLocks noGrp="1"/>
          </p:cNvSpPr>
          <p:nvPr>
            <p:ph type="ftr" sz="quarter" idx="4"/>
          </p:nvPr>
        </p:nvSpPr>
        <p:spPr>
          <a:xfrm>
            <a:off x="680015" y="6848083"/>
            <a:ext cx="5421000" cy="78293"/>
          </a:xfrm>
          <a:prstGeom prst="rect">
            <a:avLst/>
          </a:prstGeom>
        </p:spPr>
        <p:txBody>
          <a:bodyPr vert="horz" lIns="0" tIns="0" rIns="0" bIns="0" rtlCol="0" anchor="b"/>
          <a:lstStyle>
            <a:lvl1pPr algn="l">
              <a:defRPr lang="en-US" sz="800" kern="1200" dirty="0" smtClean="0">
                <a:solidFill>
                  <a:schemeClr val="tx1"/>
                </a:solidFill>
                <a:latin typeface="Dual 400" panose="02000603000000020004" pitchFamily="2" charset="0"/>
                <a:ea typeface="+mn-ea"/>
                <a:cs typeface="+mn-cs"/>
              </a:defRPr>
            </a:lvl1pPr>
          </a:lstStyle>
          <a:p>
            <a:r>
              <a:rPr lang="en-US" smtClean="0"/>
              <a:t>© 2015 Brocade Communications Systems, Inc. CONFIDENTIAL—For Internal Use Only</a:t>
            </a:r>
            <a:endParaRPr lang="en-US"/>
          </a:p>
        </p:txBody>
      </p:sp>
    </p:spTree>
    <p:extLst>
      <p:ext uri="{BB962C8B-B14F-4D97-AF65-F5344CB8AC3E}">
        <p14:creationId xmlns:p14="http://schemas.microsoft.com/office/powerpoint/2010/main" val="1435114205"/>
      </p:ext>
    </p:extLst>
  </p:cSld>
  <p:clrMap bg1="lt1" tx1="dk1" bg2="lt2" tx2="dk2" accent1="accent1" accent2="accent2" accent3="accent3" accent4="accent4" accent5="accent5" accent6="accent6" hlink="hlink" folHlink="folHlink"/>
  <p:hf/>
  <p:notesStyle>
    <a:lvl1pPr marL="114284" indent="-114284" algn="l" defTabSz="914270" rtl="0" eaLnBrk="1" latinLnBrk="0" hangingPunct="1">
      <a:spcBef>
        <a:spcPts val="800"/>
      </a:spcBef>
      <a:buFont typeface="Arial" pitchFamily="34" charset="0"/>
      <a:buChar char="•"/>
      <a:defRPr sz="1200" kern="1200">
        <a:solidFill>
          <a:schemeClr val="tx1"/>
        </a:solidFill>
        <a:latin typeface="Dual 400" panose="02000603000000020004" pitchFamily="2" charset="0"/>
        <a:ea typeface="+mn-ea"/>
        <a:cs typeface="Arial" pitchFamily="34" charset="0"/>
      </a:defRPr>
    </a:lvl1pPr>
    <a:lvl2pPr marL="285710" indent="-112697" algn="l" defTabSz="914270" rtl="0" eaLnBrk="1" latinLnBrk="0" hangingPunct="1">
      <a:spcBef>
        <a:spcPts val="200"/>
      </a:spcBef>
      <a:buFont typeface="Arial" pitchFamily="34" charset="0"/>
      <a:buChar char="•"/>
      <a:defRPr sz="1100" kern="1200">
        <a:solidFill>
          <a:schemeClr val="tx1"/>
        </a:solidFill>
        <a:latin typeface="Dual 400" panose="02000603000000020004" pitchFamily="2" charset="0"/>
        <a:ea typeface="+mn-ea"/>
        <a:cs typeface="Arial" pitchFamily="34" charset="0"/>
      </a:defRPr>
    </a:lvl2pPr>
    <a:lvl3pPr marL="403167" indent="-117458" algn="l" defTabSz="914270" rtl="0" eaLnBrk="1" latinLnBrk="0" hangingPunct="1">
      <a:spcBef>
        <a:spcPts val="200"/>
      </a:spcBef>
      <a:buFont typeface="Arial" pitchFamily="34" charset="0"/>
      <a:buChar char="•"/>
      <a:defRPr sz="1100" kern="1200">
        <a:solidFill>
          <a:schemeClr val="tx1"/>
        </a:solidFill>
        <a:latin typeface="Dual 400" panose="02000603000000020004" pitchFamily="2" charset="0"/>
        <a:ea typeface="+mn-ea"/>
        <a:cs typeface="Arial" pitchFamily="34" charset="0"/>
      </a:defRPr>
    </a:lvl3pPr>
    <a:lvl4pPr marL="569832" indent="-112697" algn="l" defTabSz="914270" rtl="0" eaLnBrk="1" latinLnBrk="0" hangingPunct="1">
      <a:spcBef>
        <a:spcPts val="200"/>
      </a:spcBef>
      <a:buFont typeface="Arial" pitchFamily="34" charset="0"/>
      <a:buChar char="•"/>
      <a:defRPr sz="1100" kern="1200">
        <a:solidFill>
          <a:schemeClr val="tx1"/>
        </a:solidFill>
        <a:latin typeface="Dual 400" panose="02000603000000020004" pitchFamily="2" charset="0"/>
        <a:ea typeface="+mn-ea"/>
        <a:cs typeface="Arial" pitchFamily="34" charset="0"/>
      </a:defRPr>
    </a:lvl4pPr>
    <a:lvl5pPr marL="457133" indent="114284" algn="l" defTabSz="914270" rtl="0" eaLnBrk="1" latinLnBrk="0" hangingPunct="1">
      <a:buFont typeface="Arial" pitchFamily="34" charset="0"/>
      <a:buChar char="•"/>
      <a:defRPr sz="1100" kern="1200">
        <a:solidFill>
          <a:schemeClr val="tx1"/>
        </a:solidFill>
        <a:latin typeface="+mn-lt"/>
        <a:ea typeface="+mn-ea"/>
        <a:cs typeface="Arial" pitchFamily="34" charset="0"/>
      </a:defRPr>
    </a:lvl5pPr>
    <a:lvl6pPr marL="2285672" algn="l" defTabSz="914270" rtl="0" eaLnBrk="1" latinLnBrk="0" hangingPunct="1">
      <a:defRPr sz="1200" kern="1200">
        <a:solidFill>
          <a:schemeClr val="tx1"/>
        </a:solidFill>
        <a:latin typeface="+mn-lt"/>
        <a:ea typeface="+mn-ea"/>
        <a:cs typeface="+mn-cs"/>
      </a:defRPr>
    </a:lvl6pPr>
    <a:lvl7pPr marL="2742806" algn="l" defTabSz="914270" rtl="0" eaLnBrk="1" latinLnBrk="0" hangingPunct="1">
      <a:defRPr sz="1200" kern="1200">
        <a:solidFill>
          <a:schemeClr val="tx1"/>
        </a:solidFill>
        <a:latin typeface="+mn-lt"/>
        <a:ea typeface="+mn-ea"/>
        <a:cs typeface="+mn-cs"/>
      </a:defRPr>
    </a:lvl7pPr>
    <a:lvl8pPr marL="3199940" algn="l" defTabSz="914270" rtl="0" eaLnBrk="1" latinLnBrk="0" hangingPunct="1">
      <a:defRPr sz="1200" kern="1200">
        <a:solidFill>
          <a:schemeClr val="tx1"/>
        </a:solidFill>
        <a:latin typeface="+mn-lt"/>
        <a:ea typeface="+mn-ea"/>
        <a:cs typeface="+mn-cs"/>
      </a:defRPr>
    </a:lvl8pPr>
    <a:lvl9pPr marL="3657074" algn="l" defTabSz="9142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E976C-CADF-D24C-9A21-00CFBBD6D9DD}"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154115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idx="10"/>
          </p:nvPr>
        </p:nvSpPr>
        <p:spPr/>
        <p:txBody>
          <a:bodyPr/>
          <a:lstStyle/>
          <a:p>
            <a:fld id="{DC7F8B60-0DFA-4F94-85B6-0314B0BBC20E}" type="datetime1">
              <a:rPr lang="en-US" smtClean="0">
                <a:solidFill>
                  <a:prstClr val="black"/>
                </a:solidFill>
                <a:latin typeface="Calibri"/>
              </a:rPr>
              <a:pPr/>
              <a:t>6/10/15</a:t>
            </a:fld>
            <a:endParaRPr lang="en-US" dirty="0">
              <a:solidFill>
                <a:prstClr val="black"/>
              </a:solidFill>
              <a:latin typeface="Calibri"/>
            </a:endParaRPr>
          </a:p>
        </p:txBody>
      </p:sp>
      <p:sp>
        <p:nvSpPr>
          <p:cNvPr id="9" name="Slide Number Placeholder 8"/>
          <p:cNvSpPr>
            <a:spLocks noGrp="1"/>
          </p:cNvSpPr>
          <p:nvPr>
            <p:ph type="sldNum" sz="quarter" idx="11"/>
          </p:nvPr>
        </p:nvSpPr>
        <p:spPr/>
        <p:txBody>
          <a:bodyPr/>
          <a:lstStyle/>
          <a:p>
            <a:r>
              <a:rPr lang="en-US" dirty="0" smtClean="0">
                <a:solidFill>
                  <a:prstClr val="black"/>
                </a:solidFill>
                <a:latin typeface="Calibri"/>
              </a:rPr>
              <a:t>Page </a:t>
            </a:r>
            <a:fld id="{111E5896-917A-4035-A860-408E1EC3CD51}" type="slidenum">
              <a:rPr lang="en-US" smtClean="0">
                <a:solidFill>
                  <a:prstClr val="black"/>
                </a:solidFill>
                <a:latin typeface="Calibri"/>
              </a:rPr>
              <a:pPr/>
              <a:t>2</a:t>
            </a:fld>
            <a:endParaRPr lang="en-US" dirty="0">
              <a:solidFill>
                <a:prstClr val="black"/>
              </a:solidFill>
              <a:latin typeface="Calibri"/>
            </a:endParaRPr>
          </a:p>
        </p:txBody>
      </p:sp>
      <p:sp>
        <p:nvSpPr>
          <p:cNvPr id="10" name="Footer Placeholder 9"/>
          <p:cNvSpPr>
            <a:spLocks noGrp="1"/>
          </p:cNvSpPr>
          <p:nvPr>
            <p:ph type="ftr" sz="quarter" idx="12"/>
          </p:nvPr>
        </p:nvSpPr>
        <p:spPr/>
        <p:txBody>
          <a:bodyPr/>
          <a:lstStyle/>
          <a:p>
            <a:r>
              <a:rPr lang="en-US" dirty="0" smtClean="0">
                <a:solidFill>
                  <a:prstClr val="black"/>
                </a:solidFill>
                <a:latin typeface="Calibri"/>
              </a:rPr>
              <a:t>© 2010 Brocade Communications Systems, Inc. CONFIDENTIAL—For Internal Use Only</a:t>
            </a:r>
            <a:endParaRPr lang="en-US" dirty="0">
              <a:solidFill>
                <a:prstClr val="black"/>
              </a:solidFill>
              <a:latin typeface="Calibri"/>
            </a:endParaRPr>
          </a:p>
        </p:txBody>
      </p:sp>
      <p:sp>
        <p:nvSpPr>
          <p:cNvPr id="14" name="Header Placeholder 13"/>
          <p:cNvSpPr>
            <a:spLocks noGrp="1"/>
          </p:cNvSpPr>
          <p:nvPr>
            <p:ph type="hdr" sz="quarter" idx="13"/>
          </p:nvPr>
        </p:nvSpPr>
        <p:spPr/>
        <p:txBody>
          <a:bodyPr/>
          <a:lstStyle/>
          <a:p>
            <a:r>
              <a:rPr lang="en-US" dirty="0" smtClean="0">
                <a:solidFill>
                  <a:prstClr val="black"/>
                </a:solidFill>
                <a:latin typeface="Calibri"/>
              </a:rPr>
              <a:t>[Add Presentation Title: Insert tab &gt; Header &amp; Footer &gt; Notes and Handouts]</a:t>
            </a:r>
          </a:p>
        </p:txBody>
      </p:sp>
      <p:sp>
        <p:nvSpPr>
          <p:cNvPr id="19" name="Slide Image Placeholder 18"/>
          <p:cNvSpPr>
            <a:spLocks noGrp="1" noRot="1" noChangeAspect="1"/>
          </p:cNvSpPr>
          <p:nvPr>
            <p:ph type="sldImg"/>
          </p:nvPr>
        </p:nvSpPr>
        <p:spPr>
          <a:xfrm>
            <a:off x="2424113" y="301625"/>
            <a:ext cx="4673600" cy="2628900"/>
          </a:xfrm>
        </p:spPr>
      </p:sp>
      <p:sp>
        <p:nvSpPr>
          <p:cNvPr id="20" name="Notes Placeholder 19"/>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indent="0">
              <a:buFont typeface="Arial" panose="020B0604020202020204" pitchFamily="34" charset="0"/>
              <a:buNone/>
            </a:pPr>
            <a:endParaRPr lang="en-US" sz="1100" dirty="0" smtClean="0">
              <a:solidFill>
                <a:prstClr val="black"/>
              </a:solidFill>
            </a:endParaRPr>
          </a:p>
          <a:p>
            <a:pPr marL="0" inden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latin typeface="Calibri"/>
              </a:rPr>
              <a:t>[Add Presentation Title: Insert tab &gt; Header &amp; Footer &gt; Notes and Handouts]</a:t>
            </a:r>
            <a:endParaRPr lang="en-US" dirty="0" smtClean="0">
              <a:solidFill>
                <a:prstClr val="black"/>
              </a:solidFill>
              <a:latin typeface="Calibri"/>
            </a:endParaRPr>
          </a:p>
        </p:txBody>
      </p:sp>
      <p:sp>
        <p:nvSpPr>
          <p:cNvPr id="5" name="Date Placeholder 4"/>
          <p:cNvSpPr>
            <a:spLocks noGrp="1"/>
          </p:cNvSpPr>
          <p:nvPr>
            <p:ph type="dt" idx="11"/>
          </p:nvPr>
        </p:nvSpPr>
        <p:spPr/>
        <p:txBody>
          <a:bodyPr/>
          <a:lstStyle/>
          <a:p>
            <a:fld id="{7BE96E7D-F41E-4D35-AFF4-6FC295C49E61}" type="datetime1">
              <a:rPr lang="en-US" smtClean="0">
                <a:solidFill>
                  <a:prstClr val="black"/>
                </a:solidFill>
                <a:latin typeface="Calibri"/>
              </a:rPr>
              <a:t>6/10/15</a:t>
            </a:fld>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r>
              <a:rPr lang="en-US" smtClean="0">
                <a:solidFill>
                  <a:prstClr val="black"/>
                </a:solidFill>
                <a:latin typeface="Calibri"/>
              </a:rPr>
              <a:t>Page </a:t>
            </a:r>
            <a:fld id="{111E5896-917A-4035-A860-408E1EC3CD51}" type="slidenum">
              <a:rPr lang="en-US" smtClean="0">
                <a:solidFill>
                  <a:prstClr val="black"/>
                </a:solidFill>
                <a:latin typeface="Calibri"/>
              </a:rPr>
              <a:pPr/>
              <a:t>6</a:t>
            </a:fld>
            <a:endParaRPr lang="en-US" dirty="0">
              <a:solidFill>
                <a:prstClr val="black"/>
              </a:solidFill>
              <a:latin typeface="Calibri"/>
            </a:endParaRPr>
          </a:p>
        </p:txBody>
      </p:sp>
      <p:sp>
        <p:nvSpPr>
          <p:cNvPr id="7" name="Footer Placeholder 6"/>
          <p:cNvSpPr>
            <a:spLocks noGrp="1"/>
          </p:cNvSpPr>
          <p:nvPr>
            <p:ph type="ftr" sz="quarter" idx="13"/>
          </p:nvPr>
        </p:nvSpPr>
        <p:spPr/>
        <p:txBody>
          <a:bodyPr/>
          <a:lstStyle/>
          <a:p>
            <a:r>
              <a:rPr lang="en-US" smtClean="0">
                <a:solidFill>
                  <a:prstClr val="black"/>
                </a:solidFill>
                <a:latin typeface="Calibri"/>
              </a:rPr>
              <a:t>© 2010 Brocade Communications Systems, Inc. CONFIDENTIAL—For Internal Use Only</a:t>
            </a:r>
            <a:endParaRPr lang="en-US" dirty="0">
              <a:solidFill>
                <a:prstClr val="black"/>
              </a:solidFill>
              <a:latin typeface="Calibri"/>
            </a:endParaRPr>
          </a:p>
        </p:txBody>
      </p:sp>
    </p:spTree>
    <p:extLst>
      <p:ext uri="{BB962C8B-B14F-4D97-AF65-F5344CB8AC3E}">
        <p14:creationId xmlns:p14="http://schemas.microsoft.com/office/powerpoint/2010/main" val="139468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idx="10"/>
          </p:nvPr>
        </p:nvSpPr>
        <p:spPr/>
        <p:txBody>
          <a:bodyPr/>
          <a:lstStyle/>
          <a:p>
            <a:fld id="{324BE7F0-244A-487F-8F29-D52A9F31E40B}" type="datetime1">
              <a:rPr lang="en-US" smtClean="0"/>
              <a:t>6/10/15</a:t>
            </a:fld>
            <a:endParaRPr lang="en-US"/>
          </a:p>
        </p:txBody>
      </p:sp>
      <p:sp>
        <p:nvSpPr>
          <p:cNvPr id="9" name="Slide Number Placeholder 8"/>
          <p:cNvSpPr>
            <a:spLocks noGrp="1"/>
          </p:cNvSpPr>
          <p:nvPr>
            <p:ph type="sldNum" sz="quarter" idx="11"/>
          </p:nvPr>
        </p:nvSpPr>
        <p:spPr/>
        <p:txBody>
          <a:bodyPr/>
          <a:lstStyle/>
          <a:p>
            <a:r>
              <a:rPr lang="en-US" smtClean="0"/>
              <a:t>Page </a:t>
            </a:r>
            <a:fld id="{111E5896-917A-4035-A860-408E1EC3CD51}" type="slidenum">
              <a:rPr lang="en-US" smtClean="0"/>
              <a:pPr/>
              <a:t>8</a:t>
            </a:fld>
            <a:endParaRPr lang="en-US" dirty="0"/>
          </a:p>
        </p:txBody>
      </p:sp>
      <p:sp>
        <p:nvSpPr>
          <p:cNvPr id="10" name="Footer Placeholder 9"/>
          <p:cNvSpPr>
            <a:spLocks noGrp="1"/>
          </p:cNvSpPr>
          <p:nvPr>
            <p:ph type="ftr" sz="quarter" idx="12"/>
          </p:nvPr>
        </p:nvSpPr>
        <p:spPr/>
        <p:txBody>
          <a:bodyPr/>
          <a:lstStyle/>
          <a:p>
            <a:r>
              <a:rPr lang="en-US" smtClean="0"/>
              <a:t>© 2012 Brocade Communications Systems, Inc. CONFIDENTIAL—For Internal Use Only</a:t>
            </a:r>
            <a:endParaRPr lang="en-US" dirty="0"/>
          </a:p>
        </p:txBody>
      </p:sp>
      <p:sp>
        <p:nvSpPr>
          <p:cNvPr id="11" name="Header Placeholder 10"/>
          <p:cNvSpPr>
            <a:spLocks noGrp="1"/>
          </p:cNvSpPr>
          <p:nvPr>
            <p:ph type="hdr" sz="quarter" idx="13"/>
          </p:nvPr>
        </p:nvSpPr>
        <p:spPr/>
        <p:txBody>
          <a:bodyPr/>
          <a:lstStyle/>
          <a:p>
            <a:r>
              <a:rPr lang="en-US" smtClean="0"/>
              <a:t>[Add Presentation Title: Insert tab &gt; Header &amp; Footer &gt; Notes and Handouts]</a:t>
            </a:r>
            <a:endParaRPr lang="en-US" dirty="0" smtClean="0"/>
          </a:p>
        </p:txBody>
      </p:sp>
      <p:sp>
        <p:nvSpPr>
          <p:cNvPr id="16" name="Slide Image Placeholder 15"/>
          <p:cNvSpPr>
            <a:spLocks noGrp="1" noRot="1" noChangeAspect="1"/>
          </p:cNvSpPr>
          <p:nvPr>
            <p:ph type="sldImg"/>
          </p:nvPr>
        </p:nvSpPr>
        <p:spPr>
          <a:xfrm>
            <a:off x="2422525" y="301625"/>
            <a:ext cx="4675188" cy="2628900"/>
          </a:xfrm>
        </p:spPr>
      </p:sp>
      <p:sp>
        <p:nvSpPr>
          <p:cNvPr id="17" name="Notes Placeholder 1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3484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30824"/>
            <a:fld id="{C18D6372-E081-4D8D-A05F-A238FF4ED512}" type="slidenum">
              <a:rPr lang="en-US" smtClean="0">
                <a:solidFill>
                  <a:prstClr val="black"/>
                </a:solidFill>
                <a:latin typeface="Arial" pitchFamily="34" charset="0"/>
              </a:rPr>
              <a:pPr defTabSz="930824"/>
              <a:t>11</a:t>
            </a:fld>
            <a:endParaRPr lang="en-US" dirty="0" smtClean="0">
              <a:solidFill>
                <a:prstClr val="black"/>
              </a:solidFill>
              <a:latin typeface="Arial" pitchFamily="34" charset="0"/>
            </a:endParaRPr>
          </a:p>
        </p:txBody>
      </p:sp>
      <p:sp>
        <p:nvSpPr>
          <p:cNvPr id="115715" name="Rectangle 7"/>
          <p:cNvSpPr txBox="1">
            <a:spLocks noGrp="1" noChangeArrowheads="1"/>
          </p:cNvSpPr>
          <p:nvPr/>
        </p:nvSpPr>
        <p:spPr bwMode="auto">
          <a:xfrm>
            <a:off x="5264028" y="6658680"/>
            <a:ext cx="4030269" cy="350520"/>
          </a:xfrm>
          <a:prstGeom prst="rect">
            <a:avLst/>
          </a:prstGeom>
          <a:noFill/>
          <a:ln w="9525">
            <a:noFill/>
            <a:miter lim="800000"/>
            <a:headEnd/>
            <a:tailEnd/>
          </a:ln>
        </p:spPr>
        <p:txBody>
          <a:bodyPr lIns="93167" tIns="46584" rIns="93167" bIns="46584" anchor="b"/>
          <a:lstStyle/>
          <a:p>
            <a:pPr algn="r" defTabSz="930824"/>
            <a:fld id="{DD97E7F4-E9DB-4930-BF5C-AA9583D89D2C}" type="slidenum">
              <a:rPr lang="en-US" sz="1200">
                <a:solidFill>
                  <a:prstClr val="black"/>
                </a:solidFill>
                <a:latin typeface="Calibri" pitchFamily="34" charset="0"/>
              </a:rPr>
              <a:pPr algn="r" defTabSz="930824"/>
              <a:t>11</a:t>
            </a:fld>
            <a:endParaRPr lang="en-US" sz="1200" dirty="0">
              <a:solidFill>
                <a:prstClr val="black"/>
              </a:solidFill>
              <a:latin typeface="Calibri" pitchFamily="34" charset="0"/>
            </a:endParaRPr>
          </a:p>
        </p:txBody>
      </p:sp>
      <p:sp>
        <p:nvSpPr>
          <p:cNvPr id="115716" name="Rectangle 2"/>
          <p:cNvSpPr>
            <a:spLocks noGrp="1" noRot="1" noChangeAspect="1" noChangeArrowheads="1" noTextEdit="1"/>
          </p:cNvSpPr>
          <p:nvPr>
            <p:ph type="sldImg"/>
          </p:nvPr>
        </p:nvSpPr>
        <p:spPr>
          <a:xfrm>
            <a:off x="2314575" y="525463"/>
            <a:ext cx="4670425" cy="2627312"/>
          </a:xfrm>
          <a:ln/>
        </p:spPr>
      </p:sp>
      <p:sp>
        <p:nvSpPr>
          <p:cNvPr id="115717" name="Rectangle 3"/>
          <p:cNvSpPr>
            <a:spLocks noGrp="1" noChangeArrowheads="1"/>
          </p:cNvSpPr>
          <p:nvPr>
            <p:ph type="body" idx="1"/>
          </p:nvPr>
        </p:nvSpPr>
        <p:spPr>
          <a:xfrm>
            <a:off x="930063" y="3329941"/>
            <a:ext cx="7436277" cy="3154680"/>
          </a:xfrm>
          <a:noFill/>
          <a:ln/>
        </p:spPr>
        <p:txBody>
          <a:bodyPr lIns="93167" tIns="46584" rIns="93167" bIns="46584"/>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10891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Line1-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9" y="2630058"/>
            <a:ext cx="5221670"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smtClean="0"/>
              <a:t>Click to edit Master text styles</a:t>
            </a:r>
          </a:p>
          <a:p>
            <a:pPr lvl="1"/>
            <a:r>
              <a:rPr lang="en-US" dirty="0" smtClean="0"/>
              <a:t>Second level</a:t>
            </a:r>
            <a:endParaRPr lang="en-US" dirty="0"/>
          </a:p>
        </p:txBody>
      </p:sp>
      <p:sp>
        <p:nvSpPr>
          <p:cNvPr id="4" name="Title 3"/>
          <p:cNvSpPr>
            <a:spLocks noGrp="1"/>
          </p:cNvSpPr>
          <p:nvPr>
            <p:ph type="title"/>
          </p:nvPr>
        </p:nvSpPr>
        <p:spPr bwMode="gray">
          <a:xfrm>
            <a:off x="701151" y="1827244"/>
            <a:ext cx="5695031"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94" name="Footer Placeholder 5"/>
          <p:cNvSpPr txBox="1">
            <a:spLocks/>
          </p:cNvSpPr>
          <p:nvPr userDrawn="1"/>
        </p:nvSpPr>
        <p:spPr>
          <a:xfrm>
            <a:off x="4769078" y="4906103"/>
            <a:ext cx="3990646" cy="103485"/>
          </a:xfrm>
          <a:prstGeom prst="rect">
            <a:avLst/>
          </a:prstGeom>
        </p:spPr>
        <p:txBody>
          <a:bodyPr vert="horz" wrap="square" lIns="0" tIns="0" rIns="0" bIns="0" rtlCol="0" anchor="b" anchorCtr="0"/>
          <a:lstStyle>
            <a:defPPr>
              <a:defRPr lang="en-US"/>
            </a:defPPr>
            <a:lvl1pPr marL="0" marR="0" indent="0" algn="r" defTabSz="914270" rtl="0" eaLnBrk="1" fontAlgn="auto" latinLnBrk="0" hangingPunct="1">
              <a:lnSpc>
                <a:spcPct val="100000"/>
              </a:lnSpc>
              <a:spcBef>
                <a:spcPts val="0"/>
              </a:spcBef>
              <a:spcAft>
                <a:spcPts val="0"/>
              </a:spcAft>
              <a:buClrTx/>
              <a:buSzTx/>
              <a:buFontTx/>
              <a:buNone/>
              <a:tabLst/>
              <a:defRPr sz="700" kern="1200" cap="none" spc="-20" baseline="0">
                <a:solidFill>
                  <a:schemeClr val="bg1">
                    <a:alpha val="75000"/>
                  </a:schemeClr>
                </a:solidFill>
                <a:latin typeface="Dual 400" panose="02000603000000020004" pitchFamily="2" charset="0"/>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a:spcBef>
                <a:spcPct val="50000"/>
              </a:spcBef>
            </a:pPr>
            <a:r>
              <a:rPr lang="en-US" dirty="0" smtClean="0"/>
              <a:t>© 2015 BROCADE COMMUNICATIONS SYSTEMS, INC. </a:t>
            </a:r>
            <a:r>
              <a:rPr lang="en-US" sz="700" dirty="0" smtClean="0">
                <a:latin typeface="Dual 400" panose="02000603000000020004" pitchFamily="2" charset="0"/>
              </a:rPr>
              <a:t>COMPANY PROPRIETARY INFORMATION</a:t>
            </a:r>
            <a:endParaRPr lang="en-US" sz="700" b="1" dirty="0">
              <a:latin typeface="Dual 400" panose="02000603000000020004" pitchFamily="2" charset="0"/>
            </a:endParaRPr>
          </a:p>
        </p:txBody>
      </p:sp>
    </p:spTree>
    <p:extLst>
      <p:ext uri="{BB962C8B-B14F-4D97-AF65-F5344CB8AC3E}">
        <p14:creationId xmlns:p14="http://schemas.microsoft.com/office/powerpoint/2010/main" val="341278827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Lines1-Dark Gray">
    <p:spTree>
      <p:nvGrpSpPr>
        <p:cNvPr id="1" name=""/>
        <p:cNvGrpSpPr/>
        <p:nvPr/>
      </p:nvGrpSpPr>
      <p:grpSpPr>
        <a:xfrm>
          <a:off x="0" y="0"/>
          <a:ext cx="0" cy="0"/>
          <a:chOff x="0" y="0"/>
          <a:chExt cx="0" cy="0"/>
        </a:xfrm>
      </p:grpSpPr>
      <p:sp>
        <p:nvSpPr>
          <p:cNvPr id="5" name="Rectangle 4"/>
          <p:cNvSpPr/>
          <p:nvPr userDrawn="1"/>
        </p:nvSpPr>
        <p:spPr>
          <a:xfrm>
            <a:off x="8490857" y="4826000"/>
            <a:ext cx="653143"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1151" y="1827244"/>
            <a:ext cx="7911757" cy="567020"/>
          </a:xfrm>
        </p:spPr>
        <p:txBody>
          <a:bodyPr wrap="square" anchor="b" anchorCtr="0">
            <a:noAutofit/>
          </a:bodyPr>
          <a:lstStyle>
            <a:lvl1pPr>
              <a:lnSpc>
                <a:spcPct val="90000"/>
              </a:lnSpc>
              <a:defRPr lang="en-US" sz="4000" b="0" i="0" spc="-40" baseline="0" dirty="0">
                <a:solidFill>
                  <a:schemeClr val="tx1"/>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476"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77"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47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479" name="Group 478"/>
          <p:cNvGrpSpPr/>
          <p:nvPr userDrawn="1"/>
        </p:nvGrpSpPr>
        <p:grpSpPr bwMode="gray">
          <a:xfrm>
            <a:off x="7515472" y="411973"/>
            <a:ext cx="1287919" cy="247482"/>
            <a:chOff x="12700" y="2816225"/>
            <a:chExt cx="10079038" cy="1936750"/>
          </a:xfrm>
          <a:solidFill>
            <a:schemeClr val="bg1"/>
          </a:solidFill>
        </p:grpSpPr>
        <p:sp>
          <p:nvSpPr>
            <p:cNvPr id="48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48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62023729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smtClean="0"/>
              <a:t>Click to edit Master title style</a:t>
            </a:r>
            <a:endParaRPr lang="en-US" dirty="0"/>
          </a:p>
        </p:txBody>
      </p:sp>
      <p:sp>
        <p:nvSpPr>
          <p:cNvPr id="8" name="Text Placeholder 7"/>
          <p:cNvSpPr>
            <a:spLocks noGrp="1"/>
          </p:cNvSpPr>
          <p:nvPr>
            <p:ph type="body" sz="quarter" idx="13"/>
          </p:nvPr>
        </p:nvSpPr>
        <p:spPr>
          <a:xfrm>
            <a:off x="686758" y="829995"/>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5" name="Text Placeholder 4"/>
          <p:cNvSpPr>
            <a:spLocks noGrp="1"/>
          </p:cNvSpPr>
          <p:nvPr>
            <p:ph type="body" sz="quarter" idx="14"/>
          </p:nvPr>
        </p:nvSpPr>
        <p:spPr>
          <a:xfrm>
            <a:off x="605219" y="1371600"/>
            <a:ext cx="7816911" cy="2794000"/>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11"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12"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3412671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smtClean="0"/>
              <a:t>Click to edit Master title style</a:t>
            </a:r>
            <a:endParaRPr lang="en-US" dirty="0"/>
          </a:p>
        </p:txBody>
      </p:sp>
      <p:sp>
        <p:nvSpPr>
          <p:cNvPr id="5" name="Text Placeholder 4"/>
          <p:cNvSpPr>
            <a:spLocks noGrp="1"/>
          </p:cNvSpPr>
          <p:nvPr>
            <p:ph type="body" sz="quarter" idx="14"/>
          </p:nvPr>
        </p:nvSpPr>
        <p:spPr>
          <a:xfrm>
            <a:off x="605219" y="1371600"/>
            <a:ext cx="7816911" cy="2794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7"/>
          </p:nvPr>
        </p:nvSpPr>
        <p:spPr>
          <a:xfrm>
            <a:off x="357278" y="4873539"/>
            <a:ext cx="3660449" cy="137160"/>
          </a:xfrm>
        </p:spPr>
        <p:txBody>
          <a:bodyPr vert="horz" lIns="0" tIns="0" rIns="0" bIns="0" rtlCol="0" anchor="b" anchorCtr="0">
            <a:normAutofit/>
          </a:bodyPr>
          <a:lstStyle>
            <a:lvl1pPr marL="0" indent="0">
              <a:buFont typeface="Arial" panose="020B0604020202020204" pitchFamily="34" charset="0"/>
              <a:buChar char="‪"/>
              <a:defRPr lang="en-US" sz="700" cap="all" dirty="0">
                <a:solidFill>
                  <a:schemeClr val="bg1">
                    <a:lumMod val="50000"/>
                  </a:schemeClr>
                </a:solidFill>
              </a:defRPr>
            </a:lvl1pPr>
          </a:lstStyle>
          <a:p>
            <a:pPr marL="0" lvl="0" indent="0">
              <a:buNone/>
            </a:pPr>
            <a:endParaRPr lang="en-US" dirty="0"/>
          </a:p>
        </p:txBody>
      </p:sp>
      <p:sp>
        <p:nvSpPr>
          <p:cNvPr id="7"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63547552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 and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smtClean="0"/>
              <a:t>Click to edit Master title style</a:t>
            </a:r>
            <a:endParaRPr lang="en-US" dirty="0"/>
          </a:p>
        </p:txBody>
      </p:sp>
      <p:sp>
        <p:nvSpPr>
          <p:cNvPr id="8" name="Text Placeholder 7"/>
          <p:cNvSpPr>
            <a:spLocks noGrp="1"/>
          </p:cNvSpPr>
          <p:nvPr>
            <p:ph type="body" sz="quarter" idx="13"/>
          </p:nvPr>
        </p:nvSpPr>
        <p:spPr>
          <a:xfrm>
            <a:off x="686758" y="829995"/>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5" name="Text Placeholder 4"/>
          <p:cNvSpPr>
            <a:spLocks noGrp="1"/>
          </p:cNvSpPr>
          <p:nvPr>
            <p:ph type="body" sz="quarter" idx="14"/>
          </p:nvPr>
        </p:nvSpPr>
        <p:spPr>
          <a:xfrm>
            <a:off x="605219" y="1371600"/>
            <a:ext cx="3866113" cy="2794000"/>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 name="Text Placeholder 3"/>
          <p:cNvSpPr>
            <a:spLocks noGrp="1"/>
          </p:cNvSpPr>
          <p:nvPr>
            <p:ph type="body" sz="quarter" idx="18"/>
          </p:nvPr>
        </p:nvSpPr>
        <p:spPr>
          <a:xfrm>
            <a:off x="4656138" y="1371600"/>
            <a:ext cx="4051300" cy="27654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12"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096636734"/>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smtClean="0"/>
              <a:t>Click to edit Master title style</a:t>
            </a:r>
            <a:endParaRPr lang="en-US" dirty="0"/>
          </a:p>
        </p:txBody>
      </p:sp>
      <p:sp>
        <p:nvSpPr>
          <p:cNvPr id="8" name="Text Placeholder 7"/>
          <p:cNvSpPr>
            <a:spLocks noGrp="1"/>
          </p:cNvSpPr>
          <p:nvPr>
            <p:ph type="body" sz="quarter" idx="13"/>
          </p:nvPr>
        </p:nvSpPr>
        <p:spPr>
          <a:xfrm>
            <a:off x="686758" y="833571"/>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13"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7"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11"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329238916"/>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 Only">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smtClean="0"/>
              <a:t>Click to edit Master title style</a:t>
            </a:r>
            <a:endParaRPr lang="en-US" dirty="0"/>
          </a:p>
        </p:txBody>
      </p:sp>
      <p:sp>
        <p:nvSpPr>
          <p:cNvPr id="13" name="Text Placeholder 5"/>
          <p:cNvSpPr>
            <a:spLocks noGrp="1"/>
          </p:cNvSpPr>
          <p:nvPr>
            <p:ph type="body" sz="quarter" idx="17"/>
          </p:nvPr>
        </p:nvSpPr>
        <p:spPr>
          <a:xfrm>
            <a:off x="357278" y="4873539"/>
            <a:ext cx="3660449" cy="137160"/>
          </a:xfrm>
        </p:spPr>
        <p:txBody>
          <a:bodyPr vert="horz" lIns="0" tIns="0" rIns="0" bIns="0" rtlCol="0" anchor="b" anchorCtr="0">
            <a:normAutofit/>
          </a:bodyPr>
          <a:lstStyle>
            <a:lvl1pPr marL="182863" indent="-182863">
              <a:buFont typeface="Arial" panose="020B0604020202020204" pitchFamily="34" charset="0"/>
              <a:buChar char="‪"/>
              <a:defRPr lang="en-US" sz="700" cap="all" dirty="0">
                <a:solidFill>
                  <a:schemeClr val="bg1">
                    <a:lumMod val="50000"/>
                  </a:schemeClr>
                </a:solidFill>
              </a:defRPr>
            </a:lvl1pPr>
          </a:lstStyle>
          <a:p>
            <a:pPr marL="0" lvl="0" indent="0">
              <a:buNone/>
            </a:pPr>
            <a:endParaRPr lang="en-US" dirty="0"/>
          </a:p>
        </p:txBody>
      </p:sp>
      <p:sp>
        <p:nvSpPr>
          <p:cNvPr id="6"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7"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56745875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Text Placeholder 5"/>
          <p:cNvSpPr>
            <a:spLocks noGrp="1"/>
          </p:cNvSpPr>
          <p:nvPr>
            <p:ph type="body" sz="quarter" idx="17"/>
          </p:nvPr>
        </p:nvSpPr>
        <p:spPr>
          <a:xfrm>
            <a:off x="357276" y="4873539"/>
            <a:ext cx="3080704" cy="137160"/>
          </a:xfrm>
        </p:spPr>
        <p:txBody>
          <a:bodyPr vert="horz" lIns="0" tIns="0" rIns="0" bIns="0" rtlCol="0" anchor="b" anchorCtr="0">
            <a:normAutofit/>
          </a:bodyPr>
          <a:lstStyle>
            <a:lvl1pPr marL="182863" indent="-182863">
              <a:buFont typeface="Arial" panose="020B0604020202020204" pitchFamily="34" charset="0"/>
              <a:buChar char="‪"/>
              <a:defRPr lang="en-US" sz="700" cap="all" dirty="0">
                <a:solidFill>
                  <a:schemeClr val="bg1">
                    <a:lumMod val="50000"/>
                  </a:schemeClr>
                </a:solidFill>
              </a:defRPr>
            </a:lvl1pPr>
          </a:lstStyle>
          <a:p>
            <a:pPr marL="0" lvl="0" indent="0">
              <a:buNone/>
            </a:pPr>
            <a:endParaRPr lang="en-US" dirty="0"/>
          </a:p>
        </p:txBody>
      </p:sp>
      <p:sp>
        <p:nvSpPr>
          <p:cNvPr id="7"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0017115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 and Content w/ Portrait Photo">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smtClean="0"/>
              <a:t>Click to edit Master title style</a:t>
            </a:r>
            <a:endParaRPr lang="en-US" dirty="0"/>
          </a:p>
        </p:txBody>
      </p:sp>
      <p:sp>
        <p:nvSpPr>
          <p:cNvPr id="8" name="Text Placeholder 7"/>
          <p:cNvSpPr>
            <a:spLocks noGrp="1"/>
          </p:cNvSpPr>
          <p:nvPr>
            <p:ph type="body" sz="quarter" idx="13"/>
          </p:nvPr>
        </p:nvSpPr>
        <p:spPr>
          <a:xfrm>
            <a:off x="686758" y="829995"/>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5" name="Text Placeholder 4"/>
          <p:cNvSpPr>
            <a:spLocks noGrp="1"/>
          </p:cNvSpPr>
          <p:nvPr>
            <p:ph type="body" sz="quarter" idx="14"/>
          </p:nvPr>
        </p:nvSpPr>
        <p:spPr>
          <a:xfrm>
            <a:off x="605220" y="1371600"/>
            <a:ext cx="5398342" cy="2794000"/>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 name="Picture Placeholder 3"/>
          <p:cNvSpPr>
            <a:spLocks noGrp="1"/>
          </p:cNvSpPr>
          <p:nvPr>
            <p:ph type="pic" sz="quarter" idx="18"/>
          </p:nvPr>
        </p:nvSpPr>
        <p:spPr>
          <a:xfrm>
            <a:off x="6145213" y="1363285"/>
            <a:ext cx="2633662" cy="3105150"/>
          </a:xfrm>
          <a:solidFill>
            <a:schemeClr val="bg1"/>
          </a:solidFill>
        </p:spPr>
        <p:txBody>
          <a:bodyPr/>
          <a:lstStyle/>
          <a:p>
            <a:endParaRPr lang="en-US" dirty="0"/>
          </a:p>
        </p:txBody>
      </p:sp>
      <p:sp>
        <p:nvSpPr>
          <p:cNvPr id="11"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12"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7491479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 and Content w/ Landscape Photo">
    <p:spTree>
      <p:nvGrpSpPr>
        <p:cNvPr id="1" name=""/>
        <p:cNvGrpSpPr/>
        <p:nvPr/>
      </p:nvGrpSpPr>
      <p:grpSpPr>
        <a:xfrm>
          <a:off x="0" y="0"/>
          <a:ext cx="0" cy="0"/>
          <a:chOff x="0" y="0"/>
          <a:chExt cx="0" cy="0"/>
        </a:xfrm>
      </p:grpSpPr>
      <p:sp>
        <p:nvSpPr>
          <p:cNvPr id="2" name="Title 1"/>
          <p:cNvSpPr>
            <a:spLocks noGrp="1"/>
          </p:cNvSpPr>
          <p:nvPr>
            <p:ph type="title"/>
          </p:nvPr>
        </p:nvSpPr>
        <p:spPr>
          <a:xfrm>
            <a:off x="687251" y="337253"/>
            <a:ext cx="7727387" cy="509046"/>
          </a:xfrm>
        </p:spPr>
        <p:txBody>
          <a:bodyPr vert="horz" lIns="0" tIns="0" rIns="91432" bIns="45716" rtlCol="0" anchor="t" anchorCtr="0">
            <a:noAutofit/>
          </a:bodyPr>
          <a:lstStyle>
            <a:lvl1pPr algn="l" defTabSz="457154" rtl="0" eaLnBrk="1" latinLnBrk="0" hangingPunct="1">
              <a:lnSpc>
                <a:spcPct val="85000"/>
              </a:lnSpc>
              <a:spcBef>
                <a:spcPct val="0"/>
              </a:spcBef>
              <a:buNone/>
              <a:defRPr lang="en-US" sz="3200" b="0" i="0" kern="1200" spc="-30" dirty="0">
                <a:solidFill>
                  <a:schemeClr val="tx1"/>
                </a:solidFill>
                <a:latin typeface="Dual 400" panose="02000603000000020004" pitchFamily="2" charset="0"/>
                <a:ea typeface="+mj-ea"/>
                <a:cs typeface="Dual 400" panose="02000603000000020004" pitchFamily="2" charset="0"/>
              </a:defRPr>
            </a:lvl1pPr>
          </a:lstStyle>
          <a:p>
            <a:pPr lvl="0"/>
            <a:r>
              <a:rPr lang="en-US" dirty="0" smtClean="0"/>
              <a:t>Click to edit Master title style</a:t>
            </a:r>
            <a:endParaRPr lang="en-US" dirty="0"/>
          </a:p>
        </p:txBody>
      </p:sp>
      <p:sp>
        <p:nvSpPr>
          <p:cNvPr id="8" name="Text Placeholder 7"/>
          <p:cNvSpPr>
            <a:spLocks noGrp="1"/>
          </p:cNvSpPr>
          <p:nvPr>
            <p:ph type="body" sz="quarter" idx="13"/>
          </p:nvPr>
        </p:nvSpPr>
        <p:spPr>
          <a:xfrm>
            <a:off x="686758" y="829995"/>
            <a:ext cx="7742868" cy="271462"/>
          </a:xfrm>
        </p:spPr>
        <p:txBody>
          <a:bodyPr lIns="0" tIns="0" rIns="182863" bIns="0" anchor="t" anchorCtr="0">
            <a:noAutofit/>
          </a:bodyPr>
          <a:lstStyle>
            <a:lvl1pPr marL="0" indent="0">
              <a:buNone/>
              <a:defRPr sz="1800" cap="none">
                <a:solidFill>
                  <a:schemeClr val="tx1"/>
                </a:solidFill>
              </a:defRPr>
            </a:lvl1pPr>
          </a:lstStyle>
          <a:p>
            <a:pPr lvl="0"/>
            <a:endParaRPr lang="en-US" dirty="0"/>
          </a:p>
        </p:txBody>
      </p:sp>
      <p:sp>
        <p:nvSpPr>
          <p:cNvPr id="5" name="Text Placeholder 4"/>
          <p:cNvSpPr>
            <a:spLocks noGrp="1"/>
          </p:cNvSpPr>
          <p:nvPr>
            <p:ph type="body" sz="quarter" idx="14"/>
          </p:nvPr>
        </p:nvSpPr>
        <p:spPr>
          <a:xfrm>
            <a:off x="605220" y="1371600"/>
            <a:ext cx="3052380" cy="2794000"/>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 name="Picture Placeholder 3"/>
          <p:cNvSpPr>
            <a:spLocks noGrp="1"/>
          </p:cNvSpPr>
          <p:nvPr>
            <p:ph type="pic" sz="quarter" idx="18"/>
          </p:nvPr>
        </p:nvSpPr>
        <p:spPr>
          <a:xfrm>
            <a:off x="3740046" y="1387475"/>
            <a:ext cx="5038829" cy="3105150"/>
          </a:xfrm>
          <a:solidFill>
            <a:schemeClr val="bg1"/>
          </a:solidFill>
        </p:spPr>
        <p:txBody>
          <a:bodyPr/>
          <a:lstStyle/>
          <a:p>
            <a:endParaRPr lang="en-US" dirty="0"/>
          </a:p>
        </p:txBody>
      </p:sp>
      <p:sp>
        <p:nvSpPr>
          <p:cNvPr id="11"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12"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77252691"/>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4088" y="1828800"/>
            <a:ext cx="6900948" cy="567020"/>
          </a:xfrm>
        </p:spPr>
        <p:txBody>
          <a:bodyPr wrap="square" anchor="b" anchorCtr="0">
            <a:noAutofit/>
          </a:bodyPr>
          <a:lstStyle>
            <a:lvl1pPr>
              <a:lnSpc>
                <a:spcPct val="90000"/>
              </a:lnSpc>
              <a:defRPr lang="en-US" sz="4000" b="0" i="0" spc="0" dirty="0">
                <a:solidFill>
                  <a:schemeClr val="bg1"/>
                </a:solidFill>
                <a:latin typeface="Dual 400" panose="02000603000000020004" pitchFamily="2" charset="0"/>
                <a:ea typeface="+mn-ea"/>
                <a:cs typeface="Dual 400" panose="02000603000000020004" pitchFamily="2" charset="0"/>
              </a:defRPr>
            </a:lvl1pPr>
          </a:lstStyle>
          <a:p>
            <a:pPr marL="0" lvl="0" defTabSz="914270"/>
            <a:endParaRPr lang="en-US" dirty="0"/>
          </a:p>
        </p:txBody>
      </p:sp>
      <p:grpSp>
        <p:nvGrpSpPr>
          <p:cNvPr id="19" name="Group 18"/>
          <p:cNvGrpSpPr/>
          <p:nvPr userDrawn="1"/>
        </p:nvGrpSpPr>
        <p:grpSpPr bwMode="gray">
          <a:xfrm>
            <a:off x="7515472" y="411973"/>
            <a:ext cx="1287919" cy="247482"/>
            <a:chOff x="12700" y="2816225"/>
            <a:chExt cx="10079038" cy="1936750"/>
          </a:xfrm>
          <a:solidFill>
            <a:schemeClr val="bg1"/>
          </a:solidFill>
        </p:grpSpPr>
        <p:sp>
          <p:nvSpPr>
            <p:cNvPr id="2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89" name="Footer Placeholder 5"/>
          <p:cNvSpPr>
            <a:spLocks noGrp="1"/>
          </p:cNvSpPr>
          <p:nvPr>
            <p:ph type="ftr" sz="quarter" idx="3"/>
          </p:nvPr>
        </p:nvSpPr>
        <p:spPr>
          <a:xfrm>
            <a:off x="476907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bg1">
                    <a:alpha val="75000"/>
                  </a:schemeClr>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Tree>
    <p:extLst>
      <p:ext uri="{BB962C8B-B14F-4D97-AF65-F5344CB8AC3E}">
        <p14:creationId xmlns:p14="http://schemas.microsoft.com/office/powerpoint/2010/main" val="371443949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Lines2-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8" y="2630058"/>
            <a:ext cx="4575125"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smtClean="0"/>
              <a:t>Click to edit Master text styles</a:t>
            </a:r>
          </a:p>
          <a:p>
            <a:pPr lvl="1"/>
            <a:r>
              <a:rPr lang="en-US" dirty="0" smtClean="0"/>
              <a:t>Second level</a:t>
            </a:r>
            <a:endParaRPr lang="en-US" dirty="0"/>
          </a:p>
        </p:txBody>
      </p:sp>
      <p:sp>
        <p:nvSpPr>
          <p:cNvPr id="4" name="Title 3"/>
          <p:cNvSpPr>
            <a:spLocks noGrp="1"/>
          </p:cNvSpPr>
          <p:nvPr>
            <p:ph type="title"/>
          </p:nvPr>
        </p:nvSpPr>
        <p:spPr bwMode="gray">
          <a:xfrm>
            <a:off x="701151" y="1827244"/>
            <a:ext cx="5696712"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94" name="Footer Placeholder 5"/>
          <p:cNvSpPr txBox="1">
            <a:spLocks/>
          </p:cNvSpPr>
          <p:nvPr userDrawn="1"/>
        </p:nvSpPr>
        <p:spPr>
          <a:xfrm>
            <a:off x="4769078" y="4906103"/>
            <a:ext cx="3990646" cy="103485"/>
          </a:xfrm>
          <a:prstGeom prst="rect">
            <a:avLst/>
          </a:prstGeom>
        </p:spPr>
        <p:txBody>
          <a:bodyPr vert="horz" wrap="square" lIns="0" tIns="0" rIns="0" bIns="0" rtlCol="0" anchor="b" anchorCtr="0"/>
          <a:lstStyle>
            <a:defPPr>
              <a:defRPr lang="en-US"/>
            </a:defPPr>
            <a:lvl1pPr marL="0" marR="0" indent="0" algn="r" defTabSz="914270" rtl="0" eaLnBrk="1" fontAlgn="auto" latinLnBrk="0" hangingPunct="1">
              <a:lnSpc>
                <a:spcPct val="100000"/>
              </a:lnSpc>
              <a:spcBef>
                <a:spcPts val="0"/>
              </a:spcBef>
              <a:spcAft>
                <a:spcPts val="0"/>
              </a:spcAft>
              <a:buClrTx/>
              <a:buSzTx/>
              <a:buFontTx/>
              <a:buNone/>
              <a:tabLst/>
              <a:defRPr sz="700" kern="1200" cap="none" spc="-20" baseline="0">
                <a:solidFill>
                  <a:schemeClr val="bg1">
                    <a:alpha val="75000"/>
                  </a:schemeClr>
                </a:solidFill>
                <a:latin typeface="Dual 400" panose="02000603000000020004" pitchFamily="2" charset="0"/>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a:defRPr/>
            </a:pPr>
            <a:r>
              <a:rPr lang="en-US" smtClean="0"/>
              <a:t>© 2015 BROCADE COMMUNICATIONS SYSTEMS, INC. INTERNAL USE ONLY</a:t>
            </a:r>
            <a:endParaRPr lang="en-US" dirty="0"/>
          </a:p>
        </p:txBody>
      </p:sp>
    </p:spTree>
    <p:extLst>
      <p:ext uri="{BB962C8B-B14F-4D97-AF65-F5344CB8AC3E}">
        <p14:creationId xmlns:p14="http://schemas.microsoft.com/office/powerpoint/2010/main" val="493992890"/>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Purp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4088" y="1828800"/>
            <a:ext cx="6900948" cy="567020"/>
          </a:xfrm>
        </p:spPr>
        <p:txBody>
          <a:bodyPr wrap="square" anchor="b" anchorCtr="0">
            <a:noAutofit/>
          </a:bodyPr>
          <a:lstStyle>
            <a:lvl1pPr>
              <a:lnSpc>
                <a:spcPct val="90000"/>
              </a:lnSpc>
              <a:defRPr lang="en-US" sz="4000" b="0" i="0" spc="0" dirty="0">
                <a:solidFill>
                  <a:schemeClr val="bg1"/>
                </a:solidFill>
                <a:latin typeface="Dual 400" panose="02000603000000020004" pitchFamily="2" charset="0"/>
                <a:ea typeface="+mn-ea"/>
                <a:cs typeface="Dual 400" panose="02000603000000020004" pitchFamily="2" charset="0"/>
              </a:defRPr>
            </a:lvl1pPr>
          </a:lstStyle>
          <a:p>
            <a:pPr marL="0" lvl="0" defTabSz="914270"/>
            <a:endParaRPr lang="en-US" dirty="0"/>
          </a:p>
        </p:txBody>
      </p:sp>
      <p:grpSp>
        <p:nvGrpSpPr>
          <p:cNvPr id="19" name="Group 18"/>
          <p:cNvGrpSpPr/>
          <p:nvPr userDrawn="1"/>
        </p:nvGrpSpPr>
        <p:grpSpPr bwMode="gray">
          <a:xfrm>
            <a:off x="7515472" y="411973"/>
            <a:ext cx="1287919" cy="247482"/>
            <a:chOff x="12700" y="2816225"/>
            <a:chExt cx="10079038" cy="1936750"/>
          </a:xfrm>
          <a:solidFill>
            <a:schemeClr val="bg1"/>
          </a:solidFill>
        </p:grpSpPr>
        <p:sp>
          <p:nvSpPr>
            <p:cNvPr id="2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108" name="Footer Placeholder 5"/>
          <p:cNvSpPr>
            <a:spLocks noGrp="1"/>
          </p:cNvSpPr>
          <p:nvPr>
            <p:ph type="ftr" sz="quarter" idx="3"/>
          </p:nvPr>
        </p:nvSpPr>
        <p:spPr>
          <a:xfrm>
            <a:off x="476907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bg1">
                    <a:alpha val="75000"/>
                  </a:schemeClr>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Tree>
    <p:extLst>
      <p:ext uri="{BB962C8B-B14F-4D97-AF65-F5344CB8AC3E}">
        <p14:creationId xmlns:p14="http://schemas.microsoft.com/office/powerpoint/2010/main" val="1177528217"/>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_Blu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4088" y="1828800"/>
            <a:ext cx="6900948" cy="567020"/>
          </a:xfrm>
        </p:spPr>
        <p:txBody>
          <a:bodyPr wrap="square" anchor="b" anchorCtr="0">
            <a:noAutofit/>
          </a:bodyPr>
          <a:lstStyle>
            <a:lvl1pPr>
              <a:lnSpc>
                <a:spcPct val="90000"/>
              </a:lnSpc>
              <a:defRPr lang="en-US" sz="4000" b="0" i="0" spc="0" dirty="0">
                <a:solidFill>
                  <a:schemeClr val="bg1"/>
                </a:solidFill>
                <a:latin typeface="Dual 400" panose="02000603000000020004" pitchFamily="2" charset="0"/>
                <a:ea typeface="+mn-ea"/>
                <a:cs typeface="Dual 400" panose="02000603000000020004" pitchFamily="2" charset="0"/>
              </a:defRPr>
            </a:lvl1pPr>
          </a:lstStyle>
          <a:p>
            <a:pPr marL="0" lvl="0" defTabSz="914270"/>
            <a:endParaRPr lang="en-US" dirty="0"/>
          </a:p>
        </p:txBody>
      </p:sp>
      <p:grpSp>
        <p:nvGrpSpPr>
          <p:cNvPr id="19" name="Group 18"/>
          <p:cNvGrpSpPr/>
          <p:nvPr userDrawn="1"/>
        </p:nvGrpSpPr>
        <p:grpSpPr bwMode="gray">
          <a:xfrm>
            <a:off x="7515472" y="411973"/>
            <a:ext cx="1287919" cy="247482"/>
            <a:chOff x="12700" y="2816225"/>
            <a:chExt cx="10079038" cy="1936750"/>
          </a:xfrm>
          <a:solidFill>
            <a:schemeClr val="bg1"/>
          </a:solidFill>
        </p:grpSpPr>
        <p:sp>
          <p:nvSpPr>
            <p:cNvPr id="2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2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89" name="Footer Placeholder 5"/>
          <p:cNvSpPr>
            <a:spLocks noGrp="1"/>
          </p:cNvSpPr>
          <p:nvPr>
            <p:ph type="ftr" sz="quarter" idx="3"/>
          </p:nvPr>
        </p:nvSpPr>
        <p:spPr>
          <a:xfrm>
            <a:off x="476907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bg1">
                    <a:alpha val="75000"/>
                  </a:schemeClr>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Tree>
    <p:extLst>
      <p:ext uri="{BB962C8B-B14F-4D97-AF65-F5344CB8AC3E}">
        <p14:creationId xmlns:p14="http://schemas.microsoft.com/office/powerpoint/2010/main" val="212900251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bwMode="gray">
          <a:xfrm>
            <a:off x="621792" y="1966116"/>
            <a:ext cx="7808976" cy="2431333"/>
          </a:xfrm>
        </p:spPr>
        <p:txBody>
          <a:bodyPr>
            <a:normAutofit/>
          </a:bodyPr>
          <a:lstStyle>
            <a:lvl1pPr marL="226989" indent="-226989">
              <a:spcBef>
                <a:spcPts val="700"/>
              </a:spcBef>
              <a:buClr>
                <a:schemeClr val="bg1"/>
              </a:buClr>
              <a:buSzPct val="80000"/>
              <a:defRPr sz="2200">
                <a:solidFill>
                  <a:schemeClr val="bg1"/>
                </a:solidFill>
              </a:defRPr>
            </a:lvl1pPr>
            <a:lvl2pPr>
              <a:spcBef>
                <a:spcPts val="700"/>
              </a:spcBef>
              <a:buClr>
                <a:schemeClr val="bg1"/>
              </a:buClr>
              <a:buSzPct val="80000"/>
              <a:defRPr sz="1800">
                <a:solidFill>
                  <a:schemeClr val="bg1"/>
                </a:solidFill>
              </a:defRPr>
            </a:lvl2pPr>
            <a:lvl3pPr>
              <a:buClr>
                <a:schemeClr val="bg1"/>
              </a:buClr>
              <a:buSzPct val="80000"/>
              <a:defRPr sz="1800">
                <a:solidFill>
                  <a:schemeClr val="bg1"/>
                </a:solidFill>
              </a:defRPr>
            </a:lvl3pPr>
            <a:lvl4pPr>
              <a:buClr>
                <a:schemeClr val="bg1"/>
              </a:buClr>
              <a:buSzPct val="80000"/>
              <a:defRPr sz="1800">
                <a:solidFill>
                  <a:schemeClr val="bg1"/>
                </a:solidFill>
              </a:defRPr>
            </a:lvl4pPr>
            <a:lvl5pPr>
              <a:buClr>
                <a:schemeClr val="bg1"/>
              </a:buClr>
              <a:buSzPct val="80000"/>
              <a:defRPr sz="1800">
                <a:solidFill>
                  <a:schemeClr val="bg1"/>
                </a:solidFill>
              </a:defRPr>
            </a:lvl5pPr>
          </a:lstStyle>
          <a:p>
            <a:pPr lvl="0"/>
            <a:r>
              <a:rPr lang="en-US" dirty="0" smtClean="0"/>
              <a:t>Click to edit Master text styles</a:t>
            </a:r>
          </a:p>
          <a:p>
            <a:pPr lvl="1"/>
            <a:r>
              <a:rPr lang="en-US" dirty="0" smtClean="0"/>
              <a:t>Second level</a:t>
            </a:r>
          </a:p>
        </p:txBody>
      </p:sp>
      <p:grpSp>
        <p:nvGrpSpPr>
          <p:cNvPr id="146" name="Group 145"/>
          <p:cNvGrpSpPr/>
          <p:nvPr userDrawn="1"/>
        </p:nvGrpSpPr>
        <p:grpSpPr bwMode="gray">
          <a:xfrm>
            <a:off x="7515472" y="411973"/>
            <a:ext cx="1287919" cy="247482"/>
            <a:chOff x="12700" y="2816225"/>
            <a:chExt cx="10079038" cy="1936750"/>
          </a:xfrm>
          <a:solidFill>
            <a:schemeClr val="bg1"/>
          </a:solidFill>
        </p:grpSpPr>
        <p:sp>
          <p:nvSpPr>
            <p:cNvPr id="147"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48"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49"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0"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1"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2"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3"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4"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5"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2" name="Title 1"/>
          <p:cNvSpPr>
            <a:spLocks noGrp="1"/>
          </p:cNvSpPr>
          <p:nvPr>
            <p:ph type="title"/>
          </p:nvPr>
        </p:nvSpPr>
        <p:spPr>
          <a:xfrm>
            <a:off x="704087" y="1258821"/>
            <a:ext cx="7726680" cy="509046"/>
          </a:xfrm>
        </p:spPr>
        <p:txBody>
          <a:bodyPr anchor="b" anchorCtr="0"/>
          <a:lstStyle>
            <a:lvl1pPr>
              <a:lnSpc>
                <a:spcPct val="80000"/>
              </a:lnSpc>
              <a:defRPr sz="3400">
                <a:solidFill>
                  <a:schemeClr val="bg1"/>
                </a:solidFill>
              </a:defRPr>
            </a:lvl1pPr>
          </a:lstStyle>
          <a:p>
            <a:r>
              <a:rPr lang="en-US" dirty="0" smtClean="0"/>
              <a:t>Click to edit Master title style</a:t>
            </a:r>
            <a:endParaRPr lang="en-US" dirty="0"/>
          </a:p>
        </p:txBody>
      </p:sp>
      <p:sp>
        <p:nvSpPr>
          <p:cNvPr id="233"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rgbClr val="FFFFFF">
                    <a:alpha val="60000"/>
                  </a:srgb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92"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bg1">
                    <a:alpha val="75000"/>
                  </a:schemeClr>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93"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bg1">
                    <a:alpha val="75000"/>
                  </a:schemeClr>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65733972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Slide_Blu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bwMode="gray">
          <a:xfrm>
            <a:off x="621790" y="1966116"/>
            <a:ext cx="7808976" cy="2431333"/>
          </a:xfrm>
        </p:spPr>
        <p:txBody>
          <a:bodyPr>
            <a:normAutofit/>
          </a:bodyPr>
          <a:lstStyle>
            <a:lvl1pPr marL="226989" indent="-226989">
              <a:spcBef>
                <a:spcPts val="700"/>
              </a:spcBef>
              <a:buClr>
                <a:schemeClr val="bg1"/>
              </a:buClr>
              <a:buSzPct val="80000"/>
              <a:defRPr sz="2200">
                <a:solidFill>
                  <a:schemeClr val="bg1"/>
                </a:solidFill>
              </a:defRPr>
            </a:lvl1pPr>
            <a:lvl2pPr>
              <a:spcBef>
                <a:spcPts val="700"/>
              </a:spcBef>
              <a:buClr>
                <a:schemeClr val="bg1"/>
              </a:buClr>
              <a:buSzPct val="80000"/>
              <a:defRPr sz="1800">
                <a:solidFill>
                  <a:schemeClr val="bg1"/>
                </a:solidFill>
              </a:defRPr>
            </a:lvl2pPr>
            <a:lvl3pPr>
              <a:buClr>
                <a:schemeClr val="bg1"/>
              </a:buClr>
              <a:buSzPct val="80000"/>
              <a:defRPr sz="1800">
                <a:solidFill>
                  <a:schemeClr val="bg1"/>
                </a:solidFill>
              </a:defRPr>
            </a:lvl3pPr>
            <a:lvl4pPr>
              <a:buClr>
                <a:schemeClr val="bg1"/>
              </a:buClr>
              <a:buSzPct val="80000"/>
              <a:defRPr sz="1800">
                <a:solidFill>
                  <a:schemeClr val="bg1"/>
                </a:solidFill>
              </a:defRPr>
            </a:lvl4pPr>
            <a:lvl5pPr>
              <a:buClr>
                <a:schemeClr val="bg1"/>
              </a:buClr>
              <a:buSzPct val="80000"/>
              <a:defRPr sz="1800">
                <a:solidFill>
                  <a:schemeClr val="bg1"/>
                </a:solidFill>
              </a:defRPr>
            </a:lvl5pPr>
          </a:lstStyle>
          <a:p>
            <a:pPr lvl="0"/>
            <a:r>
              <a:rPr lang="en-US" dirty="0" smtClean="0"/>
              <a:t>Click to edit Master text styles</a:t>
            </a:r>
          </a:p>
          <a:p>
            <a:pPr lvl="1"/>
            <a:r>
              <a:rPr lang="en-US" dirty="0" smtClean="0"/>
              <a:t>Second level</a:t>
            </a:r>
          </a:p>
        </p:txBody>
      </p:sp>
      <p:grpSp>
        <p:nvGrpSpPr>
          <p:cNvPr id="146" name="Group 145"/>
          <p:cNvGrpSpPr/>
          <p:nvPr userDrawn="1"/>
        </p:nvGrpSpPr>
        <p:grpSpPr bwMode="gray">
          <a:xfrm>
            <a:off x="7515472" y="411973"/>
            <a:ext cx="1287919" cy="247482"/>
            <a:chOff x="12700" y="2816225"/>
            <a:chExt cx="10079038" cy="1936750"/>
          </a:xfrm>
          <a:solidFill>
            <a:schemeClr val="bg1"/>
          </a:solidFill>
        </p:grpSpPr>
        <p:sp>
          <p:nvSpPr>
            <p:cNvPr id="147"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48"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49"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0"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1"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2"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3"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4"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55"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2" name="Title 1"/>
          <p:cNvSpPr>
            <a:spLocks noGrp="1"/>
          </p:cNvSpPr>
          <p:nvPr>
            <p:ph type="title"/>
          </p:nvPr>
        </p:nvSpPr>
        <p:spPr>
          <a:xfrm>
            <a:off x="704087" y="1258821"/>
            <a:ext cx="7726680" cy="509046"/>
          </a:xfrm>
        </p:spPr>
        <p:txBody>
          <a:bodyPr anchor="b" anchorCtr="0"/>
          <a:lstStyle>
            <a:lvl1pPr>
              <a:lnSpc>
                <a:spcPct val="80000"/>
              </a:lnSpc>
              <a:defRPr sz="3400">
                <a:solidFill>
                  <a:schemeClr val="bg1"/>
                </a:solidFill>
              </a:defRPr>
            </a:lvl1pPr>
          </a:lstStyle>
          <a:p>
            <a:r>
              <a:rPr lang="en-US" dirty="0" smtClean="0"/>
              <a:t>Click to edit Master title style</a:t>
            </a:r>
            <a:endParaRPr lang="en-US" dirty="0"/>
          </a:p>
        </p:txBody>
      </p:sp>
      <p:sp>
        <p:nvSpPr>
          <p:cNvPr id="233"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rgbClr val="FFFFFF">
                    <a:alpha val="60000"/>
                  </a:srgb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157"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bg1">
                    <a:alpha val="75000"/>
                  </a:schemeClr>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15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bg1">
                    <a:alpha val="75000"/>
                  </a:schemeClr>
                </a:solidFill>
                <a:latin typeface="Dual 400" panose="02000603000000020004" pitchFamily="2"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50369729"/>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 2015 BROCADE COMMUNICATIONS SYSTEMS, INC. COMPANY PROPRIETARY INFORMATION</a:t>
            </a:r>
            <a:endParaRPr lang="en-US" dirty="0"/>
          </a:p>
        </p:txBody>
      </p:sp>
      <p:sp>
        <p:nvSpPr>
          <p:cNvPr id="4" name="Slide Number Placeholder 3"/>
          <p:cNvSpPr>
            <a:spLocks noGrp="1"/>
          </p:cNvSpPr>
          <p:nvPr>
            <p:ph type="sldNum" sz="quarter" idx="11"/>
          </p:nvPr>
        </p:nvSpPr>
        <p:spPr/>
        <p:txBody>
          <a:bodyPr/>
          <a:lstStyle/>
          <a:p>
            <a:fld id="{7BCC8D0D-EAEC-449D-9161-023DFF90F2E2}" type="slidenum">
              <a:rPr lang="en-US" smtClean="0"/>
              <a:pPr/>
              <a:t>‹#›</a:t>
            </a:fld>
            <a:endParaRPr lang="en-US" dirty="0"/>
          </a:p>
        </p:txBody>
      </p:sp>
      <p:sp>
        <p:nvSpPr>
          <p:cNvPr id="6" name="Chart Placeholder 5"/>
          <p:cNvSpPr>
            <a:spLocks noGrp="1"/>
          </p:cNvSpPr>
          <p:nvPr>
            <p:ph type="chart" sz="quarter" idx="12"/>
          </p:nvPr>
        </p:nvSpPr>
        <p:spPr>
          <a:xfrm>
            <a:off x="701675" y="955675"/>
            <a:ext cx="7704138" cy="3362325"/>
          </a:xfrm>
        </p:spPr>
        <p:txBody>
          <a:bodyPr/>
          <a:lstStyle/>
          <a:p>
            <a:endParaRPr lang="en-US"/>
          </a:p>
        </p:txBody>
      </p:sp>
    </p:spTree>
    <p:extLst>
      <p:ext uri="{BB962C8B-B14F-4D97-AF65-F5344CB8AC3E}">
        <p14:creationId xmlns:p14="http://schemas.microsoft.com/office/powerpoint/2010/main" val="1260063380"/>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Head and Subhead Only">
    <p:spTree>
      <p:nvGrpSpPr>
        <p:cNvPr id="1" name=""/>
        <p:cNvGrpSpPr/>
        <p:nvPr/>
      </p:nvGrpSpPr>
      <p:grpSpPr>
        <a:xfrm>
          <a:off x="0" y="0"/>
          <a:ext cx="0" cy="0"/>
          <a:chOff x="0" y="0"/>
          <a:chExt cx="0" cy="0"/>
        </a:xfrm>
      </p:grpSpPr>
      <p:grpSp>
        <p:nvGrpSpPr>
          <p:cNvPr id="17" name="Group 16"/>
          <p:cNvGrpSpPr/>
          <p:nvPr userDrawn="1"/>
        </p:nvGrpSpPr>
        <p:grpSpPr>
          <a:xfrm>
            <a:off x="2" y="0"/>
            <a:ext cx="136523" cy="5076827"/>
            <a:chOff x="2" y="-1"/>
            <a:chExt cx="136523" cy="5076827"/>
          </a:xfrm>
        </p:grpSpPr>
        <p:sp>
          <p:nvSpPr>
            <p:cNvPr id="18"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19"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75000"/>
                </a:lnSpc>
              </a:pPr>
              <a:endParaRPr lang="en-US" sz="1800" kern="1200">
                <a:solidFill>
                  <a:schemeClr val="bg1"/>
                </a:solidFill>
                <a:latin typeface="+mn-lt"/>
                <a:ea typeface="+mn-ea"/>
                <a:cs typeface="+mn-cs"/>
              </a:endParaRPr>
            </a:p>
          </p:txBody>
        </p:sp>
      </p:grpSp>
      <p:grpSp>
        <p:nvGrpSpPr>
          <p:cNvPr id="23" name="Group 22"/>
          <p:cNvGrpSpPr/>
          <p:nvPr userDrawn="1"/>
        </p:nvGrpSpPr>
        <p:grpSpPr bwMode="black">
          <a:xfrm>
            <a:off x="8622260" y="4790831"/>
            <a:ext cx="421583" cy="282819"/>
            <a:chOff x="3210911" y="2165350"/>
            <a:chExt cx="1137252" cy="762927"/>
          </a:xfrm>
        </p:grpSpPr>
        <p:sp>
          <p:nvSpPr>
            <p:cNvPr id="24"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endParaRPr lang="en-US"/>
            </a:p>
          </p:txBody>
        </p:sp>
        <p:sp>
          <p:nvSpPr>
            <p:cNvPr id="25"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endParaRPr lang="en-US"/>
            </a:p>
          </p:txBody>
        </p:sp>
      </p:grpSp>
      <p:sp>
        <p:nvSpPr>
          <p:cNvPr id="12"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p>
        </p:txBody>
      </p:sp>
      <p:sp>
        <p:nvSpPr>
          <p:cNvPr id="13"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t>© 2015 BROCADE COMMUNICATIONS SYSTEMS, INC. COMPANY PROPRIETARY INFORMATION</a:t>
            </a:r>
            <a:endParaRPr lang="en-US" dirty="0"/>
          </a:p>
        </p:txBody>
      </p:sp>
      <p:sp>
        <p:nvSpPr>
          <p:cNvPr id="15"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pPr/>
              <a:t>‹#›</a:t>
            </a:fld>
            <a:endParaRPr lang="en-US" dirty="0"/>
          </a:p>
        </p:txBody>
      </p:sp>
      <p:sp>
        <p:nvSpPr>
          <p:cNvPr id="14" name="Title 1"/>
          <p:cNvSpPr>
            <a:spLocks noGrp="1"/>
          </p:cNvSpPr>
          <p:nvPr>
            <p:ph type="title" hasCustomPrompt="1"/>
          </p:nvPr>
        </p:nvSpPr>
        <p:spPr>
          <a:xfrm>
            <a:off x="241429"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16" name="Text Placeholder 2"/>
          <p:cNvSpPr>
            <a:spLocks noGrp="1"/>
          </p:cNvSpPr>
          <p:nvPr>
            <p:ph type="body" idx="10" hasCustomPrompt="1"/>
          </p:nvPr>
        </p:nvSpPr>
        <p:spPr>
          <a:xfrm>
            <a:off x="240281"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extLst>
      <p:ext uri="{BB962C8B-B14F-4D97-AF65-F5344CB8AC3E}">
        <p14:creationId xmlns:p14="http://schemas.microsoft.com/office/powerpoint/2010/main" val="3570633174"/>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Head and Subhead Only">
    <p:spTree>
      <p:nvGrpSpPr>
        <p:cNvPr id="1" name=""/>
        <p:cNvGrpSpPr/>
        <p:nvPr/>
      </p:nvGrpSpPr>
      <p:grpSpPr>
        <a:xfrm>
          <a:off x="0" y="0"/>
          <a:ext cx="0" cy="0"/>
          <a:chOff x="0" y="0"/>
          <a:chExt cx="0" cy="0"/>
        </a:xfrm>
      </p:grpSpPr>
      <p:grpSp>
        <p:nvGrpSpPr>
          <p:cNvPr id="17" name="Group 16"/>
          <p:cNvGrpSpPr/>
          <p:nvPr userDrawn="1"/>
        </p:nvGrpSpPr>
        <p:grpSpPr>
          <a:xfrm>
            <a:off x="2" y="0"/>
            <a:ext cx="136523" cy="5076827"/>
            <a:chOff x="2" y="-1"/>
            <a:chExt cx="136523" cy="5076827"/>
          </a:xfrm>
        </p:grpSpPr>
        <p:sp>
          <p:nvSpPr>
            <p:cNvPr id="18"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19"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75000"/>
                </a:lnSpc>
              </a:pPr>
              <a:endParaRPr lang="en-US" sz="1800" kern="1200">
                <a:solidFill>
                  <a:schemeClr val="bg1"/>
                </a:solidFill>
                <a:latin typeface="+mn-lt"/>
                <a:ea typeface="+mn-ea"/>
                <a:cs typeface="+mn-cs"/>
              </a:endParaRPr>
            </a:p>
          </p:txBody>
        </p:sp>
      </p:grpSp>
      <p:grpSp>
        <p:nvGrpSpPr>
          <p:cNvPr id="23" name="Group 22"/>
          <p:cNvGrpSpPr/>
          <p:nvPr userDrawn="1"/>
        </p:nvGrpSpPr>
        <p:grpSpPr bwMode="black">
          <a:xfrm>
            <a:off x="8622260" y="4790831"/>
            <a:ext cx="421583" cy="282819"/>
            <a:chOff x="3210911" y="2165350"/>
            <a:chExt cx="1137252" cy="762927"/>
          </a:xfrm>
        </p:grpSpPr>
        <p:sp>
          <p:nvSpPr>
            <p:cNvPr id="24"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endParaRPr lang="en-US"/>
            </a:p>
          </p:txBody>
        </p:sp>
        <p:sp>
          <p:nvSpPr>
            <p:cNvPr id="25"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endParaRPr lang="en-US"/>
            </a:p>
          </p:txBody>
        </p:sp>
      </p:grpSp>
      <p:sp>
        <p:nvSpPr>
          <p:cNvPr id="12"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p>
        </p:txBody>
      </p:sp>
      <p:sp>
        <p:nvSpPr>
          <p:cNvPr id="13"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t>© 2015 BROCADE COMMUNICATIONS SYSTEMS, INC. COMPANY PROPRIETARY INFORMATION</a:t>
            </a:r>
            <a:endParaRPr lang="en-US" dirty="0"/>
          </a:p>
        </p:txBody>
      </p:sp>
      <p:sp>
        <p:nvSpPr>
          <p:cNvPr id="15"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pPr/>
              <a:t>‹#›</a:t>
            </a:fld>
            <a:endParaRPr lang="en-US" dirty="0"/>
          </a:p>
        </p:txBody>
      </p:sp>
      <p:sp>
        <p:nvSpPr>
          <p:cNvPr id="14" name="Title 1"/>
          <p:cNvSpPr>
            <a:spLocks noGrp="1"/>
          </p:cNvSpPr>
          <p:nvPr>
            <p:ph type="title" hasCustomPrompt="1"/>
          </p:nvPr>
        </p:nvSpPr>
        <p:spPr>
          <a:xfrm>
            <a:off x="241429"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16" name="Text Placeholder 2"/>
          <p:cNvSpPr>
            <a:spLocks noGrp="1"/>
          </p:cNvSpPr>
          <p:nvPr>
            <p:ph type="body" idx="10" hasCustomPrompt="1"/>
          </p:nvPr>
        </p:nvSpPr>
        <p:spPr>
          <a:xfrm>
            <a:off x="240281"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extLst>
      <p:ext uri="{BB962C8B-B14F-4D97-AF65-F5344CB8AC3E}">
        <p14:creationId xmlns:p14="http://schemas.microsoft.com/office/powerpoint/2010/main" val="1823753327"/>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Head and Subhead Only">
    <p:spTree>
      <p:nvGrpSpPr>
        <p:cNvPr id="1" name=""/>
        <p:cNvGrpSpPr/>
        <p:nvPr/>
      </p:nvGrpSpPr>
      <p:grpSpPr>
        <a:xfrm>
          <a:off x="0" y="0"/>
          <a:ext cx="0" cy="0"/>
          <a:chOff x="0" y="0"/>
          <a:chExt cx="0" cy="0"/>
        </a:xfrm>
      </p:grpSpPr>
      <p:grpSp>
        <p:nvGrpSpPr>
          <p:cNvPr id="17" name="Group 16"/>
          <p:cNvGrpSpPr/>
          <p:nvPr userDrawn="1"/>
        </p:nvGrpSpPr>
        <p:grpSpPr>
          <a:xfrm>
            <a:off x="2" y="0"/>
            <a:ext cx="136523" cy="5076827"/>
            <a:chOff x="2" y="-1"/>
            <a:chExt cx="136523" cy="5076827"/>
          </a:xfrm>
        </p:grpSpPr>
        <p:sp>
          <p:nvSpPr>
            <p:cNvPr id="18"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19"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75000"/>
                </a:lnSpc>
              </a:pPr>
              <a:endParaRPr lang="en-US" sz="1800" kern="1200">
                <a:solidFill>
                  <a:schemeClr val="bg1"/>
                </a:solidFill>
                <a:latin typeface="+mn-lt"/>
                <a:ea typeface="+mn-ea"/>
                <a:cs typeface="+mn-cs"/>
              </a:endParaRPr>
            </a:p>
          </p:txBody>
        </p:sp>
      </p:grpSp>
      <p:grpSp>
        <p:nvGrpSpPr>
          <p:cNvPr id="23" name="Group 22"/>
          <p:cNvGrpSpPr/>
          <p:nvPr userDrawn="1"/>
        </p:nvGrpSpPr>
        <p:grpSpPr bwMode="black">
          <a:xfrm>
            <a:off x="8622260" y="4790831"/>
            <a:ext cx="421583" cy="282819"/>
            <a:chOff x="3210911" y="2165350"/>
            <a:chExt cx="1137252" cy="762927"/>
          </a:xfrm>
        </p:grpSpPr>
        <p:sp>
          <p:nvSpPr>
            <p:cNvPr id="24"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endParaRPr lang="en-US"/>
            </a:p>
          </p:txBody>
        </p:sp>
        <p:sp>
          <p:nvSpPr>
            <p:cNvPr id="25"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endParaRPr lang="en-US"/>
            </a:p>
          </p:txBody>
        </p:sp>
      </p:grpSp>
      <p:sp>
        <p:nvSpPr>
          <p:cNvPr id="12"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p>
        </p:txBody>
      </p:sp>
      <p:sp>
        <p:nvSpPr>
          <p:cNvPr id="13"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t>© 2015 BROCADE COMMUNICATIONS SYSTEMS, INC. COMPANY PROPRIETARY INFORMATION</a:t>
            </a:r>
            <a:endParaRPr lang="en-US" dirty="0"/>
          </a:p>
        </p:txBody>
      </p:sp>
      <p:sp>
        <p:nvSpPr>
          <p:cNvPr id="15"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pPr/>
              <a:t>‹#›</a:t>
            </a:fld>
            <a:endParaRPr lang="en-US" dirty="0"/>
          </a:p>
        </p:txBody>
      </p:sp>
      <p:sp>
        <p:nvSpPr>
          <p:cNvPr id="14" name="Title 1"/>
          <p:cNvSpPr>
            <a:spLocks noGrp="1"/>
          </p:cNvSpPr>
          <p:nvPr>
            <p:ph type="title" hasCustomPrompt="1"/>
          </p:nvPr>
        </p:nvSpPr>
        <p:spPr>
          <a:xfrm>
            <a:off x="241429"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16" name="Text Placeholder 2"/>
          <p:cNvSpPr>
            <a:spLocks noGrp="1"/>
          </p:cNvSpPr>
          <p:nvPr>
            <p:ph type="body" idx="10" hasCustomPrompt="1"/>
          </p:nvPr>
        </p:nvSpPr>
        <p:spPr>
          <a:xfrm>
            <a:off x="240281"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extLst>
      <p:ext uri="{BB962C8B-B14F-4D97-AF65-F5344CB8AC3E}">
        <p14:creationId xmlns:p14="http://schemas.microsoft.com/office/powerpoint/2010/main" val="659732196"/>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Head and Subhead Only">
    <p:spTree>
      <p:nvGrpSpPr>
        <p:cNvPr id="1" name=""/>
        <p:cNvGrpSpPr/>
        <p:nvPr/>
      </p:nvGrpSpPr>
      <p:grpSpPr>
        <a:xfrm>
          <a:off x="0" y="0"/>
          <a:ext cx="0" cy="0"/>
          <a:chOff x="0" y="0"/>
          <a:chExt cx="0" cy="0"/>
        </a:xfrm>
      </p:grpSpPr>
      <p:grpSp>
        <p:nvGrpSpPr>
          <p:cNvPr id="17" name="Group 16"/>
          <p:cNvGrpSpPr/>
          <p:nvPr userDrawn="1"/>
        </p:nvGrpSpPr>
        <p:grpSpPr>
          <a:xfrm>
            <a:off x="2" y="0"/>
            <a:ext cx="136523" cy="5076827"/>
            <a:chOff x="2" y="-1"/>
            <a:chExt cx="136523" cy="5076827"/>
          </a:xfrm>
        </p:grpSpPr>
        <p:sp>
          <p:nvSpPr>
            <p:cNvPr id="18"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19"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75000"/>
                </a:lnSpc>
              </a:pPr>
              <a:endParaRPr lang="en-US" sz="1800" kern="1200">
                <a:solidFill>
                  <a:schemeClr val="bg1"/>
                </a:solidFill>
                <a:latin typeface="+mn-lt"/>
                <a:ea typeface="+mn-ea"/>
                <a:cs typeface="+mn-cs"/>
              </a:endParaRPr>
            </a:p>
          </p:txBody>
        </p:sp>
      </p:grpSp>
      <p:grpSp>
        <p:nvGrpSpPr>
          <p:cNvPr id="23" name="Group 22"/>
          <p:cNvGrpSpPr/>
          <p:nvPr userDrawn="1"/>
        </p:nvGrpSpPr>
        <p:grpSpPr bwMode="black">
          <a:xfrm>
            <a:off x="8622260" y="4790831"/>
            <a:ext cx="421583" cy="282819"/>
            <a:chOff x="3210911" y="2165350"/>
            <a:chExt cx="1137252" cy="762927"/>
          </a:xfrm>
        </p:grpSpPr>
        <p:sp>
          <p:nvSpPr>
            <p:cNvPr id="24"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endParaRPr lang="en-US"/>
            </a:p>
          </p:txBody>
        </p:sp>
        <p:sp>
          <p:nvSpPr>
            <p:cNvPr id="25"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endParaRPr lang="en-US"/>
            </a:p>
          </p:txBody>
        </p:sp>
      </p:grpSp>
      <p:sp>
        <p:nvSpPr>
          <p:cNvPr id="12"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p>
        </p:txBody>
      </p:sp>
      <p:sp>
        <p:nvSpPr>
          <p:cNvPr id="13"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t>© 2015 BROCADE COMMUNICATIONS SYSTEMS, INC. COMPANY PROPRIETARY INFORMATION</a:t>
            </a:r>
            <a:endParaRPr lang="en-US" dirty="0"/>
          </a:p>
        </p:txBody>
      </p:sp>
      <p:sp>
        <p:nvSpPr>
          <p:cNvPr id="15"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pPr/>
              <a:t>‹#›</a:t>
            </a:fld>
            <a:endParaRPr lang="en-US" dirty="0"/>
          </a:p>
        </p:txBody>
      </p:sp>
      <p:sp>
        <p:nvSpPr>
          <p:cNvPr id="14" name="Title 1"/>
          <p:cNvSpPr>
            <a:spLocks noGrp="1"/>
          </p:cNvSpPr>
          <p:nvPr>
            <p:ph type="title" hasCustomPrompt="1"/>
          </p:nvPr>
        </p:nvSpPr>
        <p:spPr>
          <a:xfrm>
            <a:off x="241429"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16" name="Text Placeholder 2"/>
          <p:cNvSpPr>
            <a:spLocks noGrp="1"/>
          </p:cNvSpPr>
          <p:nvPr>
            <p:ph type="body" idx="10" hasCustomPrompt="1"/>
          </p:nvPr>
        </p:nvSpPr>
        <p:spPr>
          <a:xfrm>
            <a:off x="240281"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extLst>
      <p:ext uri="{BB962C8B-B14F-4D97-AF65-F5344CB8AC3E}">
        <p14:creationId xmlns:p14="http://schemas.microsoft.com/office/powerpoint/2010/main" val="897321284"/>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29"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3" name="Content Placeholder 2"/>
          <p:cNvSpPr>
            <a:spLocks noGrp="1"/>
          </p:cNvSpPr>
          <p:nvPr>
            <p:ph idx="1" hasCustomPrompt="1"/>
          </p:nvPr>
        </p:nvSpPr>
        <p:spPr>
          <a:xfrm>
            <a:off x="241788" y="1336677"/>
            <a:ext cx="8210856" cy="1620957"/>
          </a:xfrm>
        </p:spPr>
        <p:txBody>
          <a:bodyPr/>
          <a:lstStyle>
            <a:lvl1pPr>
              <a:lnSpc>
                <a:spcPct val="95000"/>
              </a:lnSpc>
              <a:defRPr sz="2000">
                <a:solidFill>
                  <a:schemeClr val="tx1"/>
                </a:solidFill>
                <a:latin typeface="+mn-lt"/>
              </a:defRPr>
            </a:lvl1pPr>
            <a:lvl2pPr marL="401638" indent="-169863">
              <a:lnSpc>
                <a:spcPct val="95000"/>
              </a:lnSpc>
              <a:buClr>
                <a:schemeClr val="tx2"/>
              </a:buClr>
              <a:defRPr sz="1800" b="0">
                <a:solidFill>
                  <a:schemeClr val="tx1"/>
                </a:solidFill>
                <a:latin typeface="+mn-lt"/>
              </a:defRPr>
            </a:lvl2pPr>
            <a:lvl3pPr marL="630238" indent="-173038">
              <a:lnSpc>
                <a:spcPct val="95000"/>
              </a:lnSpc>
              <a:buClr>
                <a:schemeClr val="tx2"/>
              </a:buClr>
              <a:defRPr sz="1400" b="0">
                <a:solidFill>
                  <a:schemeClr val="tx1"/>
                </a:solidFill>
                <a:latin typeface="+mn-lt"/>
              </a:defRPr>
            </a:lvl3pPr>
            <a:lvl4pPr marL="858838" indent="-169863">
              <a:lnSpc>
                <a:spcPct val="95000"/>
              </a:lnSpc>
              <a:buClr>
                <a:schemeClr val="tx2"/>
              </a:buClr>
              <a:defRPr sz="1400" b="0">
                <a:solidFill>
                  <a:schemeClr val="tx1"/>
                </a:solidFill>
                <a:latin typeface="+mn-lt"/>
              </a:defRPr>
            </a:lvl4pPr>
            <a:lvl5pPr marL="1087438" indent="-173038">
              <a:lnSpc>
                <a:spcPct val="95000"/>
              </a:lnSpc>
              <a:buClr>
                <a:schemeClr val="tx2"/>
              </a:buClr>
              <a:defRPr sz="1400" b="0">
                <a:solidFill>
                  <a:schemeClr val="tx1"/>
                </a:solidFill>
                <a:latin typeface="+mn-l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240281"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grpSp>
        <p:nvGrpSpPr>
          <p:cNvPr id="17" name="Group 16"/>
          <p:cNvGrpSpPr/>
          <p:nvPr userDrawn="1"/>
        </p:nvGrpSpPr>
        <p:grpSpPr bwMode="black">
          <a:xfrm>
            <a:off x="8622260" y="4790831"/>
            <a:ext cx="421583" cy="282819"/>
            <a:chOff x="3210911" y="2165350"/>
            <a:chExt cx="1137252" cy="762927"/>
          </a:xfrm>
        </p:grpSpPr>
        <p:sp>
          <p:nvSpPr>
            <p:cNvPr id="18"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endParaRPr lang="en-US"/>
            </a:p>
          </p:txBody>
        </p:sp>
        <p:sp>
          <p:nvSpPr>
            <p:cNvPr id="20"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endParaRPr lang="en-US"/>
            </a:p>
          </p:txBody>
        </p:sp>
      </p:grpSp>
      <p:sp>
        <p:nvSpPr>
          <p:cNvPr id="19"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p>
        </p:txBody>
      </p:sp>
      <p:sp>
        <p:nvSpPr>
          <p:cNvPr id="21"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t>© 2015 BROCADE COMMUNICATIONS SYSTEMS, INC. COMPANY PROPRIETARY INFORMATION</a:t>
            </a:r>
            <a:endParaRPr lang="en-US" dirty="0"/>
          </a:p>
        </p:txBody>
      </p:sp>
      <p:sp>
        <p:nvSpPr>
          <p:cNvPr id="22"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pPr/>
              <a:t>‹#›</a:t>
            </a:fld>
            <a:endParaRPr lang="en-US" dirty="0"/>
          </a:p>
        </p:txBody>
      </p:sp>
      <p:grpSp>
        <p:nvGrpSpPr>
          <p:cNvPr id="13" name="Group 12"/>
          <p:cNvGrpSpPr/>
          <p:nvPr userDrawn="1"/>
        </p:nvGrpSpPr>
        <p:grpSpPr>
          <a:xfrm>
            <a:off x="2" y="0"/>
            <a:ext cx="136523" cy="5076827"/>
            <a:chOff x="2" y="-1"/>
            <a:chExt cx="136523" cy="5076827"/>
          </a:xfrm>
        </p:grpSpPr>
        <p:sp>
          <p:nvSpPr>
            <p:cNvPr id="14"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15"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75000"/>
                </a:lnSpc>
              </a:pPr>
              <a:endParaRPr lang="en-US" sz="1800" kern="1200">
                <a:solidFill>
                  <a:schemeClr val="bg1"/>
                </a:solidFill>
                <a:latin typeface="+mn-lt"/>
                <a:ea typeface="+mn-ea"/>
                <a:cs typeface="+mn-cs"/>
              </a:endParaRPr>
            </a:p>
          </p:txBody>
        </p:sp>
      </p:grpSp>
    </p:spTree>
    <p:extLst>
      <p:ext uri="{BB962C8B-B14F-4D97-AF65-F5344CB8AC3E}">
        <p14:creationId xmlns:p14="http://schemas.microsoft.com/office/powerpoint/2010/main" val="1944447116"/>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Lines1-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9" y="2630058"/>
            <a:ext cx="5221670"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smtClean="0"/>
              <a:t>Click to edit Master text styles</a:t>
            </a:r>
          </a:p>
          <a:p>
            <a:pPr lvl="1"/>
            <a:r>
              <a:rPr lang="en-US" dirty="0" smtClean="0"/>
              <a:t>Second level</a:t>
            </a:r>
            <a:endParaRPr lang="en-US" dirty="0"/>
          </a:p>
        </p:txBody>
      </p:sp>
      <p:sp>
        <p:nvSpPr>
          <p:cNvPr id="4" name="Title 3"/>
          <p:cNvSpPr>
            <a:spLocks noGrp="1"/>
          </p:cNvSpPr>
          <p:nvPr>
            <p:ph type="title"/>
          </p:nvPr>
        </p:nvSpPr>
        <p:spPr bwMode="gray">
          <a:xfrm>
            <a:off x="701151" y="1827244"/>
            <a:ext cx="5695031"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94" name="Footer Placeholder 5"/>
          <p:cNvSpPr txBox="1">
            <a:spLocks/>
          </p:cNvSpPr>
          <p:nvPr userDrawn="1"/>
        </p:nvSpPr>
        <p:spPr>
          <a:xfrm>
            <a:off x="4769078" y="4906103"/>
            <a:ext cx="3990646" cy="103485"/>
          </a:xfrm>
          <a:prstGeom prst="rect">
            <a:avLst/>
          </a:prstGeom>
        </p:spPr>
        <p:txBody>
          <a:bodyPr vert="horz" wrap="square" lIns="0" tIns="0" rIns="0" bIns="0" rtlCol="0" anchor="b" anchorCtr="0"/>
          <a:lstStyle>
            <a:defPPr>
              <a:defRPr lang="en-US"/>
            </a:defPPr>
            <a:lvl1pPr marL="0" marR="0" indent="0" algn="r" defTabSz="914270" rtl="0" eaLnBrk="1" fontAlgn="auto" latinLnBrk="0" hangingPunct="1">
              <a:lnSpc>
                <a:spcPct val="100000"/>
              </a:lnSpc>
              <a:spcBef>
                <a:spcPts val="0"/>
              </a:spcBef>
              <a:spcAft>
                <a:spcPts val="0"/>
              </a:spcAft>
              <a:buClrTx/>
              <a:buSzTx/>
              <a:buFontTx/>
              <a:buNone/>
              <a:tabLst/>
              <a:defRPr sz="700" kern="1200" cap="none" spc="-20" baseline="0">
                <a:solidFill>
                  <a:schemeClr val="bg1">
                    <a:alpha val="75000"/>
                  </a:schemeClr>
                </a:solidFill>
                <a:latin typeface="Dual 400" panose="02000603000000020004" pitchFamily="2" charset="0"/>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a:defRPr/>
            </a:pPr>
            <a:r>
              <a:rPr lang="en-US" smtClean="0"/>
              <a:t>© 2015 BROCADE COMMUNICATIONS SYSTEMS, INC. INTERNAL USE ONLY</a:t>
            </a:r>
            <a:endParaRPr lang="en-US" dirty="0"/>
          </a:p>
        </p:txBody>
      </p:sp>
    </p:spTree>
    <p:extLst>
      <p:ext uri="{BB962C8B-B14F-4D97-AF65-F5344CB8AC3E}">
        <p14:creationId xmlns:p14="http://schemas.microsoft.com/office/powerpoint/2010/main" val="1203671367"/>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29"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3" name="Content Placeholder 2"/>
          <p:cNvSpPr>
            <a:spLocks noGrp="1"/>
          </p:cNvSpPr>
          <p:nvPr>
            <p:ph idx="1" hasCustomPrompt="1"/>
          </p:nvPr>
        </p:nvSpPr>
        <p:spPr>
          <a:xfrm>
            <a:off x="241788" y="1336677"/>
            <a:ext cx="8210856" cy="1620957"/>
          </a:xfrm>
        </p:spPr>
        <p:txBody>
          <a:bodyPr/>
          <a:lstStyle>
            <a:lvl1pPr>
              <a:lnSpc>
                <a:spcPct val="95000"/>
              </a:lnSpc>
              <a:defRPr sz="2000">
                <a:solidFill>
                  <a:schemeClr val="tx1"/>
                </a:solidFill>
                <a:latin typeface="+mn-lt"/>
              </a:defRPr>
            </a:lvl1pPr>
            <a:lvl2pPr marL="401638" indent="-169863">
              <a:lnSpc>
                <a:spcPct val="95000"/>
              </a:lnSpc>
              <a:buClr>
                <a:schemeClr val="tx2"/>
              </a:buClr>
              <a:defRPr sz="1800" b="0">
                <a:solidFill>
                  <a:schemeClr val="tx1"/>
                </a:solidFill>
                <a:latin typeface="+mn-lt"/>
              </a:defRPr>
            </a:lvl2pPr>
            <a:lvl3pPr marL="630238" indent="-173038">
              <a:lnSpc>
                <a:spcPct val="95000"/>
              </a:lnSpc>
              <a:buClr>
                <a:schemeClr val="tx2"/>
              </a:buClr>
              <a:defRPr sz="1400" b="0">
                <a:solidFill>
                  <a:schemeClr val="tx1"/>
                </a:solidFill>
                <a:latin typeface="+mn-lt"/>
              </a:defRPr>
            </a:lvl3pPr>
            <a:lvl4pPr marL="858838" indent="-169863">
              <a:lnSpc>
                <a:spcPct val="95000"/>
              </a:lnSpc>
              <a:buClr>
                <a:schemeClr val="tx2"/>
              </a:buClr>
              <a:defRPr sz="1400" b="0">
                <a:solidFill>
                  <a:schemeClr val="tx1"/>
                </a:solidFill>
                <a:latin typeface="+mn-lt"/>
              </a:defRPr>
            </a:lvl4pPr>
            <a:lvl5pPr marL="1087438" indent="-173038">
              <a:lnSpc>
                <a:spcPct val="95000"/>
              </a:lnSpc>
              <a:buClr>
                <a:schemeClr val="tx2"/>
              </a:buClr>
              <a:defRPr sz="1400" b="0">
                <a:solidFill>
                  <a:schemeClr val="tx1"/>
                </a:solidFill>
                <a:latin typeface="+mn-l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240281"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9"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p>
        </p:txBody>
      </p:sp>
      <p:sp>
        <p:nvSpPr>
          <p:cNvPr id="21"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t>© 2015 BROCADE COMMUNICATIONS SYSTEMS, INC. COMPANY PROPRIETARY INFORMATION</a:t>
            </a:r>
            <a:endParaRPr lang="en-US" dirty="0"/>
          </a:p>
        </p:txBody>
      </p:sp>
      <p:sp>
        <p:nvSpPr>
          <p:cNvPr id="22"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pPr/>
              <a:t>‹#›</a:t>
            </a:fld>
            <a:endParaRPr lang="en-US" dirty="0"/>
          </a:p>
        </p:txBody>
      </p:sp>
      <p:grpSp>
        <p:nvGrpSpPr>
          <p:cNvPr id="13" name="Group 12"/>
          <p:cNvGrpSpPr/>
          <p:nvPr userDrawn="1"/>
        </p:nvGrpSpPr>
        <p:grpSpPr>
          <a:xfrm>
            <a:off x="2" y="0"/>
            <a:ext cx="136523" cy="5076827"/>
            <a:chOff x="2" y="-1"/>
            <a:chExt cx="136523" cy="5076827"/>
          </a:xfrm>
        </p:grpSpPr>
        <p:sp>
          <p:nvSpPr>
            <p:cNvPr id="14"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15"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75000"/>
                </a:lnSpc>
              </a:pPr>
              <a:endParaRPr lang="en-US" sz="1800" kern="1200">
                <a:solidFill>
                  <a:schemeClr val="bg1"/>
                </a:solidFill>
                <a:latin typeface="+mn-lt"/>
                <a:ea typeface="+mn-ea"/>
                <a:cs typeface="+mn-cs"/>
              </a:endParaRPr>
            </a:p>
          </p:txBody>
        </p:sp>
      </p:grpSp>
    </p:spTree>
    <p:extLst>
      <p:ext uri="{BB962C8B-B14F-4D97-AF65-F5344CB8AC3E}">
        <p14:creationId xmlns:p14="http://schemas.microsoft.com/office/powerpoint/2010/main" val="28464281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0313" y="347472"/>
            <a:ext cx="7795337" cy="509046"/>
          </a:xfrm>
        </p:spPr>
        <p:txBody>
          <a:bodyPr lIns="0" rIns="182880" anchor="t" anchorCtr="0"/>
          <a:lstStyle>
            <a:lvl1pPr>
              <a:defRPr sz="3400">
                <a:solidFill>
                  <a:schemeClr val="tx1"/>
                </a:solidFill>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595313" y="928688"/>
            <a:ext cx="7780337" cy="271462"/>
          </a:xfrm>
        </p:spPr>
        <p:txBody>
          <a:bodyPr lIns="0" tIns="0" rIns="182880" bIns="0" anchor="t" anchorCtr="0">
            <a:noAutofit/>
          </a:bodyPr>
          <a:lstStyle>
            <a:lvl1pPr marL="0" indent="0">
              <a:buNone/>
              <a:defRPr sz="2000" cap="all" spc="-50">
                <a:solidFill>
                  <a:schemeClr val="tx2"/>
                </a:solidFill>
              </a:defRPr>
            </a:lvl1pPr>
          </a:lstStyle>
          <a:p>
            <a:pPr lvl="0"/>
            <a:endParaRPr lang="en-US" dirty="0"/>
          </a:p>
        </p:txBody>
      </p:sp>
      <p:sp>
        <p:nvSpPr>
          <p:cNvPr id="5" name="Text Placeholder 4"/>
          <p:cNvSpPr>
            <a:spLocks noGrp="1"/>
          </p:cNvSpPr>
          <p:nvPr>
            <p:ph type="body" sz="quarter" idx="14"/>
          </p:nvPr>
        </p:nvSpPr>
        <p:spPr>
          <a:xfrm>
            <a:off x="478338" y="1562100"/>
            <a:ext cx="7903661" cy="2794000"/>
          </a:xfrm>
        </p:spPr>
        <p:txBody>
          <a:bodyPr anchor="t" anchorCtr="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7"/>
          </p:nvPr>
        </p:nvSpPr>
        <p:spPr>
          <a:xfrm>
            <a:off x="594360" y="4883567"/>
            <a:ext cx="2743200" cy="137160"/>
          </a:xfrm>
        </p:spPr>
        <p:txBody>
          <a:bodyPr lIns="0" tIns="0" rIns="0" bIns="0" anchor="b" anchorCtr="0"/>
          <a:lstStyle>
            <a:lvl1pPr marL="0" indent="0" algn="l">
              <a:buNone/>
              <a:defRPr sz="600" cap="all">
                <a:solidFill>
                  <a:srgbClr val="D6D6D6"/>
                </a:solidFill>
              </a:defRPr>
            </a:lvl1pPr>
            <a:lvl2pPr marL="173037" indent="0" algn="l">
              <a:buNone/>
              <a:defRPr sz="600">
                <a:solidFill>
                  <a:srgbClr val="FFFFFF"/>
                </a:solidFill>
              </a:defRPr>
            </a:lvl2pPr>
            <a:lvl3pPr marL="346075" indent="0" algn="l">
              <a:buNone/>
              <a:defRPr sz="600">
                <a:solidFill>
                  <a:srgbClr val="FFFFFF"/>
                </a:solidFill>
              </a:defRPr>
            </a:lvl3pPr>
            <a:lvl4pPr marL="512762" indent="0" algn="l">
              <a:buNone/>
              <a:defRPr sz="600">
                <a:solidFill>
                  <a:srgbClr val="FFFFFF"/>
                </a:solidFill>
              </a:defRPr>
            </a:lvl4pPr>
            <a:lvl5pPr marL="685800" indent="0" algn="l">
              <a:buNone/>
              <a:defRPr sz="600">
                <a:solidFill>
                  <a:srgbClr val="FFFFFF"/>
                </a:solidFill>
              </a:defRPr>
            </a:lvl5pPr>
          </a:lstStyle>
          <a:p>
            <a:pPr lvl="0"/>
            <a:r>
              <a:rPr lang="en-US" dirty="0" smtClean="0"/>
              <a:t>Click to edit Master text styles</a:t>
            </a:r>
            <a:endParaRPr lang="en-US" dirty="0"/>
          </a:p>
        </p:txBody>
      </p:sp>
      <p:sp>
        <p:nvSpPr>
          <p:cNvPr id="10" name="Footer Placeholder 4"/>
          <p:cNvSpPr>
            <a:spLocks noGrp="1"/>
          </p:cNvSpPr>
          <p:nvPr>
            <p:ph type="ftr" sz="quarter" idx="3"/>
          </p:nvPr>
        </p:nvSpPr>
        <p:spPr>
          <a:xfrm>
            <a:off x="3273936" y="4906103"/>
            <a:ext cx="4841218" cy="104596"/>
          </a:xfrm>
        </p:spPr>
        <p:txBody>
          <a:bodyPr/>
          <a:lstStyle/>
          <a:p>
            <a:pPr>
              <a:defRPr/>
            </a:pPr>
            <a:r>
              <a:rPr lang="en-US" smtClean="0">
                <a:solidFill>
                  <a:prstClr val="black">
                    <a:lumMod val="75000"/>
                    <a:lumOff val="25000"/>
                  </a:prstClr>
                </a:solidFill>
              </a:rPr>
              <a:t>© 2015 BROCADE COMMUNICATIONS SYSTEMS, INC. COMPANY PROPRIETARY INFORMATION</a:t>
            </a:r>
            <a:endParaRPr lang="en-US" dirty="0">
              <a:solidFill>
                <a:prstClr val="black">
                  <a:lumMod val="75000"/>
                  <a:lumOff val="25000"/>
                </a:prstClr>
              </a:solidFill>
            </a:endParaRPr>
          </a:p>
        </p:txBody>
      </p:sp>
      <p:sp>
        <p:nvSpPr>
          <p:cNvPr id="11" name="Slide Number Placeholder 8"/>
          <p:cNvSpPr>
            <a:spLocks noGrp="1"/>
          </p:cNvSpPr>
          <p:nvPr>
            <p:ph type="sldNum" sz="quarter" idx="4"/>
          </p:nvPr>
        </p:nvSpPr>
        <p:spPr>
          <a:xfrm>
            <a:off x="8169598" y="4894737"/>
            <a:ext cx="256801" cy="116425"/>
          </a:xfrm>
        </p:spPr>
        <p:txBody>
          <a:bodyPr/>
          <a:lstStyle>
            <a:lvl1pPr>
              <a:defRPr/>
            </a:lvl1pPr>
          </a:lstStyle>
          <a:p>
            <a:fld id="{9746D9E8-7AEE-4DA5-9A63-394A97A9A563}"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271928054"/>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43945"/>
            <a:ext cx="2286000" cy="1933575"/>
          </a:xfrm>
          <a:prstGeom prst="rect">
            <a:avLst/>
          </a:prstGeom>
          <a:noFill/>
          <a:ln w="9525">
            <a:noFill/>
            <a:miter lim="800000"/>
            <a:headEnd/>
            <a:tailEnd/>
          </a:ln>
        </p:spPr>
      </p:pic>
      <p:sp>
        <p:nvSpPr>
          <p:cNvPr id="35" name="Title 34"/>
          <p:cNvSpPr>
            <a:spLocks noGrp="1"/>
          </p:cNvSpPr>
          <p:nvPr>
            <p:ph type="title" hasCustomPrompt="1"/>
          </p:nvPr>
        </p:nvSpPr>
        <p:spPr>
          <a:xfrm>
            <a:off x="2401334" y="2722545"/>
            <a:ext cx="5230813" cy="480131"/>
          </a:xfrm>
        </p:spPr>
        <p:txBody>
          <a:bodyPr vert="horz" wrap="square" lIns="91440" tIns="45720" rIns="91440" bIns="45720" rtlCol="0" anchor="b">
            <a:spAutoFit/>
          </a:bodyPr>
          <a:lstStyle>
            <a:lvl1pPr>
              <a:lnSpc>
                <a:spcPct val="95000"/>
              </a:lnSpc>
              <a:defRPr kumimoji="0" lang="en-US" sz="2800" b="0" i="0" u="none" strike="noStrike" kern="1200" cap="all" spc="0" normalizeH="0" baseline="0" noProof="0" dirty="0">
                <a:ln>
                  <a:noFill/>
                </a:ln>
                <a:solidFill>
                  <a:schemeClr val="bg2"/>
                </a:solidFill>
                <a:effectLst/>
                <a:uLnTx/>
                <a:uFillTx/>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HEAD</a:t>
            </a:r>
            <a:endParaRPr lang="en-US" dirty="0"/>
          </a:p>
        </p:txBody>
      </p:sp>
      <p:sp>
        <p:nvSpPr>
          <p:cNvPr id="38" name="Text Placeholder 2"/>
          <p:cNvSpPr>
            <a:spLocks noGrp="1"/>
          </p:cNvSpPr>
          <p:nvPr>
            <p:ph type="body" idx="1" hasCustomPrompt="1"/>
          </p:nvPr>
        </p:nvSpPr>
        <p:spPr>
          <a:xfrm>
            <a:off x="2401334" y="3266678"/>
            <a:ext cx="5230813" cy="323165"/>
          </a:xfrm>
        </p:spPr>
        <p:txBody>
          <a:bodyPr anchor="t" anchorCtr="0"/>
          <a:lstStyle>
            <a:lvl1pPr marL="0" indent="0" algn="l" defTabSz="914400" rtl="0" eaLnBrk="1" latinLnBrk="0" hangingPunct="1">
              <a:lnSpc>
                <a:spcPct val="95000"/>
              </a:lnSpc>
              <a:spcBef>
                <a:spcPts val="1200"/>
              </a:spcBef>
              <a:buFont typeface="Arial" pitchFamily="34" charset="0"/>
              <a:buNone/>
              <a:defRPr sz="200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Subhead</a:t>
            </a:r>
          </a:p>
        </p:txBody>
      </p:sp>
      <p:sp>
        <p:nvSpPr>
          <p:cNvPr id="30" name="Rectangle 20"/>
          <p:cNvSpPr>
            <a:spLocks noChangeArrowheads="1"/>
          </p:cNvSpPr>
          <p:nvPr userDrawn="1"/>
        </p:nvSpPr>
        <p:spPr bwMode="gray">
          <a:xfrm>
            <a:off x="7" y="-1112"/>
            <a:ext cx="2287585" cy="3077689"/>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grpSp>
        <p:nvGrpSpPr>
          <p:cNvPr id="33" name="Group 43"/>
          <p:cNvGrpSpPr/>
          <p:nvPr userDrawn="1"/>
        </p:nvGrpSpPr>
        <p:grpSpPr bwMode="white">
          <a:xfrm>
            <a:off x="548645" y="288658"/>
            <a:ext cx="1242635" cy="482621"/>
            <a:chOff x="674688" y="339726"/>
            <a:chExt cx="1749425" cy="679450"/>
          </a:xfrm>
        </p:grpSpPr>
        <p:sp>
          <p:nvSpPr>
            <p:cNvPr id="34" name="Freeform 5"/>
            <p:cNvSpPr>
              <a:spLocks/>
            </p:cNvSpPr>
            <p:nvPr userDrawn="1"/>
          </p:nvSpPr>
          <p:spPr bwMode="white">
            <a:xfrm>
              <a:off x="1182688" y="838201"/>
              <a:ext cx="138113" cy="180975"/>
            </a:xfrm>
            <a:custGeom>
              <a:avLst/>
              <a:gdLst/>
              <a:ahLst/>
              <a:cxnLst>
                <a:cxn ang="0">
                  <a:pos x="61" y="82"/>
                </a:cxn>
                <a:cxn ang="0">
                  <a:pos x="36" y="92"/>
                </a:cxn>
                <a:cxn ang="0">
                  <a:pos x="11" y="81"/>
                </a:cxn>
                <a:cxn ang="0">
                  <a:pos x="0" y="46"/>
                </a:cxn>
                <a:cxn ang="0">
                  <a:pos x="36" y="0"/>
                </a:cxn>
                <a:cxn ang="0">
                  <a:pos x="70" y="32"/>
                </a:cxn>
                <a:cxn ang="0">
                  <a:pos x="55" y="33"/>
                </a:cxn>
                <a:cxn ang="0">
                  <a:pos x="49" y="19"/>
                </a:cxn>
                <a:cxn ang="0">
                  <a:pos x="37" y="13"/>
                </a:cxn>
                <a:cxn ang="0">
                  <a:pos x="18" y="46"/>
                </a:cxn>
                <a:cxn ang="0">
                  <a:pos x="37" y="79"/>
                </a:cxn>
                <a:cxn ang="0">
                  <a:pos x="55" y="60"/>
                </a:cxn>
                <a:cxn ang="0">
                  <a:pos x="70" y="61"/>
                </a:cxn>
                <a:cxn ang="0">
                  <a:pos x="61" y="82"/>
                </a:cxn>
              </a:cxnLst>
              <a:rect l="0" t="0" r="r" b="b"/>
              <a:pathLst>
                <a:path w="70" h="92">
                  <a:moveTo>
                    <a:pt x="61" y="82"/>
                  </a:moveTo>
                  <a:cubicBezTo>
                    <a:pt x="54" y="89"/>
                    <a:pt x="47" y="92"/>
                    <a:pt x="36" y="92"/>
                  </a:cubicBezTo>
                  <a:cubicBezTo>
                    <a:pt x="25" y="92"/>
                    <a:pt x="17" y="89"/>
                    <a:pt x="11" y="81"/>
                  </a:cubicBezTo>
                  <a:cubicBezTo>
                    <a:pt x="4" y="72"/>
                    <a:pt x="0" y="60"/>
                    <a:pt x="0" y="46"/>
                  </a:cubicBezTo>
                  <a:cubicBezTo>
                    <a:pt x="0" y="18"/>
                    <a:pt x="14" y="0"/>
                    <a:pt x="36" y="0"/>
                  </a:cubicBezTo>
                  <a:cubicBezTo>
                    <a:pt x="55" y="0"/>
                    <a:pt x="66" y="11"/>
                    <a:pt x="70" y="32"/>
                  </a:cubicBezTo>
                  <a:cubicBezTo>
                    <a:pt x="55" y="33"/>
                    <a:pt x="55" y="33"/>
                    <a:pt x="55" y="33"/>
                  </a:cubicBezTo>
                  <a:cubicBezTo>
                    <a:pt x="53" y="25"/>
                    <a:pt x="52" y="23"/>
                    <a:pt x="49" y="19"/>
                  </a:cubicBezTo>
                  <a:cubicBezTo>
                    <a:pt x="47" y="16"/>
                    <a:pt x="42" y="13"/>
                    <a:pt x="37" y="13"/>
                  </a:cubicBezTo>
                  <a:cubicBezTo>
                    <a:pt x="24" y="13"/>
                    <a:pt x="18" y="25"/>
                    <a:pt x="18" y="46"/>
                  </a:cubicBezTo>
                  <a:cubicBezTo>
                    <a:pt x="18" y="67"/>
                    <a:pt x="25" y="79"/>
                    <a:pt x="37" y="79"/>
                  </a:cubicBezTo>
                  <a:cubicBezTo>
                    <a:pt x="46" y="79"/>
                    <a:pt x="53" y="71"/>
                    <a:pt x="55" y="60"/>
                  </a:cubicBezTo>
                  <a:cubicBezTo>
                    <a:pt x="70" y="61"/>
                    <a:pt x="70" y="61"/>
                    <a:pt x="70" y="61"/>
                  </a:cubicBezTo>
                  <a:cubicBezTo>
                    <a:pt x="68" y="72"/>
                    <a:pt x="67" y="76"/>
                    <a:pt x="61" y="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36" name="Freeform 6"/>
            <p:cNvSpPr>
              <a:spLocks noEditPoints="1"/>
            </p:cNvSpPr>
            <p:nvPr userDrawn="1"/>
          </p:nvSpPr>
          <p:spPr bwMode="white">
            <a:xfrm>
              <a:off x="1333500" y="839788"/>
              <a:ext cx="157163" cy="177800"/>
            </a:xfrm>
            <a:custGeom>
              <a:avLst/>
              <a:gdLst/>
              <a:ahLst/>
              <a:cxnLst>
                <a:cxn ang="0">
                  <a:pos x="78" y="112"/>
                </a:cxn>
                <a:cxn ang="0">
                  <a:pos x="69" y="86"/>
                </a:cxn>
                <a:cxn ang="0">
                  <a:pos x="27" y="86"/>
                </a:cxn>
                <a:cxn ang="0">
                  <a:pos x="18" y="112"/>
                </a:cxn>
                <a:cxn ang="0">
                  <a:pos x="0" y="112"/>
                </a:cxn>
                <a:cxn ang="0">
                  <a:pos x="37" y="0"/>
                </a:cxn>
                <a:cxn ang="0">
                  <a:pos x="62" y="0"/>
                </a:cxn>
                <a:cxn ang="0">
                  <a:pos x="99" y="112"/>
                </a:cxn>
                <a:cxn ang="0">
                  <a:pos x="78" y="112"/>
                </a:cxn>
                <a:cxn ang="0">
                  <a:pos x="48" y="21"/>
                </a:cxn>
                <a:cxn ang="0">
                  <a:pos x="32" y="70"/>
                </a:cxn>
                <a:cxn ang="0">
                  <a:pos x="63" y="70"/>
                </a:cxn>
                <a:cxn ang="0">
                  <a:pos x="48" y="21"/>
                </a:cxn>
              </a:cxnLst>
              <a:rect l="0" t="0" r="r" b="b"/>
              <a:pathLst>
                <a:path w="99" h="112">
                  <a:moveTo>
                    <a:pt x="78" y="112"/>
                  </a:moveTo>
                  <a:lnTo>
                    <a:pt x="69" y="86"/>
                  </a:lnTo>
                  <a:lnTo>
                    <a:pt x="27" y="86"/>
                  </a:lnTo>
                  <a:lnTo>
                    <a:pt x="18" y="112"/>
                  </a:lnTo>
                  <a:lnTo>
                    <a:pt x="0" y="112"/>
                  </a:lnTo>
                  <a:lnTo>
                    <a:pt x="37" y="0"/>
                  </a:lnTo>
                  <a:lnTo>
                    <a:pt x="62" y="0"/>
                  </a:lnTo>
                  <a:lnTo>
                    <a:pt x="99" y="112"/>
                  </a:lnTo>
                  <a:lnTo>
                    <a:pt x="78" y="112"/>
                  </a:lnTo>
                  <a:close/>
                  <a:moveTo>
                    <a:pt x="48" y="21"/>
                  </a:moveTo>
                  <a:lnTo>
                    <a:pt x="32" y="70"/>
                  </a:lnTo>
                  <a:lnTo>
                    <a:pt x="63" y="70"/>
                  </a:lnTo>
                  <a:lnTo>
                    <a:pt x="48" y="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37" name="Freeform 7"/>
            <p:cNvSpPr>
              <a:spLocks noEditPoints="1"/>
            </p:cNvSpPr>
            <p:nvPr userDrawn="1"/>
          </p:nvSpPr>
          <p:spPr bwMode="white">
            <a:xfrm>
              <a:off x="1516063" y="839788"/>
              <a:ext cx="144463" cy="177800"/>
            </a:xfrm>
            <a:custGeom>
              <a:avLst/>
              <a:gdLst/>
              <a:ahLst/>
              <a:cxnLst>
                <a:cxn ang="0">
                  <a:pos x="29" y="90"/>
                </a:cxn>
                <a:cxn ang="0">
                  <a:pos x="0" y="90"/>
                </a:cxn>
                <a:cxn ang="0">
                  <a:pos x="0" y="0"/>
                </a:cxn>
                <a:cxn ang="0">
                  <a:pos x="33" y="0"/>
                </a:cxn>
                <a:cxn ang="0">
                  <a:pos x="73" y="45"/>
                </a:cxn>
                <a:cxn ang="0">
                  <a:pos x="29" y="90"/>
                </a:cxn>
                <a:cxn ang="0">
                  <a:pos x="32" y="13"/>
                </a:cxn>
                <a:cxn ang="0">
                  <a:pos x="16" y="13"/>
                </a:cxn>
                <a:cxn ang="0">
                  <a:pos x="16" y="77"/>
                </a:cxn>
                <a:cxn ang="0">
                  <a:pos x="30" y="77"/>
                </a:cxn>
                <a:cxn ang="0">
                  <a:pos x="56" y="45"/>
                </a:cxn>
                <a:cxn ang="0">
                  <a:pos x="32" y="13"/>
                </a:cxn>
              </a:cxnLst>
              <a:rect l="0" t="0" r="r" b="b"/>
              <a:pathLst>
                <a:path w="73" h="90">
                  <a:moveTo>
                    <a:pt x="29" y="90"/>
                  </a:moveTo>
                  <a:cubicBezTo>
                    <a:pt x="0" y="90"/>
                    <a:pt x="0" y="90"/>
                    <a:pt x="0" y="90"/>
                  </a:cubicBezTo>
                  <a:cubicBezTo>
                    <a:pt x="0" y="0"/>
                    <a:pt x="0" y="0"/>
                    <a:pt x="0" y="0"/>
                  </a:cubicBezTo>
                  <a:cubicBezTo>
                    <a:pt x="33" y="0"/>
                    <a:pt x="33" y="0"/>
                    <a:pt x="33" y="0"/>
                  </a:cubicBezTo>
                  <a:cubicBezTo>
                    <a:pt x="56" y="0"/>
                    <a:pt x="73" y="19"/>
                    <a:pt x="73" y="45"/>
                  </a:cubicBezTo>
                  <a:cubicBezTo>
                    <a:pt x="73" y="72"/>
                    <a:pt x="56" y="90"/>
                    <a:pt x="29" y="90"/>
                  </a:cubicBezTo>
                  <a:close/>
                  <a:moveTo>
                    <a:pt x="32" y="13"/>
                  </a:moveTo>
                  <a:cubicBezTo>
                    <a:pt x="16" y="13"/>
                    <a:pt x="16" y="13"/>
                    <a:pt x="16" y="13"/>
                  </a:cubicBezTo>
                  <a:cubicBezTo>
                    <a:pt x="16" y="77"/>
                    <a:pt x="16" y="77"/>
                    <a:pt x="16" y="77"/>
                  </a:cubicBezTo>
                  <a:cubicBezTo>
                    <a:pt x="30" y="77"/>
                    <a:pt x="30" y="77"/>
                    <a:pt x="30" y="77"/>
                  </a:cubicBezTo>
                  <a:cubicBezTo>
                    <a:pt x="45" y="77"/>
                    <a:pt x="56" y="64"/>
                    <a:pt x="56" y="45"/>
                  </a:cubicBezTo>
                  <a:cubicBezTo>
                    <a:pt x="56" y="26"/>
                    <a:pt x="46" y="13"/>
                    <a:pt x="32"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39" name="Freeform 8"/>
            <p:cNvSpPr>
              <a:spLocks/>
            </p:cNvSpPr>
            <p:nvPr userDrawn="1"/>
          </p:nvSpPr>
          <p:spPr bwMode="white">
            <a:xfrm>
              <a:off x="1693863" y="839788"/>
              <a:ext cx="115888" cy="177800"/>
            </a:xfrm>
            <a:custGeom>
              <a:avLst/>
              <a:gdLst/>
              <a:ahLst/>
              <a:cxnLst>
                <a:cxn ang="0">
                  <a:pos x="0" y="112"/>
                </a:cxn>
                <a:cxn ang="0">
                  <a:pos x="0" y="0"/>
                </a:cxn>
                <a:cxn ang="0">
                  <a:pos x="72" y="0"/>
                </a:cxn>
                <a:cxn ang="0">
                  <a:pos x="72" y="18"/>
                </a:cxn>
                <a:cxn ang="0">
                  <a:pos x="21" y="18"/>
                </a:cxn>
                <a:cxn ang="0">
                  <a:pos x="21" y="47"/>
                </a:cxn>
                <a:cxn ang="0">
                  <a:pos x="62" y="47"/>
                </a:cxn>
                <a:cxn ang="0">
                  <a:pos x="62" y="64"/>
                </a:cxn>
                <a:cxn ang="0">
                  <a:pos x="21" y="64"/>
                </a:cxn>
                <a:cxn ang="0">
                  <a:pos x="21" y="95"/>
                </a:cxn>
                <a:cxn ang="0">
                  <a:pos x="73" y="95"/>
                </a:cxn>
                <a:cxn ang="0">
                  <a:pos x="73" y="112"/>
                </a:cxn>
                <a:cxn ang="0">
                  <a:pos x="0" y="112"/>
                </a:cxn>
              </a:cxnLst>
              <a:rect l="0" t="0" r="r" b="b"/>
              <a:pathLst>
                <a:path w="73" h="112">
                  <a:moveTo>
                    <a:pt x="0" y="112"/>
                  </a:moveTo>
                  <a:lnTo>
                    <a:pt x="0" y="0"/>
                  </a:lnTo>
                  <a:lnTo>
                    <a:pt x="72" y="0"/>
                  </a:lnTo>
                  <a:lnTo>
                    <a:pt x="72" y="18"/>
                  </a:lnTo>
                  <a:lnTo>
                    <a:pt x="21" y="18"/>
                  </a:lnTo>
                  <a:lnTo>
                    <a:pt x="21" y="47"/>
                  </a:lnTo>
                  <a:lnTo>
                    <a:pt x="62" y="47"/>
                  </a:lnTo>
                  <a:lnTo>
                    <a:pt x="62" y="64"/>
                  </a:lnTo>
                  <a:lnTo>
                    <a:pt x="21" y="64"/>
                  </a:lnTo>
                  <a:lnTo>
                    <a:pt x="21" y="95"/>
                  </a:lnTo>
                  <a:lnTo>
                    <a:pt x="73" y="95"/>
                  </a:lnTo>
                  <a:lnTo>
                    <a:pt x="73" y="112"/>
                  </a:lnTo>
                  <a:lnTo>
                    <a:pt x="0"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0" name="Freeform 9"/>
            <p:cNvSpPr>
              <a:spLocks noEditPoints="1"/>
            </p:cNvSpPr>
            <p:nvPr userDrawn="1"/>
          </p:nvSpPr>
          <p:spPr bwMode="white">
            <a:xfrm>
              <a:off x="674688" y="839788"/>
              <a:ext cx="131763" cy="177800"/>
            </a:xfrm>
            <a:custGeom>
              <a:avLst/>
              <a:gdLst/>
              <a:ahLst/>
              <a:cxnLst>
                <a:cxn ang="0">
                  <a:pos x="39" y="90"/>
                </a:cxn>
                <a:cxn ang="0">
                  <a:pos x="0" y="90"/>
                </a:cxn>
                <a:cxn ang="0">
                  <a:pos x="0" y="0"/>
                </a:cxn>
                <a:cxn ang="0">
                  <a:pos x="35" y="0"/>
                </a:cxn>
                <a:cxn ang="0">
                  <a:pos x="55" y="5"/>
                </a:cxn>
                <a:cxn ang="0">
                  <a:pos x="62" y="14"/>
                </a:cxn>
                <a:cxn ang="0">
                  <a:pos x="64" y="24"/>
                </a:cxn>
                <a:cxn ang="0">
                  <a:pos x="48" y="44"/>
                </a:cxn>
                <a:cxn ang="0">
                  <a:pos x="59" y="48"/>
                </a:cxn>
                <a:cxn ang="0">
                  <a:pos x="67" y="66"/>
                </a:cxn>
                <a:cxn ang="0">
                  <a:pos x="39" y="90"/>
                </a:cxn>
                <a:cxn ang="0">
                  <a:pos x="35" y="13"/>
                </a:cxn>
                <a:cxn ang="0">
                  <a:pos x="15" y="13"/>
                </a:cxn>
                <a:cxn ang="0">
                  <a:pos x="15" y="38"/>
                </a:cxn>
                <a:cxn ang="0">
                  <a:pos x="35" y="38"/>
                </a:cxn>
                <a:cxn ang="0">
                  <a:pos x="48" y="25"/>
                </a:cxn>
                <a:cxn ang="0">
                  <a:pos x="35" y="13"/>
                </a:cxn>
                <a:cxn ang="0">
                  <a:pos x="36" y="51"/>
                </a:cxn>
                <a:cxn ang="0">
                  <a:pos x="15" y="51"/>
                </a:cxn>
                <a:cxn ang="0">
                  <a:pos x="15" y="76"/>
                </a:cxn>
                <a:cxn ang="0">
                  <a:pos x="36" y="76"/>
                </a:cxn>
                <a:cxn ang="0">
                  <a:pos x="51" y="64"/>
                </a:cxn>
                <a:cxn ang="0">
                  <a:pos x="36" y="51"/>
                </a:cxn>
              </a:cxnLst>
              <a:rect l="0" t="0" r="r" b="b"/>
              <a:pathLst>
                <a:path w="67" h="90">
                  <a:moveTo>
                    <a:pt x="39" y="90"/>
                  </a:moveTo>
                  <a:cubicBezTo>
                    <a:pt x="0" y="90"/>
                    <a:pt x="0" y="90"/>
                    <a:pt x="0" y="90"/>
                  </a:cubicBezTo>
                  <a:cubicBezTo>
                    <a:pt x="0" y="0"/>
                    <a:pt x="0" y="0"/>
                    <a:pt x="0" y="0"/>
                  </a:cubicBezTo>
                  <a:cubicBezTo>
                    <a:pt x="35" y="0"/>
                    <a:pt x="35" y="0"/>
                    <a:pt x="35" y="0"/>
                  </a:cubicBezTo>
                  <a:cubicBezTo>
                    <a:pt x="45" y="0"/>
                    <a:pt x="50" y="1"/>
                    <a:pt x="55" y="5"/>
                  </a:cubicBezTo>
                  <a:cubicBezTo>
                    <a:pt x="58" y="7"/>
                    <a:pt x="61" y="10"/>
                    <a:pt x="62" y="14"/>
                  </a:cubicBezTo>
                  <a:cubicBezTo>
                    <a:pt x="63" y="17"/>
                    <a:pt x="64" y="20"/>
                    <a:pt x="64" y="24"/>
                  </a:cubicBezTo>
                  <a:cubicBezTo>
                    <a:pt x="64" y="34"/>
                    <a:pt x="58" y="41"/>
                    <a:pt x="48" y="44"/>
                  </a:cubicBezTo>
                  <a:cubicBezTo>
                    <a:pt x="53" y="45"/>
                    <a:pt x="55" y="45"/>
                    <a:pt x="59" y="48"/>
                  </a:cubicBezTo>
                  <a:cubicBezTo>
                    <a:pt x="64" y="52"/>
                    <a:pt x="67" y="58"/>
                    <a:pt x="67" y="66"/>
                  </a:cubicBezTo>
                  <a:cubicBezTo>
                    <a:pt x="67" y="81"/>
                    <a:pt x="57" y="90"/>
                    <a:pt x="39" y="90"/>
                  </a:cubicBezTo>
                  <a:close/>
                  <a:moveTo>
                    <a:pt x="35" y="13"/>
                  </a:moveTo>
                  <a:cubicBezTo>
                    <a:pt x="15" y="13"/>
                    <a:pt x="15" y="13"/>
                    <a:pt x="15" y="13"/>
                  </a:cubicBezTo>
                  <a:cubicBezTo>
                    <a:pt x="15" y="38"/>
                    <a:pt x="15" y="38"/>
                    <a:pt x="15" y="38"/>
                  </a:cubicBezTo>
                  <a:cubicBezTo>
                    <a:pt x="35" y="38"/>
                    <a:pt x="35" y="38"/>
                    <a:pt x="35" y="38"/>
                  </a:cubicBezTo>
                  <a:cubicBezTo>
                    <a:pt x="43" y="38"/>
                    <a:pt x="48" y="33"/>
                    <a:pt x="48" y="25"/>
                  </a:cubicBezTo>
                  <a:cubicBezTo>
                    <a:pt x="48" y="18"/>
                    <a:pt x="43" y="13"/>
                    <a:pt x="35" y="13"/>
                  </a:cubicBezTo>
                  <a:close/>
                  <a:moveTo>
                    <a:pt x="36" y="51"/>
                  </a:moveTo>
                  <a:cubicBezTo>
                    <a:pt x="15" y="51"/>
                    <a:pt x="15" y="51"/>
                    <a:pt x="15" y="51"/>
                  </a:cubicBezTo>
                  <a:cubicBezTo>
                    <a:pt x="15" y="76"/>
                    <a:pt x="15" y="76"/>
                    <a:pt x="15" y="76"/>
                  </a:cubicBezTo>
                  <a:cubicBezTo>
                    <a:pt x="36" y="76"/>
                    <a:pt x="36" y="76"/>
                    <a:pt x="36" y="76"/>
                  </a:cubicBezTo>
                  <a:cubicBezTo>
                    <a:pt x="45" y="76"/>
                    <a:pt x="51" y="72"/>
                    <a:pt x="51" y="64"/>
                  </a:cubicBezTo>
                  <a:cubicBezTo>
                    <a:pt x="51" y="56"/>
                    <a:pt x="45" y="51"/>
                    <a:pt x="36"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1" name="Freeform 10"/>
            <p:cNvSpPr>
              <a:spLocks noEditPoints="1"/>
            </p:cNvSpPr>
            <p:nvPr userDrawn="1"/>
          </p:nvSpPr>
          <p:spPr bwMode="white">
            <a:xfrm>
              <a:off x="842963" y="839788"/>
              <a:ext cx="138113" cy="177800"/>
            </a:xfrm>
            <a:custGeom>
              <a:avLst/>
              <a:gdLst/>
              <a:ahLst/>
              <a:cxnLst>
                <a:cxn ang="0">
                  <a:pos x="54" y="50"/>
                </a:cxn>
                <a:cxn ang="0">
                  <a:pos x="70" y="90"/>
                </a:cxn>
                <a:cxn ang="0">
                  <a:pos x="53" y="90"/>
                </a:cxn>
                <a:cxn ang="0">
                  <a:pos x="39" y="53"/>
                </a:cxn>
                <a:cxn ang="0">
                  <a:pos x="16" y="53"/>
                </a:cxn>
                <a:cxn ang="0">
                  <a:pos x="16" y="90"/>
                </a:cxn>
                <a:cxn ang="0">
                  <a:pos x="0" y="90"/>
                </a:cxn>
                <a:cxn ang="0">
                  <a:pos x="0" y="0"/>
                </a:cxn>
                <a:cxn ang="0">
                  <a:pos x="39" y="0"/>
                </a:cxn>
                <a:cxn ang="0">
                  <a:pos x="70" y="27"/>
                </a:cxn>
                <a:cxn ang="0">
                  <a:pos x="54" y="50"/>
                </a:cxn>
                <a:cxn ang="0">
                  <a:pos x="38" y="13"/>
                </a:cxn>
                <a:cxn ang="0">
                  <a:pos x="16" y="13"/>
                </a:cxn>
                <a:cxn ang="0">
                  <a:pos x="16" y="40"/>
                </a:cxn>
                <a:cxn ang="0">
                  <a:pos x="36" y="40"/>
                </a:cxn>
                <a:cxn ang="0">
                  <a:pos x="54" y="26"/>
                </a:cxn>
                <a:cxn ang="0">
                  <a:pos x="38" y="13"/>
                </a:cxn>
              </a:cxnLst>
              <a:rect l="0" t="0" r="r" b="b"/>
              <a:pathLst>
                <a:path w="70" h="90">
                  <a:moveTo>
                    <a:pt x="54" y="50"/>
                  </a:moveTo>
                  <a:cubicBezTo>
                    <a:pt x="70" y="90"/>
                    <a:pt x="70" y="90"/>
                    <a:pt x="70" y="90"/>
                  </a:cubicBezTo>
                  <a:cubicBezTo>
                    <a:pt x="53" y="90"/>
                    <a:pt x="53" y="90"/>
                    <a:pt x="53" y="90"/>
                  </a:cubicBezTo>
                  <a:cubicBezTo>
                    <a:pt x="39" y="53"/>
                    <a:pt x="39" y="53"/>
                    <a:pt x="39" y="53"/>
                  </a:cubicBezTo>
                  <a:cubicBezTo>
                    <a:pt x="16" y="53"/>
                    <a:pt x="16" y="53"/>
                    <a:pt x="16" y="53"/>
                  </a:cubicBezTo>
                  <a:cubicBezTo>
                    <a:pt x="16" y="90"/>
                    <a:pt x="16" y="90"/>
                    <a:pt x="16" y="90"/>
                  </a:cubicBezTo>
                  <a:cubicBezTo>
                    <a:pt x="0" y="90"/>
                    <a:pt x="0" y="90"/>
                    <a:pt x="0" y="90"/>
                  </a:cubicBezTo>
                  <a:cubicBezTo>
                    <a:pt x="0" y="0"/>
                    <a:pt x="0" y="0"/>
                    <a:pt x="0" y="0"/>
                  </a:cubicBezTo>
                  <a:cubicBezTo>
                    <a:pt x="39" y="0"/>
                    <a:pt x="39" y="0"/>
                    <a:pt x="39" y="0"/>
                  </a:cubicBezTo>
                  <a:cubicBezTo>
                    <a:pt x="59" y="0"/>
                    <a:pt x="70" y="10"/>
                    <a:pt x="70" y="27"/>
                  </a:cubicBezTo>
                  <a:cubicBezTo>
                    <a:pt x="70" y="38"/>
                    <a:pt x="65" y="46"/>
                    <a:pt x="54" y="50"/>
                  </a:cubicBezTo>
                  <a:close/>
                  <a:moveTo>
                    <a:pt x="38" y="13"/>
                  </a:moveTo>
                  <a:cubicBezTo>
                    <a:pt x="16" y="13"/>
                    <a:pt x="16" y="13"/>
                    <a:pt x="16" y="13"/>
                  </a:cubicBezTo>
                  <a:cubicBezTo>
                    <a:pt x="16" y="40"/>
                    <a:pt x="16" y="40"/>
                    <a:pt x="16" y="40"/>
                  </a:cubicBezTo>
                  <a:cubicBezTo>
                    <a:pt x="36" y="40"/>
                    <a:pt x="36" y="40"/>
                    <a:pt x="36" y="40"/>
                  </a:cubicBezTo>
                  <a:cubicBezTo>
                    <a:pt x="47" y="40"/>
                    <a:pt x="54" y="35"/>
                    <a:pt x="54" y="26"/>
                  </a:cubicBezTo>
                  <a:cubicBezTo>
                    <a:pt x="54" y="18"/>
                    <a:pt x="47" y="13"/>
                    <a:pt x="38"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2" name="Freeform 11"/>
            <p:cNvSpPr>
              <a:spLocks noEditPoints="1"/>
            </p:cNvSpPr>
            <p:nvPr userDrawn="1"/>
          </p:nvSpPr>
          <p:spPr bwMode="white">
            <a:xfrm>
              <a:off x="1006475" y="838201"/>
              <a:ext cx="150813" cy="180975"/>
            </a:xfrm>
            <a:custGeom>
              <a:avLst/>
              <a:gdLst/>
              <a:ahLst/>
              <a:cxnLst>
                <a:cxn ang="0">
                  <a:pos x="38" y="92"/>
                </a:cxn>
                <a:cxn ang="0">
                  <a:pos x="0" y="46"/>
                </a:cxn>
                <a:cxn ang="0">
                  <a:pos x="39" y="0"/>
                </a:cxn>
                <a:cxn ang="0">
                  <a:pos x="77" y="46"/>
                </a:cxn>
                <a:cxn ang="0">
                  <a:pos x="38" y="92"/>
                </a:cxn>
                <a:cxn ang="0">
                  <a:pos x="39" y="13"/>
                </a:cxn>
                <a:cxn ang="0">
                  <a:pos x="18" y="46"/>
                </a:cxn>
                <a:cxn ang="0">
                  <a:pos x="38" y="79"/>
                </a:cxn>
                <a:cxn ang="0">
                  <a:pos x="55" y="69"/>
                </a:cxn>
                <a:cxn ang="0">
                  <a:pos x="59" y="47"/>
                </a:cxn>
                <a:cxn ang="0">
                  <a:pos x="39" y="13"/>
                </a:cxn>
              </a:cxnLst>
              <a:rect l="0" t="0" r="r" b="b"/>
              <a:pathLst>
                <a:path w="77" h="92">
                  <a:moveTo>
                    <a:pt x="38" y="92"/>
                  </a:moveTo>
                  <a:cubicBezTo>
                    <a:pt x="15" y="92"/>
                    <a:pt x="0" y="74"/>
                    <a:pt x="0" y="46"/>
                  </a:cubicBezTo>
                  <a:cubicBezTo>
                    <a:pt x="0" y="19"/>
                    <a:pt x="16" y="0"/>
                    <a:pt x="39" y="0"/>
                  </a:cubicBezTo>
                  <a:cubicBezTo>
                    <a:pt x="61" y="0"/>
                    <a:pt x="77" y="18"/>
                    <a:pt x="77" y="46"/>
                  </a:cubicBezTo>
                  <a:cubicBezTo>
                    <a:pt x="77" y="74"/>
                    <a:pt x="61" y="92"/>
                    <a:pt x="38" y="92"/>
                  </a:cubicBezTo>
                  <a:close/>
                  <a:moveTo>
                    <a:pt x="39" y="13"/>
                  </a:moveTo>
                  <a:cubicBezTo>
                    <a:pt x="25" y="13"/>
                    <a:pt x="18" y="24"/>
                    <a:pt x="18" y="46"/>
                  </a:cubicBezTo>
                  <a:cubicBezTo>
                    <a:pt x="18" y="68"/>
                    <a:pt x="25" y="79"/>
                    <a:pt x="38" y="79"/>
                  </a:cubicBezTo>
                  <a:cubicBezTo>
                    <a:pt x="46" y="79"/>
                    <a:pt x="52" y="75"/>
                    <a:pt x="55" y="69"/>
                  </a:cubicBezTo>
                  <a:cubicBezTo>
                    <a:pt x="58" y="63"/>
                    <a:pt x="59" y="56"/>
                    <a:pt x="59" y="47"/>
                  </a:cubicBezTo>
                  <a:cubicBezTo>
                    <a:pt x="59" y="25"/>
                    <a:pt x="52" y="13"/>
                    <a:pt x="39"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3" name="Freeform 12"/>
            <p:cNvSpPr>
              <a:spLocks noEditPoints="1"/>
            </p:cNvSpPr>
            <p:nvPr userDrawn="1"/>
          </p:nvSpPr>
          <p:spPr bwMode="white">
            <a:xfrm>
              <a:off x="1808163" y="339726"/>
              <a:ext cx="566738" cy="411163"/>
            </a:xfrm>
            <a:custGeom>
              <a:avLst/>
              <a:gdLst/>
              <a:ahLst/>
              <a:cxnLst>
                <a:cxn ang="0">
                  <a:pos x="229" y="0"/>
                </a:cxn>
                <a:cxn ang="0">
                  <a:pos x="288" y="59"/>
                </a:cxn>
                <a:cxn ang="0">
                  <a:pos x="267" y="105"/>
                </a:cxn>
                <a:cxn ang="0">
                  <a:pos x="288" y="150"/>
                </a:cxn>
                <a:cxn ang="0">
                  <a:pos x="229" y="209"/>
                </a:cxn>
                <a:cxn ang="0">
                  <a:pos x="0" y="209"/>
                </a:cxn>
                <a:cxn ang="0">
                  <a:pos x="159" y="105"/>
                </a:cxn>
                <a:cxn ang="0">
                  <a:pos x="0" y="0"/>
                </a:cxn>
                <a:cxn ang="0">
                  <a:pos x="229" y="0"/>
                </a:cxn>
                <a:cxn ang="0">
                  <a:pos x="226" y="30"/>
                </a:cxn>
                <a:cxn ang="0">
                  <a:pos x="82" y="30"/>
                </a:cxn>
                <a:cxn ang="0">
                  <a:pos x="226" y="89"/>
                </a:cxn>
                <a:cxn ang="0">
                  <a:pos x="256" y="59"/>
                </a:cxn>
                <a:cxn ang="0">
                  <a:pos x="226" y="30"/>
                </a:cxn>
                <a:cxn ang="0">
                  <a:pos x="226" y="121"/>
                </a:cxn>
                <a:cxn ang="0">
                  <a:pos x="82" y="180"/>
                </a:cxn>
                <a:cxn ang="0">
                  <a:pos x="226" y="180"/>
                </a:cxn>
                <a:cxn ang="0">
                  <a:pos x="256" y="150"/>
                </a:cxn>
                <a:cxn ang="0">
                  <a:pos x="226" y="121"/>
                </a:cxn>
              </a:cxnLst>
              <a:rect l="0" t="0" r="r" b="b"/>
              <a:pathLst>
                <a:path w="288" h="209">
                  <a:moveTo>
                    <a:pt x="229" y="0"/>
                  </a:moveTo>
                  <a:cubicBezTo>
                    <a:pt x="262" y="0"/>
                    <a:pt x="288" y="27"/>
                    <a:pt x="288" y="59"/>
                  </a:cubicBezTo>
                  <a:cubicBezTo>
                    <a:pt x="288" y="78"/>
                    <a:pt x="280" y="94"/>
                    <a:pt x="267" y="105"/>
                  </a:cubicBezTo>
                  <a:cubicBezTo>
                    <a:pt x="280" y="116"/>
                    <a:pt x="288" y="132"/>
                    <a:pt x="288" y="150"/>
                  </a:cubicBezTo>
                  <a:cubicBezTo>
                    <a:pt x="288" y="183"/>
                    <a:pt x="262" y="209"/>
                    <a:pt x="229" y="209"/>
                  </a:cubicBezTo>
                  <a:cubicBezTo>
                    <a:pt x="0" y="209"/>
                    <a:pt x="0" y="209"/>
                    <a:pt x="0" y="209"/>
                  </a:cubicBezTo>
                  <a:cubicBezTo>
                    <a:pt x="59" y="150"/>
                    <a:pt x="115" y="120"/>
                    <a:pt x="159" y="105"/>
                  </a:cubicBezTo>
                  <a:cubicBezTo>
                    <a:pt x="115" y="90"/>
                    <a:pt x="59" y="59"/>
                    <a:pt x="0" y="0"/>
                  </a:cubicBezTo>
                  <a:lnTo>
                    <a:pt x="229" y="0"/>
                  </a:lnTo>
                  <a:close/>
                  <a:moveTo>
                    <a:pt x="226" y="30"/>
                  </a:moveTo>
                  <a:cubicBezTo>
                    <a:pt x="82" y="30"/>
                    <a:pt x="82" y="30"/>
                    <a:pt x="82" y="30"/>
                  </a:cubicBezTo>
                  <a:cubicBezTo>
                    <a:pt x="149" y="78"/>
                    <a:pt x="195" y="89"/>
                    <a:pt x="226" y="89"/>
                  </a:cubicBezTo>
                  <a:cubicBezTo>
                    <a:pt x="243" y="89"/>
                    <a:pt x="256" y="76"/>
                    <a:pt x="256" y="59"/>
                  </a:cubicBezTo>
                  <a:cubicBezTo>
                    <a:pt x="256" y="43"/>
                    <a:pt x="243" y="30"/>
                    <a:pt x="226" y="30"/>
                  </a:cubicBezTo>
                  <a:close/>
                  <a:moveTo>
                    <a:pt x="226" y="121"/>
                  </a:moveTo>
                  <a:cubicBezTo>
                    <a:pt x="195" y="121"/>
                    <a:pt x="149" y="132"/>
                    <a:pt x="82" y="180"/>
                  </a:cubicBezTo>
                  <a:cubicBezTo>
                    <a:pt x="226" y="180"/>
                    <a:pt x="226" y="180"/>
                    <a:pt x="226" y="180"/>
                  </a:cubicBezTo>
                  <a:cubicBezTo>
                    <a:pt x="243" y="180"/>
                    <a:pt x="256" y="167"/>
                    <a:pt x="256" y="150"/>
                  </a:cubicBezTo>
                  <a:cubicBezTo>
                    <a:pt x="256" y="134"/>
                    <a:pt x="243" y="121"/>
                    <a:pt x="226" y="1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4" name="Freeform 13"/>
            <p:cNvSpPr>
              <a:spLocks noEditPoints="1"/>
            </p:cNvSpPr>
            <p:nvPr userDrawn="1"/>
          </p:nvSpPr>
          <p:spPr bwMode="white">
            <a:xfrm>
              <a:off x="2374900" y="339726"/>
              <a:ext cx="49213" cy="47625"/>
            </a:xfrm>
            <a:custGeom>
              <a:avLst/>
              <a:gdLst/>
              <a:ahLst/>
              <a:cxnLst>
                <a:cxn ang="0">
                  <a:pos x="25" y="12"/>
                </a:cxn>
                <a:cxn ang="0">
                  <a:pos x="21" y="21"/>
                </a:cxn>
                <a:cxn ang="0">
                  <a:pos x="13" y="24"/>
                </a:cxn>
                <a:cxn ang="0">
                  <a:pos x="4" y="21"/>
                </a:cxn>
                <a:cxn ang="0">
                  <a:pos x="0" y="12"/>
                </a:cxn>
                <a:cxn ang="0">
                  <a:pos x="4" y="4"/>
                </a:cxn>
                <a:cxn ang="0">
                  <a:pos x="13" y="0"/>
                </a:cxn>
                <a:cxn ang="0">
                  <a:pos x="21" y="4"/>
                </a:cxn>
                <a:cxn ang="0">
                  <a:pos x="25" y="12"/>
                </a:cxn>
                <a:cxn ang="0">
                  <a:pos x="23" y="12"/>
                </a:cxn>
                <a:cxn ang="0">
                  <a:pos x="20" y="5"/>
                </a:cxn>
                <a:cxn ang="0">
                  <a:pos x="13" y="2"/>
                </a:cxn>
                <a:cxn ang="0">
                  <a:pos x="5" y="5"/>
                </a:cxn>
                <a:cxn ang="0">
                  <a:pos x="2" y="12"/>
                </a:cxn>
                <a:cxn ang="0">
                  <a:pos x="5" y="19"/>
                </a:cxn>
                <a:cxn ang="0">
                  <a:pos x="13" y="22"/>
                </a:cxn>
                <a:cxn ang="0">
                  <a:pos x="20" y="19"/>
                </a:cxn>
                <a:cxn ang="0">
                  <a:pos x="23" y="12"/>
                </a:cxn>
                <a:cxn ang="0">
                  <a:pos x="18" y="19"/>
                </a:cxn>
                <a:cxn ang="0">
                  <a:pos x="16" y="19"/>
                </a:cxn>
                <a:cxn ang="0">
                  <a:pos x="13" y="13"/>
                </a:cxn>
                <a:cxn ang="0">
                  <a:pos x="9" y="13"/>
                </a:cxn>
                <a:cxn ang="0">
                  <a:pos x="9" y="19"/>
                </a:cxn>
                <a:cxn ang="0">
                  <a:pos x="7" y="19"/>
                </a:cxn>
                <a:cxn ang="0">
                  <a:pos x="7" y="5"/>
                </a:cxn>
                <a:cxn ang="0">
                  <a:pos x="13" y="5"/>
                </a:cxn>
                <a:cxn ang="0">
                  <a:pos x="17" y="6"/>
                </a:cxn>
                <a:cxn ang="0">
                  <a:pos x="18" y="9"/>
                </a:cxn>
                <a:cxn ang="0">
                  <a:pos x="17" y="11"/>
                </a:cxn>
                <a:cxn ang="0">
                  <a:pos x="15" y="13"/>
                </a:cxn>
                <a:cxn ang="0">
                  <a:pos x="18" y="19"/>
                </a:cxn>
                <a:cxn ang="0">
                  <a:pos x="9" y="12"/>
                </a:cxn>
                <a:cxn ang="0">
                  <a:pos x="13" y="12"/>
                </a:cxn>
                <a:cxn ang="0">
                  <a:pos x="15" y="11"/>
                </a:cxn>
                <a:cxn ang="0">
                  <a:pos x="16" y="9"/>
                </a:cxn>
                <a:cxn ang="0">
                  <a:pos x="15" y="7"/>
                </a:cxn>
                <a:cxn ang="0">
                  <a:pos x="13" y="7"/>
                </a:cxn>
                <a:cxn ang="0">
                  <a:pos x="9" y="7"/>
                </a:cxn>
                <a:cxn ang="0">
                  <a:pos x="9" y="12"/>
                </a:cxn>
              </a:cxnLst>
              <a:rect l="0" t="0" r="r" b="b"/>
              <a:pathLst>
                <a:path w="25" h="24">
                  <a:moveTo>
                    <a:pt x="25" y="12"/>
                  </a:moveTo>
                  <a:cubicBezTo>
                    <a:pt x="25" y="15"/>
                    <a:pt x="23" y="18"/>
                    <a:pt x="21" y="21"/>
                  </a:cubicBezTo>
                  <a:cubicBezTo>
                    <a:pt x="19" y="23"/>
                    <a:pt x="16" y="24"/>
                    <a:pt x="13" y="24"/>
                  </a:cubicBezTo>
                  <a:cubicBezTo>
                    <a:pt x="9" y="24"/>
                    <a:pt x="6" y="23"/>
                    <a:pt x="4" y="21"/>
                  </a:cubicBezTo>
                  <a:cubicBezTo>
                    <a:pt x="2" y="18"/>
                    <a:pt x="0" y="15"/>
                    <a:pt x="0" y="12"/>
                  </a:cubicBezTo>
                  <a:cubicBezTo>
                    <a:pt x="0" y="9"/>
                    <a:pt x="2" y="6"/>
                    <a:pt x="4" y="4"/>
                  </a:cubicBezTo>
                  <a:cubicBezTo>
                    <a:pt x="6" y="1"/>
                    <a:pt x="9" y="0"/>
                    <a:pt x="13" y="0"/>
                  </a:cubicBezTo>
                  <a:cubicBezTo>
                    <a:pt x="16" y="0"/>
                    <a:pt x="19" y="1"/>
                    <a:pt x="21" y="4"/>
                  </a:cubicBezTo>
                  <a:cubicBezTo>
                    <a:pt x="23" y="6"/>
                    <a:pt x="25" y="9"/>
                    <a:pt x="25" y="12"/>
                  </a:cubicBezTo>
                  <a:close/>
                  <a:moveTo>
                    <a:pt x="23" y="12"/>
                  </a:moveTo>
                  <a:cubicBezTo>
                    <a:pt x="23" y="9"/>
                    <a:pt x="22" y="7"/>
                    <a:pt x="20" y="5"/>
                  </a:cubicBezTo>
                  <a:cubicBezTo>
                    <a:pt x="18" y="3"/>
                    <a:pt x="15" y="2"/>
                    <a:pt x="13" y="2"/>
                  </a:cubicBezTo>
                  <a:cubicBezTo>
                    <a:pt x="10" y="2"/>
                    <a:pt x="7" y="3"/>
                    <a:pt x="5" y="5"/>
                  </a:cubicBezTo>
                  <a:cubicBezTo>
                    <a:pt x="3" y="7"/>
                    <a:pt x="2" y="9"/>
                    <a:pt x="2" y="12"/>
                  </a:cubicBezTo>
                  <a:cubicBezTo>
                    <a:pt x="2" y="15"/>
                    <a:pt x="3" y="17"/>
                    <a:pt x="5" y="19"/>
                  </a:cubicBezTo>
                  <a:cubicBezTo>
                    <a:pt x="7" y="21"/>
                    <a:pt x="10" y="22"/>
                    <a:pt x="13" y="22"/>
                  </a:cubicBezTo>
                  <a:cubicBezTo>
                    <a:pt x="15" y="22"/>
                    <a:pt x="18" y="21"/>
                    <a:pt x="20" y="19"/>
                  </a:cubicBezTo>
                  <a:cubicBezTo>
                    <a:pt x="22" y="17"/>
                    <a:pt x="23" y="15"/>
                    <a:pt x="23" y="12"/>
                  </a:cubicBezTo>
                  <a:close/>
                  <a:moveTo>
                    <a:pt x="18" y="19"/>
                  </a:moveTo>
                  <a:cubicBezTo>
                    <a:pt x="16" y="19"/>
                    <a:pt x="16" y="19"/>
                    <a:pt x="16" y="19"/>
                  </a:cubicBezTo>
                  <a:cubicBezTo>
                    <a:pt x="13" y="13"/>
                    <a:pt x="13" y="13"/>
                    <a:pt x="13" y="13"/>
                  </a:cubicBezTo>
                  <a:cubicBezTo>
                    <a:pt x="9" y="13"/>
                    <a:pt x="9" y="13"/>
                    <a:pt x="9" y="13"/>
                  </a:cubicBezTo>
                  <a:cubicBezTo>
                    <a:pt x="9" y="19"/>
                    <a:pt x="9" y="19"/>
                    <a:pt x="9" y="19"/>
                  </a:cubicBezTo>
                  <a:cubicBezTo>
                    <a:pt x="7" y="19"/>
                    <a:pt x="7" y="19"/>
                    <a:pt x="7" y="19"/>
                  </a:cubicBezTo>
                  <a:cubicBezTo>
                    <a:pt x="7" y="5"/>
                    <a:pt x="7" y="5"/>
                    <a:pt x="7" y="5"/>
                  </a:cubicBezTo>
                  <a:cubicBezTo>
                    <a:pt x="13" y="5"/>
                    <a:pt x="13" y="5"/>
                    <a:pt x="13" y="5"/>
                  </a:cubicBezTo>
                  <a:cubicBezTo>
                    <a:pt x="15" y="5"/>
                    <a:pt x="16" y="6"/>
                    <a:pt x="17" y="6"/>
                  </a:cubicBezTo>
                  <a:cubicBezTo>
                    <a:pt x="18" y="7"/>
                    <a:pt x="18" y="8"/>
                    <a:pt x="18" y="9"/>
                  </a:cubicBezTo>
                  <a:cubicBezTo>
                    <a:pt x="18" y="10"/>
                    <a:pt x="18" y="11"/>
                    <a:pt x="17" y="11"/>
                  </a:cubicBezTo>
                  <a:cubicBezTo>
                    <a:pt x="17" y="12"/>
                    <a:pt x="16" y="12"/>
                    <a:pt x="15" y="13"/>
                  </a:cubicBezTo>
                  <a:lnTo>
                    <a:pt x="18" y="19"/>
                  </a:lnTo>
                  <a:close/>
                  <a:moveTo>
                    <a:pt x="9" y="12"/>
                  </a:moveTo>
                  <a:cubicBezTo>
                    <a:pt x="13" y="12"/>
                    <a:pt x="13" y="12"/>
                    <a:pt x="13" y="12"/>
                  </a:cubicBezTo>
                  <a:cubicBezTo>
                    <a:pt x="14" y="12"/>
                    <a:pt x="15" y="11"/>
                    <a:pt x="15" y="11"/>
                  </a:cubicBezTo>
                  <a:cubicBezTo>
                    <a:pt x="16" y="10"/>
                    <a:pt x="16" y="10"/>
                    <a:pt x="16" y="9"/>
                  </a:cubicBezTo>
                  <a:cubicBezTo>
                    <a:pt x="16" y="8"/>
                    <a:pt x="16" y="8"/>
                    <a:pt x="15" y="7"/>
                  </a:cubicBezTo>
                  <a:cubicBezTo>
                    <a:pt x="15" y="7"/>
                    <a:pt x="14" y="7"/>
                    <a:pt x="13" y="7"/>
                  </a:cubicBezTo>
                  <a:cubicBezTo>
                    <a:pt x="9" y="7"/>
                    <a:pt x="9" y="7"/>
                    <a:pt x="9" y="7"/>
                  </a:cubicBezTo>
                  <a:lnTo>
                    <a:pt x="9"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grpSp>
      <p:sp>
        <p:nvSpPr>
          <p:cNvPr id="47" name="Slide Number Placeholder 6"/>
          <p:cNvSpPr>
            <a:spLocks noGrp="1"/>
          </p:cNvSpPr>
          <p:nvPr>
            <p:ph type="sldNum" sz="quarter" idx="4"/>
          </p:nvPr>
        </p:nvSpPr>
        <p:spPr>
          <a:xfrm>
            <a:off x="8193466" y="4979474"/>
            <a:ext cx="24606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sp>
        <p:nvSpPr>
          <p:cNvPr id="19" name="Footer Placeholder 5"/>
          <p:cNvSpPr>
            <a:spLocks noGrp="1"/>
          </p:cNvSpPr>
          <p:nvPr>
            <p:ph type="ftr" sz="quarter" idx="3"/>
          </p:nvPr>
        </p:nvSpPr>
        <p:spPr>
          <a:xfrm>
            <a:off x="2517257"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Tree>
    <p:extLst>
      <p:ext uri="{BB962C8B-B14F-4D97-AF65-F5344CB8AC3E}">
        <p14:creationId xmlns:p14="http://schemas.microsoft.com/office/powerpoint/2010/main" val="9926696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031" y="1258333"/>
            <a:ext cx="8200232" cy="472437"/>
          </a:xfrm>
        </p:spPr>
        <p:txBody>
          <a:bodyPr/>
          <a:lstStyle>
            <a:lvl1pPr>
              <a:lnSpc>
                <a:spcPct val="95000"/>
              </a:lnSpc>
              <a:defRPr sz="2600">
                <a:solidFill>
                  <a:schemeClr val="bg2"/>
                </a:solidFill>
              </a:defRPr>
            </a:lvl1pPr>
          </a:lstStyle>
          <a:p>
            <a:r>
              <a:rPr lang="en-US" dirty="0" smtClean="0"/>
              <a:t>Chapter Slide Head</a:t>
            </a:r>
            <a:endParaRPr lang="en-US" dirty="0"/>
          </a:p>
        </p:txBody>
      </p:sp>
      <p:sp>
        <p:nvSpPr>
          <p:cNvPr id="6" name="Rectangle 35"/>
          <p:cNvSpPr>
            <a:spLocks noChangeArrowheads="1"/>
          </p:cNvSpPr>
          <p:nvPr userDrawn="1"/>
        </p:nvSpPr>
        <p:spPr bwMode="gray">
          <a:xfrm>
            <a:off x="8507417" y="2195352"/>
            <a:ext cx="636591" cy="2457646"/>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10" name="Picture Placeholder 9"/>
          <p:cNvSpPr>
            <a:spLocks noGrp="1"/>
          </p:cNvSpPr>
          <p:nvPr>
            <p:ph type="pic" sz="quarter" idx="10"/>
          </p:nvPr>
        </p:nvSpPr>
        <p:spPr bwMode="gray">
          <a:xfrm>
            <a:off x="1" y="2196130"/>
            <a:ext cx="8450262" cy="384721"/>
          </a:xfrm>
          <a:solidFill>
            <a:schemeClr val="tx2">
              <a:lumMod val="20000"/>
              <a:lumOff val="80000"/>
            </a:schemeClr>
          </a:solidFill>
        </p:spPr>
        <p:txBody>
          <a:bodyPr/>
          <a:lstStyle>
            <a:lvl1pPr>
              <a:defRPr/>
            </a:lvl1pPr>
          </a:lstStyle>
          <a:p>
            <a:r>
              <a:rPr lang="en-US" dirty="0" smtClean="0"/>
              <a:t>Click icon to add picture</a:t>
            </a:r>
            <a:endParaRPr lang="en-US" dirty="0"/>
          </a:p>
        </p:txBody>
      </p:sp>
      <p:sp>
        <p:nvSpPr>
          <p:cNvPr id="12" name="Text Placeholder 2"/>
          <p:cNvSpPr>
            <a:spLocks noGrp="1"/>
          </p:cNvSpPr>
          <p:nvPr>
            <p:ph type="body" idx="11" hasCustomPrompt="1"/>
          </p:nvPr>
        </p:nvSpPr>
        <p:spPr>
          <a:xfrm>
            <a:off x="252648" y="1692894"/>
            <a:ext cx="8197619" cy="384721"/>
          </a:xfrm>
        </p:spPr>
        <p:txBody>
          <a:bodyPr anchor="t"/>
          <a:lstStyle>
            <a:lvl1pPr marL="0" indent="0">
              <a:lnSpc>
                <a:spcPct val="95000"/>
              </a:lnSpc>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grpSp>
        <p:nvGrpSpPr>
          <p:cNvPr id="14" name="Group 13"/>
          <p:cNvGrpSpPr/>
          <p:nvPr userDrawn="1"/>
        </p:nvGrpSpPr>
        <p:grpSpPr bwMode="black">
          <a:xfrm>
            <a:off x="8622260" y="4790831"/>
            <a:ext cx="421583" cy="282819"/>
            <a:chOff x="3210911" y="2165350"/>
            <a:chExt cx="1137252" cy="762927"/>
          </a:xfrm>
        </p:grpSpPr>
        <p:sp>
          <p:nvSpPr>
            <p:cNvPr id="17"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sp>
          <p:nvSpPr>
            <p:cNvPr id="18"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grpSp>
      <p:sp>
        <p:nvSpPr>
          <p:cNvPr id="13"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solidFill>
                <a:prstClr val="black">
                  <a:tint val="75000"/>
                </a:prstClr>
              </a:solidFill>
              <a:latin typeface="Franklin Gothic Book"/>
            </a:endParaRPr>
          </a:p>
        </p:txBody>
      </p:sp>
      <p:sp>
        <p:nvSpPr>
          <p:cNvPr id="15"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21"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spTree>
    <p:extLst>
      <p:ext uri="{BB962C8B-B14F-4D97-AF65-F5344CB8AC3E}">
        <p14:creationId xmlns:p14="http://schemas.microsoft.com/office/powerpoint/2010/main" val="2796413789"/>
      </p:ext>
    </p:extLst>
  </p:cSld>
  <p:clrMapOvr>
    <a:masterClrMapping/>
  </p:clrMapOvr>
  <p:transition xmlns:p14="http://schemas.microsoft.com/office/powerpoint/2010/main" advClick="0" advTm="3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33"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3" name="Content Placeholder 2"/>
          <p:cNvSpPr>
            <a:spLocks noGrp="1"/>
          </p:cNvSpPr>
          <p:nvPr>
            <p:ph idx="1" hasCustomPrompt="1"/>
          </p:nvPr>
        </p:nvSpPr>
        <p:spPr>
          <a:xfrm>
            <a:off x="241788" y="1336677"/>
            <a:ext cx="8210856" cy="1620957"/>
          </a:xfrm>
        </p:spPr>
        <p:txBody>
          <a:bodyPr/>
          <a:lstStyle>
            <a:lvl1pPr>
              <a:lnSpc>
                <a:spcPct val="95000"/>
              </a:lnSpc>
              <a:defRPr sz="2000">
                <a:solidFill>
                  <a:schemeClr val="tx1"/>
                </a:solidFill>
                <a:latin typeface="+mn-lt"/>
              </a:defRPr>
            </a:lvl1pPr>
            <a:lvl2pPr marL="401638" indent="-169863">
              <a:lnSpc>
                <a:spcPct val="95000"/>
              </a:lnSpc>
              <a:buClr>
                <a:schemeClr val="tx2"/>
              </a:buClr>
              <a:defRPr sz="1800" b="0">
                <a:solidFill>
                  <a:schemeClr val="tx1"/>
                </a:solidFill>
                <a:latin typeface="+mn-lt"/>
              </a:defRPr>
            </a:lvl2pPr>
            <a:lvl3pPr marL="630238" indent="-173038">
              <a:lnSpc>
                <a:spcPct val="95000"/>
              </a:lnSpc>
              <a:buClr>
                <a:schemeClr val="tx2"/>
              </a:buClr>
              <a:defRPr sz="1400" b="0">
                <a:solidFill>
                  <a:schemeClr val="tx1"/>
                </a:solidFill>
                <a:latin typeface="+mn-lt"/>
              </a:defRPr>
            </a:lvl3pPr>
            <a:lvl4pPr marL="858838" indent="-169863">
              <a:lnSpc>
                <a:spcPct val="95000"/>
              </a:lnSpc>
              <a:buClr>
                <a:schemeClr val="tx2"/>
              </a:buClr>
              <a:defRPr sz="1400" b="0">
                <a:solidFill>
                  <a:schemeClr val="tx1"/>
                </a:solidFill>
                <a:latin typeface="+mn-lt"/>
              </a:defRPr>
            </a:lvl4pPr>
            <a:lvl5pPr marL="1087438" indent="-173038">
              <a:lnSpc>
                <a:spcPct val="95000"/>
              </a:lnSpc>
              <a:buClr>
                <a:schemeClr val="tx2"/>
              </a:buClr>
              <a:defRPr sz="1400" b="0">
                <a:solidFill>
                  <a:schemeClr val="tx1"/>
                </a:solidFill>
                <a:latin typeface="+mn-l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240285"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grpSp>
        <p:nvGrpSpPr>
          <p:cNvPr id="17" name="Group 16"/>
          <p:cNvGrpSpPr/>
          <p:nvPr userDrawn="1"/>
        </p:nvGrpSpPr>
        <p:grpSpPr bwMode="black">
          <a:xfrm>
            <a:off x="8622260" y="4790831"/>
            <a:ext cx="421583" cy="282819"/>
            <a:chOff x="3210911" y="2165350"/>
            <a:chExt cx="1137252" cy="762927"/>
          </a:xfrm>
        </p:grpSpPr>
        <p:sp>
          <p:nvSpPr>
            <p:cNvPr id="18"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sp>
          <p:nvSpPr>
            <p:cNvPr id="20"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grpSp>
      <p:sp>
        <p:nvSpPr>
          <p:cNvPr id="19"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solidFill>
                <a:prstClr val="black">
                  <a:tint val="75000"/>
                </a:prstClr>
              </a:solidFill>
              <a:latin typeface="Franklin Gothic Book"/>
            </a:endParaRPr>
          </a:p>
        </p:txBody>
      </p:sp>
      <p:sp>
        <p:nvSpPr>
          <p:cNvPr id="21"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22"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grpSp>
        <p:nvGrpSpPr>
          <p:cNvPr id="13" name="Group 12"/>
          <p:cNvGrpSpPr/>
          <p:nvPr userDrawn="1"/>
        </p:nvGrpSpPr>
        <p:grpSpPr>
          <a:xfrm>
            <a:off x="6" y="1"/>
            <a:ext cx="136523" cy="5076827"/>
            <a:chOff x="2" y="-1"/>
            <a:chExt cx="136523" cy="5076827"/>
          </a:xfrm>
        </p:grpSpPr>
        <p:sp>
          <p:nvSpPr>
            <p:cNvPr id="14"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15"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pPr>
              <a:endParaRPr lang="en-US" dirty="0">
                <a:solidFill>
                  <a:prstClr val="white"/>
                </a:solidFill>
                <a:latin typeface="Franklin Gothic Book"/>
              </a:endParaRPr>
            </a:p>
          </p:txBody>
        </p:sp>
      </p:grpSp>
    </p:spTree>
    <p:extLst>
      <p:ext uri="{BB962C8B-B14F-4D97-AF65-F5344CB8AC3E}">
        <p14:creationId xmlns:p14="http://schemas.microsoft.com/office/powerpoint/2010/main" val="290053478"/>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 and 2-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2400" y="1336596"/>
            <a:ext cx="4085129" cy="1620957"/>
          </a:xfrm>
        </p:spPr>
        <p:txBody>
          <a:bodyPr/>
          <a:lstStyle>
            <a:lvl1pPr>
              <a:lnSpc>
                <a:spcPct val="95000"/>
              </a:lnSpc>
              <a:defRPr sz="2000">
                <a:solidFill>
                  <a:schemeClr val="tx1"/>
                </a:solidFill>
                <a:latin typeface="+mn-lt"/>
              </a:defRPr>
            </a:lvl1pPr>
            <a:lvl2pPr marL="401638" indent="-169863">
              <a:lnSpc>
                <a:spcPct val="95000"/>
              </a:lnSpc>
              <a:buClr>
                <a:schemeClr val="tx2"/>
              </a:buClr>
              <a:defRPr sz="1800" b="0">
                <a:solidFill>
                  <a:schemeClr val="tx1"/>
                </a:solidFill>
                <a:latin typeface="+mn-lt"/>
              </a:defRPr>
            </a:lvl2pPr>
            <a:lvl3pPr marL="630238" indent="-173038">
              <a:lnSpc>
                <a:spcPct val="95000"/>
              </a:lnSpc>
              <a:buClr>
                <a:schemeClr val="tx2"/>
              </a:buClr>
              <a:defRPr sz="1400" b="0">
                <a:solidFill>
                  <a:schemeClr val="tx1"/>
                </a:solidFill>
                <a:latin typeface="+mn-lt"/>
              </a:defRPr>
            </a:lvl3pPr>
            <a:lvl4pPr marL="858838" indent="-169863">
              <a:lnSpc>
                <a:spcPct val="95000"/>
              </a:lnSpc>
              <a:buClr>
                <a:schemeClr val="tx2"/>
              </a:buClr>
              <a:defRPr sz="1400" b="0">
                <a:solidFill>
                  <a:schemeClr val="tx1"/>
                </a:solidFill>
                <a:latin typeface="+mn-lt"/>
              </a:defRPr>
            </a:lvl4pPr>
            <a:lvl5pPr marL="1087438" indent="-173038">
              <a:lnSpc>
                <a:spcPct val="95000"/>
              </a:lnSpc>
              <a:buClr>
                <a:schemeClr val="tx2"/>
              </a:buClr>
              <a:defRPr sz="1400" b="0">
                <a:solidFill>
                  <a:schemeClr val="tx1"/>
                </a:solidFill>
                <a:latin typeface="+mn-lt"/>
              </a:defRPr>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1" hasCustomPrompt="1"/>
          </p:nvPr>
        </p:nvSpPr>
        <p:spPr>
          <a:xfrm>
            <a:off x="4373246" y="1336910"/>
            <a:ext cx="4077021" cy="1620957"/>
          </a:xfrm>
        </p:spPr>
        <p:txBody>
          <a:bodyPr/>
          <a:lstStyle>
            <a:lvl1pPr>
              <a:lnSpc>
                <a:spcPct val="95000"/>
              </a:lnSpc>
              <a:defRPr sz="2000">
                <a:solidFill>
                  <a:schemeClr val="tx1"/>
                </a:solidFill>
                <a:latin typeface="+mn-lt"/>
              </a:defRPr>
            </a:lvl1pPr>
            <a:lvl2pPr marL="401638" indent="-169863">
              <a:lnSpc>
                <a:spcPct val="95000"/>
              </a:lnSpc>
              <a:buClr>
                <a:schemeClr val="tx2"/>
              </a:buClr>
              <a:defRPr sz="1800" b="0">
                <a:solidFill>
                  <a:schemeClr val="tx1"/>
                </a:solidFill>
                <a:latin typeface="+mn-lt"/>
              </a:defRPr>
            </a:lvl2pPr>
            <a:lvl3pPr marL="630238" indent="-173038">
              <a:lnSpc>
                <a:spcPct val="95000"/>
              </a:lnSpc>
              <a:buClr>
                <a:schemeClr val="tx2"/>
              </a:buClr>
              <a:defRPr sz="1400" b="0">
                <a:solidFill>
                  <a:schemeClr val="tx1"/>
                </a:solidFill>
                <a:latin typeface="+mn-lt"/>
              </a:defRPr>
            </a:lvl3pPr>
            <a:lvl4pPr marL="858838" indent="-169863">
              <a:lnSpc>
                <a:spcPct val="95000"/>
              </a:lnSpc>
              <a:buClr>
                <a:schemeClr val="tx2"/>
              </a:buClr>
              <a:defRPr sz="1400" b="0">
                <a:solidFill>
                  <a:schemeClr val="tx1"/>
                </a:solidFill>
                <a:latin typeface="+mn-lt"/>
              </a:defRPr>
            </a:lvl4pPr>
            <a:lvl5pPr marL="1087438" indent="-173038">
              <a:lnSpc>
                <a:spcPct val="95000"/>
              </a:lnSpc>
              <a:buClr>
                <a:schemeClr val="tx2"/>
              </a:buClr>
              <a:defRPr sz="1400" b="0">
                <a:solidFill>
                  <a:schemeClr val="tx1"/>
                </a:solidFill>
                <a:latin typeface="+mn-lt"/>
              </a:defRPr>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4" name="Group 13"/>
          <p:cNvGrpSpPr/>
          <p:nvPr userDrawn="1"/>
        </p:nvGrpSpPr>
        <p:grpSpPr bwMode="black">
          <a:xfrm>
            <a:off x="8622260" y="4790831"/>
            <a:ext cx="421583" cy="282819"/>
            <a:chOff x="3210911" y="2165350"/>
            <a:chExt cx="1137252" cy="762927"/>
          </a:xfrm>
        </p:grpSpPr>
        <p:sp>
          <p:nvSpPr>
            <p:cNvPr id="15"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sp>
          <p:nvSpPr>
            <p:cNvPr id="17"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grpSp>
      <p:sp>
        <p:nvSpPr>
          <p:cNvPr id="16"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solidFill>
                <a:prstClr val="black">
                  <a:tint val="75000"/>
                </a:prstClr>
              </a:solidFill>
              <a:latin typeface="Franklin Gothic Book"/>
            </a:endParaRPr>
          </a:p>
        </p:txBody>
      </p:sp>
      <p:sp>
        <p:nvSpPr>
          <p:cNvPr id="18"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19"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sp>
        <p:nvSpPr>
          <p:cNvPr id="20" name="Title 1"/>
          <p:cNvSpPr>
            <a:spLocks noGrp="1"/>
          </p:cNvSpPr>
          <p:nvPr>
            <p:ph type="title" hasCustomPrompt="1"/>
          </p:nvPr>
        </p:nvSpPr>
        <p:spPr>
          <a:xfrm>
            <a:off x="241433"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21" name="Text Placeholder 2"/>
          <p:cNvSpPr>
            <a:spLocks noGrp="1"/>
          </p:cNvSpPr>
          <p:nvPr>
            <p:ph type="body" idx="10" hasCustomPrompt="1"/>
          </p:nvPr>
        </p:nvSpPr>
        <p:spPr>
          <a:xfrm>
            <a:off x="240285"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grpSp>
        <p:nvGrpSpPr>
          <p:cNvPr id="22" name="Group 21"/>
          <p:cNvGrpSpPr/>
          <p:nvPr userDrawn="1"/>
        </p:nvGrpSpPr>
        <p:grpSpPr>
          <a:xfrm>
            <a:off x="6" y="1"/>
            <a:ext cx="136523" cy="5076827"/>
            <a:chOff x="2" y="-1"/>
            <a:chExt cx="136523" cy="5076827"/>
          </a:xfrm>
        </p:grpSpPr>
        <p:sp>
          <p:nvSpPr>
            <p:cNvPr id="24"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25"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pPr>
              <a:endParaRPr lang="en-US" dirty="0">
                <a:solidFill>
                  <a:prstClr val="white"/>
                </a:solidFill>
                <a:latin typeface="Franklin Gothic Book"/>
              </a:endParaRPr>
            </a:p>
          </p:txBody>
        </p:sp>
      </p:grpSp>
    </p:spTree>
    <p:extLst>
      <p:ext uri="{BB962C8B-B14F-4D97-AF65-F5344CB8AC3E}">
        <p14:creationId xmlns:p14="http://schemas.microsoft.com/office/powerpoint/2010/main" val="4170807236"/>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 and Content w/ Portrait Ph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2395" y="1336677"/>
            <a:ext cx="5793201" cy="1620957"/>
          </a:xfrm>
        </p:spPr>
        <p:txBody>
          <a:bodyPr/>
          <a:lstStyle>
            <a:lvl1pPr>
              <a:lnSpc>
                <a:spcPct val="95000"/>
              </a:lnSpc>
              <a:defRPr sz="2000">
                <a:solidFill>
                  <a:schemeClr val="tx1"/>
                </a:solidFill>
                <a:latin typeface="+mn-lt"/>
              </a:defRPr>
            </a:lvl1pPr>
            <a:lvl2pPr>
              <a:lnSpc>
                <a:spcPct val="95000"/>
              </a:lnSpc>
              <a:buClr>
                <a:schemeClr val="tx2"/>
              </a:buClr>
              <a:defRPr sz="1800" b="0">
                <a:solidFill>
                  <a:schemeClr val="tx1"/>
                </a:solidFill>
                <a:latin typeface="+mn-lt"/>
              </a:defRPr>
            </a:lvl2pPr>
            <a:lvl3pPr>
              <a:lnSpc>
                <a:spcPct val="95000"/>
              </a:lnSpc>
              <a:buClr>
                <a:schemeClr val="tx2"/>
              </a:buClr>
              <a:defRPr sz="1400" b="0">
                <a:solidFill>
                  <a:schemeClr val="tx1"/>
                </a:solidFill>
                <a:latin typeface="+mn-lt"/>
              </a:defRPr>
            </a:lvl3pPr>
            <a:lvl4pPr>
              <a:lnSpc>
                <a:spcPct val="95000"/>
              </a:lnSpc>
              <a:buClr>
                <a:schemeClr val="tx2"/>
              </a:buClr>
              <a:defRPr sz="1400" b="0">
                <a:solidFill>
                  <a:schemeClr val="tx1"/>
                </a:solidFill>
                <a:latin typeface="+mn-lt"/>
              </a:defRPr>
            </a:lvl4pPr>
            <a:lvl5pPr>
              <a:lnSpc>
                <a:spcPct val="95000"/>
              </a:lnSpc>
              <a:buClr>
                <a:schemeClr val="tx2"/>
              </a:buClr>
              <a:defRPr sz="1400" b="0">
                <a:solidFill>
                  <a:schemeClr val="tx1"/>
                </a:solidFill>
                <a:latin typeface="+mn-lt"/>
              </a:defRPr>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12"/>
          <p:cNvSpPr>
            <a:spLocks noGrp="1"/>
          </p:cNvSpPr>
          <p:nvPr>
            <p:ph type="pic" sz="quarter" idx="11" hasCustomPrompt="1"/>
          </p:nvPr>
        </p:nvSpPr>
        <p:spPr bwMode="gray">
          <a:xfrm>
            <a:off x="6188075" y="1439863"/>
            <a:ext cx="2955930" cy="384721"/>
          </a:xfrm>
          <a:solidFill>
            <a:schemeClr val="tx2">
              <a:lumMod val="20000"/>
              <a:lumOff val="80000"/>
            </a:schemeClr>
          </a:solidFill>
        </p:spPr>
        <p:txBody>
          <a:bodyPr/>
          <a:lstStyle>
            <a:lvl1pPr>
              <a:defRPr sz="2000"/>
            </a:lvl1pPr>
          </a:lstStyle>
          <a:p>
            <a:r>
              <a:rPr lang="en-US" dirty="0" smtClean="0"/>
              <a:t>Click icon to add photo</a:t>
            </a:r>
            <a:endParaRPr lang="en-US" dirty="0"/>
          </a:p>
        </p:txBody>
      </p:sp>
      <p:sp>
        <p:nvSpPr>
          <p:cNvPr id="14" name="Rectangle 35"/>
          <p:cNvSpPr>
            <a:spLocks noChangeArrowheads="1"/>
          </p:cNvSpPr>
          <p:nvPr/>
        </p:nvSpPr>
        <p:spPr bwMode="gray">
          <a:xfrm>
            <a:off x="6188075" y="4146552"/>
            <a:ext cx="2262188" cy="50641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15" name="Rectangle 35"/>
          <p:cNvSpPr>
            <a:spLocks noChangeArrowheads="1"/>
          </p:cNvSpPr>
          <p:nvPr/>
        </p:nvSpPr>
        <p:spPr bwMode="gray">
          <a:xfrm>
            <a:off x="8507413" y="4146552"/>
            <a:ext cx="636590" cy="506413"/>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grpSp>
        <p:nvGrpSpPr>
          <p:cNvPr id="17" name="Group 16"/>
          <p:cNvGrpSpPr/>
          <p:nvPr userDrawn="1"/>
        </p:nvGrpSpPr>
        <p:grpSpPr bwMode="black">
          <a:xfrm>
            <a:off x="8622260" y="4790831"/>
            <a:ext cx="421583" cy="282819"/>
            <a:chOff x="3210911" y="2165350"/>
            <a:chExt cx="1137252" cy="762927"/>
          </a:xfrm>
        </p:grpSpPr>
        <p:sp>
          <p:nvSpPr>
            <p:cNvPr id="18"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sp>
          <p:nvSpPr>
            <p:cNvPr id="19"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grpSp>
      <p:sp>
        <p:nvSpPr>
          <p:cNvPr id="16"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solidFill>
                <a:prstClr val="black">
                  <a:tint val="75000"/>
                </a:prstClr>
              </a:solidFill>
              <a:latin typeface="Franklin Gothic Book"/>
            </a:endParaRPr>
          </a:p>
        </p:txBody>
      </p:sp>
      <p:sp>
        <p:nvSpPr>
          <p:cNvPr id="20"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21"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sp>
        <p:nvSpPr>
          <p:cNvPr id="22" name="Title 1"/>
          <p:cNvSpPr>
            <a:spLocks noGrp="1"/>
          </p:cNvSpPr>
          <p:nvPr>
            <p:ph type="title" hasCustomPrompt="1"/>
          </p:nvPr>
        </p:nvSpPr>
        <p:spPr>
          <a:xfrm>
            <a:off x="241433"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23" name="Text Placeholder 2"/>
          <p:cNvSpPr>
            <a:spLocks noGrp="1"/>
          </p:cNvSpPr>
          <p:nvPr>
            <p:ph type="body" idx="10" hasCustomPrompt="1"/>
          </p:nvPr>
        </p:nvSpPr>
        <p:spPr>
          <a:xfrm>
            <a:off x="240285"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grpSp>
        <p:nvGrpSpPr>
          <p:cNvPr id="24" name="Group 23"/>
          <p:cNvGrpSpPr/>
          <p:nvPr userDrawn="1"/>
        </p:nvGrpSpPr>
        <p:grpSpPr>
          <a:xfrm>
            <a:off x="6" y="1"/>
            <a:ext cx="136523" cy="5076827"/>
            <a:chOff x="2" y="-1"/>
            <a:chExt cx="136523" cy="5076827"/>
          </a:xfrm>
        </p:grpSpPr>
        <p:sp>
          <p:nvSpPr>
            <p:cNvPr id="27"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28"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pPr>
              <a:endParaRPr lang="en-US" dirty="0">
                <a:solidFill>
                  <a:prstClr val="white"/>
                </a:solidFill>
                <a:latin typeface="Franklin Gothic Book"/>
              </a:endParaRPr>
            </a:p>
          </p:txBody>
        </p:sp>
      </p:grpSp>
    </p:spTree>
    <p:extLst>
      <p:ext uri="{BB962C8B-B14F-4D97-AF65-F5344CB8AC3E}">
        <p14:creationId xmlns:p14="http://schemas.microsoft.com/office/powerpoint/2010/main" val="360510455"/>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 and Content w/ Landscape Ph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1265" y="1336677"/>
            <a:ext cx="4088645" cy="1620957"/>
          </a:xfrm>
        </p:spPr>
        <p:txBody>
          <a:bodyPr/>
          <a:lstStyle>
            <a:lvl1pPr>
              <a:lnSpc>
                <a:spcPct val="95000"/>
              </a:lnSpc>
              <a:defRPr sz="2000">
                <a:solidFill>
                  <a:schemeClr val="tx1"/>
                </a:solidFill>
                <a:latin typeface="+mn-lt"/>
              </a:defRPr>
            </a:lvl1pPr>
            <a:lvl2pPr>
              <a:lnSpc>
                <a:spcPct val="95000"/>
              </a:lnSpc>
              <a:defRPr sz="1800" b="0">
                <a:solidFill>
                  <a:schemeClr val="tx1"/>
                </a:solidFill>
                <a:latin typeface="+mn-lt"/>
              </a:defRPr>
            </a:lvl2pPr>
            <a:lvl3pPr>
              <a:lnSpc>
                <a:spcPct val="95000"/>
              </a:lnSpc>
              <a:defRPr sz="1400" b="0">
                <a:solidFill>
                  <a:schemeClr val="tx1"/>
                </a:solidFill>
                <a:latin typeface="+mn-lt"/>
              </a:defRPr>
            </a:lvl3pPr>
            <a:lvl4pPr>
              <a:lnSpc>
                <a:spcPct val="95000"/>
              </a:lnSpc>
              <a:defRPr sz="1400" b="0">
                <a:solidFill>
                  <a:schemeClr val="tx1"/>
                </a:solidFill>
                <a:latin typeface="+mn-lt"/>
              </a:defRPr>
            </a:lvl4pPr>
            <a:lvl5pPr>
              <a:lnSpc>
                <a:spcPct val="95000"/>
              </a:lnSpc>
              <a:defRPr sz="1400" b="0">
                <a:solidFill>
                  <a:schemeClr val="tx1"/>
                </a:solidFill>
                <a:latin typeface="+mn-lt"/>
              </a:defRPr>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13"/>
          <p:cNvSpPr>
            <a:spLocks noGrp="1"/>
          </p:cNvSpPr>
          <p:nvPr>
            <p:ph type="pic" sz="quarter" idx="11" hasCustomPrompt="1"/>
          </p:nvPr>
        </p:nvSpPr>
        <p:spPr bwMode="gray">
          <a:xfrm>
            <a:off x="4479929" y="1439863"/>
            <a:ext cx="4664075" cy="384721"/>
          </a:xfrm>
          <a:solidFill>
            <a:schemeClr val="tx2">
              <a:lumMod val="20000"/>
              <a:lumOff val="80000"/>
            </a:schemeClr>
          </a:solidFill>
        </p:spPr>
        <p:txBody>
          <a:bodyPr/>
          <a:lstStyle>
            <a:lvl1pPr>
              <a:defRPr sz="2000"/>
            </a:lvl1pPr>
          </a:lstStyle>
          <a:p>
            <a:r>
              <a:rPr lang="en-US" dirty="0" smtClean="0"/>
              <a:t>Click icon to add photo</a:t>
            </a:r>
            <a:endParaRPr lang="en-US" dirty="0"/>
          </a:p>
        </p:txBody>
      </p:sp>
      <p:grpSp>
        <p:nvGrpSpPr>
          <p:cNvPr id="16" name="Group 15"/>
          <p:cNvGrpSpPr/>
          <p:nvPr userDrawn="1"/>
        </p:nvGrpSpPr>
        <p:grpSpPr bwMode="black">
          <a:xfrm>
            <a:off x="8622260" y="4790831"/>
            <a:ext cx="421583" cy="282819"/>
            <a:chOff x="3210911" y="2165350"/>
            <a:chExt cx="1137252" cy="762927"/>
          </a:xfrm>
        </p:grpSpPr>
        <p:sp>
          <p:nvSpPr>
            <p:cNvPr id="17"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sp>
          <p:nvSpPr>
            <p:cNvPr id="18"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grpSp>
      <p:sp>
        <p:nvSpPr>
          <p:cNvPr id="33" name="Rectangle 35"/>
          <p:cNvSpPr>
            <a:spLocks noChangeArrowheads="1"/>
          </p:cNvSpPr>
          <p:nvPr userDrawn="1"/>
        </p:nvSpPr>
        <p:spPr bwMode="gray">
          <a:xfrm>
            <a:off x="4479926" y="4146552"/>
            <a:ext cx="3970338" cy="50641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34" name="Rectangle 35"/>
          <p:cNvSpPr>
            <a:spLocks noChangeArrowheads="1"/>
          </p:cNvSpPr>
          <p:nvPr userDrawn="1"/>
        </p:nvSpPr>
        <p:spPr bwMode="gray">
          <a:xfrm>
            <a:off x="8507413" y="4146552"/>
            <a:ext cx="636590" cy="506413"/>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20"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solidFill>
                <a:prstClr val="black">
                  <a:tint val="75000"/>
                </a:prstClr>
              </a:solidFill>
              <a:latin typeface="Franklin Gothic Book"/>
            </a:endParaRPr>
          </a:p>
        </p:txBody>
      </p:sp>
      <p:sp>
        <p:nvSpPr>
          <p:cNvPr id="21"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24"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sp>
        <p:nvSpPr>
          <p:cNvPr id="23" name="Title 1"/>
          <p:cNvSpPr>
            <a:spLocks noGrp="1"/>
          </p:cNvSpPr>
          <p:nvPr>
            <p:ph type="title" hasCustomPrompt="1"/>
          </p:nvPr>
        </p:nvSpPr>
        <p:spPr>
          <a:xfrm>
            <a:off x="241433"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25" name="Text Placeholder 2"/>
          <p:cNvSpPr>
            <a:spLocks noGrp="1"/>
          </p:cNvSpPr>
          <p:nvPr>
            <p:ph type="body" idx="10" hasCustomPrompt="1"/>
          </p:nvPr>
        </p:nvSpPr>
        <p:spPr>
          <a:xfrm>
            <a:off x="240285"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grpSp>
        <p:nvGrpSpPr>
          <p:cNvPr id="26" name="Group 25"/>
          <p:cNvGrpSpPr/>
          <p:nvPr userDrawn="1"/>
        </p:nvGrpSpPr>
        <p:grpSpPr>
          <a:xfrm>
            <a:off x="6" y="1"/>
            <a:ext cx="136523" cy="5076827"/>
            <a:chOff x="2" y="-1"/>
            <a:chExt cx="136523" cy="5076827"/>
          </a:xfrm>
        </p:grpSpPr>
        <p:sp>
          <p:nvSpPr>
            <p:cNvPr id="27"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28"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pPr>
              <a:endParaRPr lang="en-US" dirty="0">
                <a:solidFill>
                  <a:prstClr val="white"/>
                </a:solidFill>
                <a:latin typeface="Franklin Gothic Book"/>
              </a:endParaRPr>
            </a:p>
          </p:txBody>
        </p:sp>
      </p:grpSp>
    </p:spTree>
    <p:extLst>
      <p:ext uri="{BB962C8B-B14F-4D97-AF65-F5344CB8AC3E}">
        <p14:creationId xmlns:p14="http://schemas.microsoft.com/office/powerpoint/2010/main" val="3521986313"/>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 and Subhead Only">
    <p:spTree>
      <p:nvGrpSpPr>
        <p:cNvPr id="1" name=""/>
        <p:cNvGrpSpPr/>
        <p:nvPr/>
      </p:nvGrpSpPr>
      <p:grpSpPr>
        <a:xfrm>
          <a:off x="0" y="0"/>
          <a:ext cx="0" cy="0"/>
          <a:chOff x="0" y="0"/>
          <a:chExt cx="0" cy="0"/>
        </a:xfrm>
      </p:grpSpPr>
      <p:grpSp>
        <p:nvGrpSpPr>
          <p:cNvPr id="17" name="Group 16"/>
          <p:cNvGrpSpPr/>
          <p:nvPr userDrawn="1"/>
        </p:nvGrpSpPr>
        <p:grpSpPr>
          <a:xfrm>
            <a:off x="6" y="1"/>
            <a:ext cx="136523" cy="5076827"/>
            <a:chOff x="2" y="-1"/>
            <a:chExt cx="136523" cy="5076827"/>
          </a:xfrm>
        </p:grpSpPr>
        <p:sp>
          <p:nvSpPr>
            <p:cNvPr id="18"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19"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pPr>
              <a:endParaRPr lang="en-US" dirty="0">
                <a:solidFill>
                  <a:prstClr val="white"/>
                </a:solidFill>
                <a:latin typeface="Franklin Gothic Book"/>
              </a:endParaRPr>
            </a:p>
          </p:txBody>
        </p:sp>
      </p:grpSp>
      <p:grpSp>
        <p:nvGrpSpPr>
          <p:cNvPr id="23" name="Group 22"/>
          <p:cNvGrpSpPr/>
          <p:nvPr userDrawn="1"/>
        </p:nvGrpSpPr>
        <p:grpSpPr bwMode="black">
          <a:xfrm>
            <a:off x="8622260" y="4790831"/>
            <a:ext cx="421583" cy="282819"/>
            <a:chOff x="3210911" y="2165350"/>
            <a:chExt cx="1137252" cy="762927"/>
          </a:xfrm>
        </p:grpSpPr>
        <p:sp>
          <p:nvSpPr>
            <p:cNvPr id="24"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sp>
          <p:nvSpPr>
            <p:cNvPr id="25"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grpSp>
      <p:sp>
        <p:nvSpPr>
          <p:cNvPr id="12"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solidFill>
                <a:prstClr val="black">
                  <a:tint val="75000"/>
                </a:prstClr>
              </a:solidFill>
              <a:latin typeface="Franklin Gothic Book"/>
            </a:endParaRPr>
          </a:p>
        </p:txBody>
      </p:sp>
      <p:sp>
        <p:nvSpPr>
          <p:cNvPr id="13"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15"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sp>
        <p:nvSpPr>
          <p:cNvPr id="14" name="Title 1"/>
          <p:cNvSpPr>
            <a:spLocks noGrp="1"/>
          </p:cNvSpPr>
          <p:nvPr>
            <p:ph type="title" hasCustomPrompt="1"/>
          </p:nvPr>
        </p:nvSpPr>
        <p:spPr>
          <a:xfrm>
            <a:off x="241433" y="458392"/>
            <a:ext cx="8208875" cy="472437"/>
          </a:xfrm>
        </p:spPr>
        <p:txBody>
          <a:bodyPr/>
          <a:lstStyle>
            <a:lvl1pPr>
              <a:lnSpc>
                <a:spcPct val="95000"/>
              </a:lnSpc>
              <a:defRPr sz="2600" cap="none" baseline="0">
                <a:solidFill>
                  <a:schemeClr val="bg2"/>
                </a:solidFill>
              </a:defRPr>
            </a:lvl1pPr>
          </a:lstStyle>
          <a:p>
            <a:r>
              <a:rPr lang="en-US" dirty="0" smtClean="0"/>
              <a:t>Head</a:t>
            </a:r>
            <a:endParaRPr lang="en-US" dirty="0"/>
          </a:p>
        </p:txBody>
      </p:sp>
      <p:sp>
        <p:nvSpPr>
          <p:cNvPr id="16" name="Text Placeholder 2"/>
          <p:cNvSpPr>
            <a:spLocks noGrp="1"/>
          </p:cNvSpPr>
          <p:nvPr>
            <p:ph type="body" idx="10" hasCustomPrompt="1"/>
          </p:nvPr>
        </p:nvSpPr>
        <p:spPr>
          <a:xfrm>
            <a:off x="240285" y="853800"/>
            <a:ext cx="8206105" cy="384721"/>
          </a:xfrm>
        </p:spPr>
        <p:txBody>
          <a:bodyPr anchor="t"/>
          <a:lstStyle>
            <a:lvl1pPr marL="0" indent="0">
              <a:buNone/>
              <a:defRPr sz="20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extLst>
      <p:ext uri="{BB962C8B-B14F-4D97-AF65-F5344CB8AC3E}">
        <p14:creationId xmlns:p14="http://schemas.microsoft.com/office/powerpoint/2010/main" val="435257025"/>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19" name="Group 18"/>
          <p:cNvGrpSpPr/>
          <p:nvPr userDrawn="1"/>
        </p:nvGrpSpPr>
        <p:grpSpPr bwMode="black">
          <a:xfrm>
            <a:off x="8622260" y="4790831"/>
            <a:ext cx="421583" cy="282819"/>
            <a:chOff x="3210911" y="2165350"/>
            <a:chExt cx="1137252" cy="762927"/>
          </a:xfrm>
        </p:grpSpPr>
        <p:sp>
          <p:nvSpPr>
            <p:cNvPr id="23"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sp>
          <p:nvSpPr>
            <p:cNvPr id="24"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grpSp>
      <p:sp>
        <p:nvSpPr>
          <p:cNvPr id="11"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solidFill>
                <a:prstClr val="black">
                  <a:tint val="75000"/>
                </a:prstClr>
              </a:solidFill>
              <a:latin typeface="Franklin Gothic Book"/>
            </a:endParaRPr>
          </a:p>
        </p:txBody>
      </p:sp>
      <p:sp>
        <p:nvSpPr>
          <p:cNvPr id="12"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13"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grpSp>
        <p:nvGrpSpPr>
          <p:cNvPr id="14" name="Group 13"/>
          <p:cNvGrpSpPr/>
          <p:nvPr userDrawn="1"/>
        </p:nvGrpSpPr>
        <p:grpSpPr>
          <a:xfrm>
            <a:off x="6" y="1"/>
            <a:ext cx="136523" cy="5076827"/>
            <a:chOff x="2" y="-1"/>
            <a:chExt cx="136523" cy="5076827"/>
          </a:xfrm>
        </p:grpSpPr>
        <p:sp>
          <p:nvSpPr>
            <p:cNvPr id="16"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17"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pPr>
              <a:endParaRPr lang="en-US" dirty="0">
                <a:solidFill>
                  <a:prstClr val="white"/>
                </a:solidFill>
                <a:latin typeface="Franklin Gothic Book"/>
              </a:endParaRPr>
            </a:p>
          </p:txBody>
        </p:sp>
      </p:grpSp>
    </p:spTree>
    <p:extLst>
      <p:ext uri="{BB962C8B-B14F-4D97-AF65-F5344CB8AC3E}">
        <p14:creationId xmlns:p14="http://schemas.microsoft.com/office/powerpoint/2010/main" val="401696083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Lines2-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8" y="2630058"/>
            <a:ext cx="4575125"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smtClean="0"/>
              <a:t>Click to edit Master text styles</a:t>
            </a:r>
          </a:p>
          <a:p>
            <a:pPr lvl="1"/>
            <a:r>
              <a:rPr lang="en-US" dirty="0" smtClean="0"/>
              <a:t>Second level</a:t>
            </a:r>
            <a:endParaRPr lang="en-US" dirty="0"/>
          </a:p>
        </p:txBody>
      </p:sp>
      <p:sp>
        <p:nvSpPr>
          <p:cNvPr id="4" name="Title 3"/>
          <p:cNvSpPr>
            <a:spLocks noGrp="1"/>
          </p:cNvSpPr>
          <p:nvPr>
            <p:ph type="title"/>
          </p:nvPr>
        </p:nvSpPr>
        <p:spPr bwMode="gray">
          <a:xfrm>
            <a:off x="701151" y="1827244"/>
            <a:ext cx="5696712"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94" name="Footer Placeholder 5"/>
          <p:cNvSpPr txBox="1">
            <a:spLocks/>
          </p:cNvSpPr>
          <p:nvPr userDrawn="1"/>
        </p:nvSpPr>
        <p:spPr>
          <a:xfrm>
            <a:off x="4769078" y="4906103"/>
            <a:ext cx="3990646" cy="103485"/>
          </a:xfrm>
          <a:prstGeom prst="rect">
            <a:avLst/>
          </a:prstGeom>
        </p:spPr>
        <p:txBody>
          <a:bodyPr vert="horz" wrap="square" lIns="0" tIns="0" rIns="0" bIns="0" rtlCol="0" anchor="b" anchorCtr="0"/>
          <a:lstStyle>
            <a:defPPr>
              <a:defRPr lang="en-US"/>
            </a:defPPr>
            <a:lvl1pPr marL="0" marR="0" indent="0" algn="r" defTabSz="914270" rtl="0" eaLnBrk="1" fontAlgn="auto" latinLnBrk="0" hangingPunct="1">
              <a:lnSpc>
                <a:spcPct val="100000"/>
              </a:lnSpc>
              <a:spcBef>
                <a:spcPts val="0"/>
              </a:spcBef>
              <a:spcAft>
                <a:spcPts val="0"/>
              </a:spcAft>
              <a:buClrTx/>
              <a:buSzTx/>
              <a:buFontTx/>
              <a:buNone/>
              <a:tabLst/>
              <a:defRPr sz="700" kern="1200" cap="none" spc="-20" baseline="0">
                <a:solidFill>
                  <a:schemeClr val="bg1">
                    <a:alpha val="75000"/>
                  </a:schemeClr>
                </a:solidFill>
                <a:latin typeface="Dual 400" panose="02000603000000020004" pitchFamily="2" charset="0"/>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a:defRPr/>
            </a:pPr>
            <a:r>
              <a:rPr lang="en-US" smtClean="0"/>
              <a:t>© 2015 BROCADE COMMUNICATIONS SYSTEMS, INC. INTERNAL USE ONLY</a:t>
            </a:r>
            <a:endParaRPr lang="en-US" dirty="0"/>
          </a:p>
        </p:txBody>
      </p:sp>
    </p:spTree>
    <p:extLst>
      <p:ext uri="{BB962C8B-B14F-4D97-AF65-F5344CB8AC3E}">
        <p14:creationId xmlns:p14="http://schemas.microsoft.com/office/powerpoint/2010/main" val="2003720722"/>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dea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42904" y="1389374"/>
            <a:ext cx="8164513" cy="1089529"/>
          </a:xfrm>
        </p:spPr>
        <p:txBody>
          <a:bodyPr anchor="ctr"/>
          <a:lstStyle>
            <a:lvl1pPr algn="ctr">
              <a:lnSpc>
                <a:spcPct val="90000"/>
              </a:lnSpc>
              <a:defRPr sz="7200" b="0">
                <a:solidFill>
                  <a:schemeClr val="bg2"/>
                </a:solidFill>
              </a:defRPr>
            </a:lvl1pPr>
          </a:lstStyle>
          <a:p>
            <a:r>
              <a:rPr lang="en-US" dirty="0" smtClean="0"/>
              <a:t>CLICK TO EDIT</a:t>
            </a:r>
            <a:endParaRPr lang="en-US" dirty="0"/>
          </a:p>
        </p:txBody>
      </p:sp>
      <p:sp>
        <p:nvSpPr>
          <p:cNvPr id="12" name="Text Placeholder 2"/>
          <p:cNvSpPr>
            <a:spLocks noGrp="1"/>
          </p:cNvSpPr>
          <p:nvPr>
            <p:ph type="body" idx="10" hasCustomPrompt="1"/>
          </p:nvPr>
        </p:nvSpPr>
        <p:spPr>
          <a:xfrm>
            <a:off x="342899" y="2619755"/>
            <a:ext cx="8164514" cy="443198"/>
          </a:xfrm>
        </p:spPr>
        <p:txBody>
          <a:bodyPr anchor="t"/>
          <a:lstStyle>
            <a:lvl1pPr marL="0" indent="0" algn="ctr">
              <a:buNone/>
              <a:defRPr sz="24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grpSp>
        <p:nvGrpSpPr>
          <p:cNvPr id="13" name="Group 12"/>
          <p:cNvGrpSpPr/>
          <p:nvPr userDrawn="1"/>
        </p:nvGrpSpPr>
        <p:grpSpPr bwMode="black">
          <a:xfrm>
            <a:off x="8622260" y="4790831"/>
            <a:ext cx="421583" cy="282819"/>
            <a:chOff x="3210911" y="2165350"/>
            <a:chExt cx="1137252" cy="762927"/>
          </a:xfrm>
        </p:grpSpPr>
        <p:sp>
          <p:nvSpPr>
            <p:cNvPr id="15" name="Freeform 67"/>
            <p:cNvSpPr>
              <a:spLocks noEditPoints="1"/>
            </p:cNvSpPr>
            <p:nvPr/>
          </p:nvSpPr>
          <p:spPr bwMode="black">
            <a:xfrm>
              <a:off x="3210911" y="2165817"/>
              <a:ext cx="1049411" cy="762460"/>
            </a:xfrm>
            <a:custGeom>
              <a:avLst/>
              <a:gdLst/>
              <a:ahLst/>
              <a:cxnLst>
                <a:cxn ang="0">
                  <a:pos x="1511" y="0"/>
                </a:cxn>
                <a:cxn ang="0">
                  <a:pos x="1902" y="390"/>
                </a:cxn>
                <a:cxn ang="0">
                  <a:pos x="1760" y="691"/>
                </a:cxn>
                <a:cxn ang="0">
                  <a:pos x="1902" y="992"/>
                </a:cxn>
                <a:cxn ang="0">
                  <a:pos x="1511" y="1382"/>
                </a:cxn>
                <a:cxn ang="0">
                  <a:pos x="0" y="1382"/>
                </a:cxn>
                <a:cxn ang="0">
                  <a:pos x="1044" y="691"/>
                </a:cxn>
                <a:cxn ang="0">
                  <a:pos x="0" y="0"/>
                </a:cxn>
                <a:cxn ang="0">
                  <a:pos x="1511" y="0"/>
                </a:cxn>
                <a:cxn ang="0">
                  <a:pos x="1492" y="195"/>
                </a:cxn>
                <a:cxn ang="0">
                  <a:pos x="537" y="195"/>
                </a:cxn>
                <a:cxn ang="0">
                  <a:pos x="1492" y="585"/>
                </a:cxn>
                <a:cxn ang="0">
                  <a:pos x="1687" y="390"/>
                </a:cxn>
                <a:cxn ang="0">
                  <a:pos x="1492" y="195"/>
                </a:cxn>
                <a:cxn ang="0">
                  <a:pos x="1492" y="797"/>
                </a:cxn>
                <a:cxn ang="0">
                  <a:pos x="537" y="1187"/>
                </a:cxn>
                <a:cxn ang="0">
                  <a:pos x="1492" y="1187"/>
                </a:cxn>
                <a:cxn ang="0">
                  <a:pos x="1687" y="992"/>
                </a:cxn>
                <a:cxn ang="0">
                  <a:pos x="1492" y="797"/>
                </a:cxn>
              </a:cxnLst>
              <a:rect l="0" t="0" r="r" b="b"/>
              <a:pathLst>
                <a:path w="1902" h="1382">
                  <a:moveTo>
                    <a:pt x="1511" y="0"/>
                  </a:moveTo>
                  <a:cubicBezTo>
                    <a:pt x="1727" y="0"/>
                    <a:pt x="1902" y="174"/>
                    <a:pt x="1902" y="390"/>
                  </a:cubicBezTo>
                  <a:cubicBezTo>
                    <a:pt x="1902" y="511"/>
                    <a:pt x="1846" y="619"/>
                    <a:pt x="1760" y="691"/>
                  </a:cubicBezTo>
                  <a:cubicBezTo>
                    <a:pt x="1846" y="762"/>
                    <a:pt x="1902" y="870"/>
                    <a:pt x="1902" y="992"/>
                  </a:cubicBezTo>
                  <a:cubicBezTo>
                    <a:pt x="1902" y="1207"/>
                    <a:pt x="1727" y="1382"/>
                    <a:pt x="1511" y="1382"/>
                  </a:cubicBezTo>
                  <a:cubicBezTo>
                    <a:pt x="0" y="1382"/>
                    <a:pt x="0" y="1382"/>
                    <a:pt x="0" y="1382"/>
                  </a:cubicBezTo>
                  <a:cubicBezTo>
                    <a:pt x="387" y="991"/>
                    <a:pt x="755" y="790"/>
                    <a:pt x="1044" y="691"/>
                  </a:cubicBezTo>
                  <a:cubicBezTo>
                    <a:pt x="755" y="592"/>
                    <a:pt x="387" y="391"/>
                    <a:pt x="0" y="0"/>
                  </a:cubicBezTo>
                  <a:lnTo>
                    <a:pt x="1511" y="0"/>
                  </a:lnTo>
                  <a:close/>
                  <a:moveTo>
                    <a:pt x="1492" y="195"/>
                  </a:moveTo>
                  <a:cubicBezTo>
                    <a:pt x="537" y="195"/>
                    <a:pt x="537" y="195"/>
                    <a:pt x="537" y="195"/>
                  </a:cubicBezTo>
                  <a:cubicBezTo>
                    <a:pt x="981" y="514"/>
                    <a:pt x="1284" y="585"/>
                    <a:pt x="1492" y="585"/>
                  </a:cubicBezTo>
                  <a:cubicBezTo>
                    <a:pt x="1600" y="585"/>
                    <a:pt x="1687" y="497"/>
                    <a:pt x="1687" y="390"/>
                  </a:cubicBezTo>
                  <a:cubicBezTo>
                    <a:pt x="1687" y="282"/>
                    <a:pt x="1600" y="195"/>
                    <a:pt x="1492" y="195"/>
                  </a:cubicBezTo>
                  <a:close/>
                  <a:moveTo>
                    <a:pt x="1492" y="797"/>
                  </a:moveTo>
                  <a:cubicBezTo>
                    <a:pt x="1284" y="797"/>
                    <a:pt x="981" y="868"/>
                    <a:pt x="537" y="1187"/>
                  </a:cubicBezTo>
                  <a:cubicBezTo>
                    <a:pt x="1492" y="1187"/>
                    <a:pt x="1492" y="1187"/>
                    <a:pt x="1492" y="1187"/>
                  </a:cubicBezTo>
                  <a:cubicBezTo>
                    <a:pt x="1600" y="1187"/>
                    <a:pt x="1687" y="1099"/>
                    <a:pt x="1687" y="992"/>
                  </a:cubicBezTo>
                  <a:cubicBezTo>
                    <a:pt x="1687" y="884"/>
                    <a:pt x="1600" y="797"/>
                    <a:pt x="1492" y="797"/>
                  </a:cubicBez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sp>
          <p:nvSpPr>
            <p:cNvPr id="16" name="Freeform 68"/>
            <p:cNvSpPr>
              <a:spLocks noEditPoints="1"/>
            </p:cNvSpPr>
            <p:nvPr/>
          </p:nvSpPr>
          <p:spPr bwMode="black">
            <a:xfrm>
              <a:off x="4260323" y="2165350"/>
              <a:ext cx="87840" cy="87805"/>
            </a:xfrm>
            <a:custGeom>
              <a:avLst/>
              <a:gdLst/>
              <a:ahLst/>
              <a:cxnLst>
                <a:cxn ang="0">
                  <a:pos x="159" y="80"/>
                </a:cxn>
                <a:cxn ang="0">
                  <a:pos x="135" y="136"/>
                </a:cxn>
                <a:cxn ang="0">
                  <a:pos x="79" y="159"/>
                </a:cxn>
                <a:cxn ang="0">
                  <a:pos x="23" y="136"/>
                </a:cxn>
                <a:cxn ang="0">
                  <a:pos x="0" y="80"/>
                </a:cxn>
                <a:cxn ang="0">
                  <a:pos x="23" y="24"/>
                </a:cxn>
                <a:cxn ang="0">
                  <a:pos x="79" y="0"/>
                </a:cxn>
                <a:cxn ang="0">
                  <a:pos x="135" y="24"/>
                </a:cxn>
                <a:cxn ang="0">
                  <a:pos x="159" y="80"/>
                </a:cxn>
                <a:cxn ang="0">
                  <a:pos x="147" y="80"/>
                </a:cxn>
                <a:cxn ang="0">
                  <a:pos x="127" y="32"/>
                </a:cxn>
                <a:cxn ang="0">
                  <a:pos x="79" y="12"/>
                </a:cxn>
                <a:cxn ang="0">
                  <a:pos x="31" y="32"/>
                </a:cxn>
                <a:cxn ang="0">
                  <a:pos x="11" y="80"/>
                </a:cxn>
                <a:cxn ang="0">
                  <a:pos x="31" y="128"/>
                </a:cxn>
                <a:cxn ang="0">
                  <a:pos x="79" y="148"/>
                </a:cxn>
                <a:cxn ang="0">
                  <a:pos x="127" y="128"/>
                </a:cxn>
                <a:cxn ang="0">
                  <a:pos x="147" y="80"/>
                </a:cxn>
                <a:cxn ang="0">
                  <a:pos x="117" y="126"/>
                </a:cxn>
                <a:cxn ang="0">
                  <a:pos x="102" y="126"/>
                </a:cxn>
                <a:cxn ang="0">
                  <a:pos x="84" y="87"/>
                </a:cxn>
                <a:cxn ang="0">
                  <a:pos x="58" y="87"/>
                </a:cxn>
                <a:cxn ang="0">
                  <a:pos x="58" y="126"/>
                </a:cxn>
                <a:cxn ang="0">
                  <a:pos x="45" y="126"/>
                </a:cxn>
                <a:cxn ang="0">
                  <a:pos x="45" y="34"/>
                </a:cxn>
                <a:cxn ang="0">
                  <a:pos x="84" y="34"/>
                </a:cxn>
                <a:cxn ang="0">
                  <a:pos x="108" y="42"/>
                </a:cxn>
                <a:cxn ang="0">
                  <a:pos x="115" y="60"/>
                </a:cxn>
                <a:cxn ang="0">
                  <a:pos x="111" y="74"/>
                </a:cxn>
                <a:cxn ang="0">
                  <a:pos x="98" y="84"/>
                </a:cxn>
                <a:cxn ang="0">
                  <a:pos x="117" y="126"/>
                </a:cxn>
                <a:cxn ang="0">
                  <a:pos x="58" y="76"/>
                </a:cxn>
                <a:cxn ang="0">
                  <a:pos x="82" y="76"/>
                </a:cxn>
                <a:cxn ang="0">
                  <a:pos x="96" y="71"/>
                </a:cxn>
                <a:cxn ang="0">
                  <a:pos x="101" y="60"/>
                </a:cxn>
                <a:cxn ang="0">
                  <a:pos x="96" y="49"/>
                </a:cxn>
                <a:cxn ang="0">
                  <a:pos x="84" y="45"/>
                </a:cxn>
                <a:cxn ang="0">
                  <a:pos x="58" y="45"/>
                </a:cxn>
                <a:cxn ang="0">
                  <a:pos x="58" y="76"/>
                </a:cxn>
              </a:cxnLst>
              <a:rect l="0" t="0" r="r" b="b"/>
              <a:pathLst>
                <a:path w="159" h="159">
                  <a:moveTo>
                    <a:pt x="159" y="80"/>
                  </a:moveTo>
                  <a:cubicBezTo>
                    <a:pt x="159" y="102"/>
                    <a:pt x="151" y="120"/>
                    <a:pt x="135" y="136"/>
                  </a:cubicBezTo>
                  <a:cubicBezTo>
                    <a:pt x="120" y="152"/>
                    <a:pt x="101" y="159"/>
                    <a:pt x="79" y="159"/>
                  </a:cubicBezTo>
                  <a:cubicBezTo>
                    <a:pt x="57" y="159"/>
                    <a:pt x="39" y="152"/>
                    <a:pt x="23" y="136"/>
                  </a:cubicBezTo>
                  <a:cubicBezTo>
                    <a:pt x="8" y="120"/>
                    <a:pt x="0" y="102"/>
                    <a:pt x="0" y="80"/>
                  </a:cubicBezTo>
                  <a:cubicBezTo>
                    <a:pt x="0" y="58"/>
                    <a:pt x="8" y="39"/>
                    <a:pt x="23" y="24"/>
                  </a:cubicBezTo>
                  <a:cubicBezTo>
                    <a:pt x="39" y="8"/>
                    <a:pt x="57" y="0"/>
                    <a:pt x="79" y="0"/>
                  </a:cubicBezTo>
                  <a:cubicBezTo>
                    <a:pt x="101" y="0"/>
                    <a:pt x="120" y="8"/>
                    <a:pt x="135" y="24"/>
                  </a:cubicBezTo>
                  <a:cubicBezTo>
                    <a:pt x="151" y="39"/>
                    <a:pt x="159" y="58"/>
                    <a:pt x="159" y="80"/>
                  </a:cubicBezTo>
                  <a:close/>
                  <a:moveTo>
                    <a:pt x="147" y="80"/>
                  </a:moveTo>
                  <a:cubicBezTo>
                    <a:pt x="147" y="61"/>
                    <a:pt x="141" y="45"/>
                    <a:pt x="127" y="32"/>
                  </a:cubicBezTo>
                  <a:cubicBezTo>
                    <a:pt x="114" y="18"/>
                    <a:pt x="98" y="12"/>
                    <a:pt x="79" y="12"/>
                  </a:cubicBezTo>
                  <a:cubicBezTo>
                    <a:pt x="61" y="12"/>
                    <a:pt x="44" y="18"/>
                    <a:pt x="31" y="32"/>
                  </a:cubicBezTo>
                  <a:cubicBezTo>
                    <a:pt x="18" y="45"/>
                    <a:pt x="11" y="61"/>
                    <a:pt x="11" y="80"/>
                  </a:cubicBezTo>
                  <a:cubicBezTo>
                    <a:pt x="11" y="99"/>
                    <a:pt x="18" y="115"/>
                    <a:pt x="31" y="128"/>
                  </a:cubicBezTo>
                  <a:cubicBezTo>
                    <a:pt x="44" y="141"/>
                    <a:pt x="60" y="148"/>
                    <a:pt x="79" y="148"/>
                  </a:cubicBezTo>
                  <a:cubicBezTo>
                    <a:pt x="98" y="148"/>
                    <a:pt x="114" y="141"/>
                    <a:pt x="127" y="128"/>
                  </a:cubicBezTo>
                  <a:cubicBezTo>
                    <a:pt x="141" y="115"/>
                    <a:pt x="147" y="99"/>
                    <a:pt x="147" y="80"/>
                  </a:cubicBezTo>
                  <a:close/>
                  <a:moveTo>
                    <a:pt x="117" y="126"/>
                  </a:moveTo>
                  <a:cubicBezTo>
                    <a:pt x="102" y="126"/>
                    <a:pt x="102" y="126"/>
                    <a:pt x="102" y="126"/>
                  </a:cubicBezTo>
                  <a:cubicBezTo>
                    <a:pt x="84" y="87"/>
                    <a:pt x="84" y="87"/>
                    <a:pt x="84" y="87"/>
                  </a:cubicBezTo>
                  <a:cubicBezTo>
                    <a:pt x="58" y="87"/>
                    <a:pt x="58" y="87"/>
                    <a:pt x="58" y="87"/>
                  </a:cubicBezTo>
                  <a:cubicBezTo>
                    <a:pt x="58" y="126"/>
                    <a:pt x="58" y="126"/>
                    <a:pt x="58" y="126"/>
                  </a:cubicBezTo>
                  <a:cubicBezTo>
                    <a:pt x="45" y="126"/>
                    <a:pt x="45" y="126"/>
                    <a:pt x="45" y="126"/>
                  </a:cubicBezTo>
                  <a:cubicBezTo>
                    <a:pt x="45" y="34"/>
                    <a:pt x="45" y="34"/>
                    <a:pt x="45" y="34"/>
                  </a:cubicBezTo>
                  <a:cubicBezTo>
                    <a:pt x="84" y="34"/>
                    <a:pt x="84" y="34"/>
                    <a:pt x="84" y="34"/>
                  </a:cubicBezTo>
                  <a:cubicBezTo>
                    <a:pt x="94" y="34"/>
                    <a:pt x="102" y="36"/>
                    <a:pt x="108" y="42"/>
                  </a:cubicBezTo>
                  <a:cubicBezTo>
                    <a:pt x="113" y="47"/>
                    <a:pt x="115" y="53"/>
                    <a:pt x="115" y="60"/>
                  </a:cubicBezTo>
                  <a:cubicBezTo>
                    <a:pt x="115" y="65"/>
                    <a:pt x="114" y="69"/>
                    <a:pt x="111" y="74"/>
                  </a:cubicBezTo>
                  <a:cubicBezTo>
                    <a:pt x="108" y="78"/>
                    <a:pt x="104" y="82"/>
                    <a:pt x="98" y="84"/>
                  </a:cubicBezTo>
                  <a:lnTo>
                    <a:pt x="117" y="126"/>
                  </a:lnTo>
                  <a:close/>
                  <a:moveTo>
                    <a:pt x="58" y="76"/>
                  </a:moveTo>
                  <a:cubicBezTo>
                    <a:pt x="82" y="76"/>
                    <a:pt x="82" y="76"/>
                    <a:pt x="82" y="76"/>
                  </a:cubicBezTo>
                  <a:cubicBezTo>
                    <a:pt x="89" y="76"/>
                    <a:pt x="93" y="74"/>
                    <a:pt x="96" y="71"/>
                  </a:cubicBezTo>
                  <a:cubicBezTo>
                    <a:pt x="99" y="68"/>
                    <a:pt x="101" y="64"/>
                    <a:pt x="101" y="60"/>
                  </a:cubicBezTo>
                  <a:cubicBezTo>
                    <a:pt x="101" y="55"/>
                    <a:pt x="99" y="51"/>
                    <a:pt x="96" y="49"/>
                  </a:cubicBezTo>
                  <a:cubicBezTo>
                    <a:pt x="93" y="46"/>
                    <a:pt x="89" y="45"/>
                    <a:pt x="84" y="45"/>
                  </a:cubicBezTo>
                  <a:cubicBezTo>
                    <a:pt x="58" y="45"/>
                    <a:pt x="58" y="45"/>
                    <a:pt x="58" y="45"/>
                  </a:cubicBezTo>
                  <a:lnTo>
                    <a:pt x="58" y="76"/>
                  </a:lnTo>
                  <a:close/>
                </a:path>
              </a:pathLst>
            </a:custGeom>
            <a:solidFill>
              <a:srgbClr val="FF0000"/>
            </a:solidFill>
            <a:ln w="9525">
              <a:noFill/>
              <a:round/>
              <a:headEnd/>
              <a:tailEnd/>
            </a:ln>
          </p:spPr>
          <p:txBody>
            <a:bodyPr/>
            <a:lstStyle/>
            <a:p>
              <a:pPr defTabSz="914400"/>
              <a:endParaRPr lang="en-US" dirty="0">
                <a:solidFill>
                  <a:prstClr val="black"/>
                </a:solidFill>
                <a:latin typeface="Franklin Gothic Book"/>
              </a:endParaRPr>
            </a:p>
          </p:txBody>
        </p:sp>
      </p:grpSp>
      <p:sp>
        <p:nvSpPr>
          <p:cNvPr id="14"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endParaRPr lang="en-US" dirty="0">
              <a:solidFill>
                <a:prstClr val="black">
                  <a:tint val="75000"/>
                </a:prstClr>
              </a:solidFill>
              <a:latin typeface="Franklin Gothic Book"/>
            </a:endParaRPr>
          </a:p>
        </p:txBody>
      </p:sp>
      <p:sp>
        <p:nvSpPr>
          <p:cNvPr id="22"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23"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grpSp>
        <p:nvGrpSpPr>
          <p:cNvPr id="19" name="Group 18"/>
          <p:cNvGrpSpPr/>
          <p:nvPr userDrawn="1"/>
        </p:nvGrpSpPr>
        <p:grpSpPr>
          <a:xfrm>
            <a:off x="6" y="1"/>
            <a:ext cx="136523" cy="5076827"/>
            <a:chOff x="2" y="-1"/>
            <a:chExt cx="136523" cy="5076827"/>
          </a:xfrm>
        </p:grpSpPr>
        <p:sp>
          <p:nvSpPr>
            <p:cNvPr id="20" name="Rectangle 7"/>
            <p:cNvSpPr>
              <a:spLocks noChangeArrowheads="1"/>
            </p:cNvSpPr>
            <p:nvPr userDrawn="1"/>
          </p:nvSpPr>
          <p:spPr bwMode="gray">
            <a:xfrm>
              <a:off x="2" y="-1"/>
              <a:ext cx="136523" cy="11350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21" name="Rectangle 16"/>
            <p:cNvSpPr>
              <a:spLocks noChangeArrowheads="1"/>
            </p:cNvSpPr>
            <p:nvPr userDrawn="1"/>
          </p:nvSpPr>
          <p:spPr bwMode="gray">
            <a:xfrm>
              <a:off x="1146" y="1201738"/>
              <a:ext cx="135379" cy="38750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pPr>
              <a:endParaRPr lang="en-US" dirty="0">
                <a:solidFill>
                  <a:prstClr val="white"/>
                </a:solidFill>
                <a:latin typeface="Franklin Gothic Book"/>
              </a:endParaRPr>
            </a:p>
          </p:txBody>
        </p:sp>
      </p:grpSp>
    </p:spTree>
    <p:extLst>
      <p:ext uri="{BB962C8B-B14F-4D97-AF65-F5344CB8AC3E}">
        <p14:creationId xmlns:p14="http://schemas.microsoft.com/office/powerpoint/2010/main" val="834229935"/>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2401334" y="2722545"/>
            <a:ext cx="5230813" cy="480131"/>
          </a:xfrm>
        </p:spPr>
        <p:txBody>
          <a:bodyPr vert="horz" wrap="square" lIns="91440" tIns="45720" rIns="91440" bIns="45720" rtlCol="0" anchor="b">
            <a:spAutoFit/>
          </a:bodyPr>
          <a:lstStyle>
            <a:lvl1pPr>
              <a:lnSpc>
                <a:spcPct val="95000"/>
              </a:lnSpc>
              <a:defRPr kumimoji="0" lang="en-US" sz="2800" b="0" i="0" u="none" strike="noStrike" kern="1200" cap="all" spc="0" normalizeH="0" baseline="0" noProof="0" dirty="0">
                <a:ln>
                  <a:noFill/>
                </a:ln>
                <a:solidFill>
                  <a:schemeClr val="bg2"/>
                </a:solidFill>
                <a:effectLst/>
                <a:uLnTx/>
                <a:uFillTx/>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HEAD</a:t>
            </a:r>
            <a:endParaRPr lang="en-US" dirty="0"/>
          </a:p>
        </p:txBody>
      </p:sp>
      <p:sp>
        <p:nvSpPr>
          <p:cNvPr id="38" name="Text Placeholder 2"/>
          <p:cNvSpPr>
            <a:spLocks noGrp="1"/>
          </p:cNvSpPr>
          <p:nvPr>
            <p:ph type="body" idx="1" hasCustomPrompt="1"/>
          </p:nvPr>
        </p:nvSpPr>
        <p:spPr>
          <a:xfrm>
            <a:off x="2401334" y="3266678"/>
            <a:ext cx="5230813" cy="323165"/>
          </a:xfrm>
        </p:spPr>
        <p:txBody>
          <a:bodyPr anchor="t" anchorCtr="0"/>
          <a:lstStyle>
            <a:lvl1pPr marL="0" indent="0" algn="l" defTabSz="914400" rtl="0" eaLnBrk="1" latinLnBrk="0" hangingPunct="1">
              <a:lnSpc>
                <a:spcPct val="95000"/>
              </a:lnSpc>
              <a:spcBef>
                <a:spcPts val="1200"/>
              </a:spcBef>
              <a:buFont typeface="Arial" pitchFamily="34" charset="0"/>
              <a:buNone/>
              <a:defRPr sz="200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Subhead</a:t>
            </a:r>
          </a:p>
        </p:txBody>
      </p:sp>
      <p:sp>
        <p:nvSpPr>
          <p:cNvPr id="30" name="Rectangle 20"/>
          <p:cNvSpPr>
            <a:spLocks noChangeArrowheads="1"/>
          </p:cNvSpPr>
          <p:nvPr userDrawn="1"/>
        </p:nvSpPr>
        <p:spPr bwMode="gray">
          <a:xfrm>
            <a:off x="7" y="-1112"/>
            <a:ext cx="2287585" cy="3077689"/>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grpSp>
        <p:nvGrpSpPr>
          <p:cNvPr id="2" name="Group 43"/>
          <p:cNvGrpSpPr/>
          <p:nvPr userDrawn="1"/>
        </p:nvGrpSpPr>
        <p:grpSpPr bwMode="white">
          <a:xfrm>
            <a:off x="548645" y="288658"/>
            <a:ext cx="1242635" cy="482621"/>
            <a:chOff x="674688" y="339726"/>
            <a:chExt cx="1749425" cy="679450"/>
          </a:xfrm>
        </p:grpSpPr>
        <p:sp>
          <p:nvSpPr>
            <p:cNvPr id="34" name="Freeform 5"/>
            <p:cNvSpPr>
              <a:spLocks/>
            </p:cNvSpPr>
            <p:nvPr userDrawn="1"/>
          </p:nvSpPr>
          <p:spPr bwMode="white">
            <a:xfrm>
              <a:off x="1182688" y="838201"/>
              <a:ext cx="138113" cy="180975"/>
            </a:xfrm>
            <a:custGeom>
              <a:avLst/>
              <a:gdLst/>
              <a:ahLst/>
              <a:cxnLst>
                <a:cxn ang="0">
                  <a:pos x="61" y="82"/>
                </a:cxn>
                <a:cxn ang="0">
                  <a:pos x="36" y="92"/>
                </a:cxn>
                <a:cxn ang="0">
                  <a:pos x="11" y="81"/>
                </a:cxn>
                <a:cxn ang="0">
                  <a:pos x="0" y="46"/>
                </a:cxn>
                <a:cxn ang="0">
                  <a:pos x="36" y="0"/>
                </a:cxn>
                <a:cxn ang="0">
                  <a:pos x="70" y="32"/>
                </a:cxn>
                <a:cxn ang="0">
                  <a:pos x="55" y="33"/>
                </a:cxn>
                <a:cxn ang="0">
                  <a:pos x="49" y="19"/>
                </a:cxn>
                <a:cxn ang="0">
                  <a:pos x="37" y="13"/>
                </a:cxn>
                <a:cxn ang="0">
                  <a:pos x="18" y="46"/>
                </a:cxn>
                <a:cxn ang="0">
                  <a:pos x="37" y="79"/>
                </a:cxn>
                <a:cxn ang="0">
                  <a:pos x="55" y="60"/>
                </a:cxn>
                <a:cxn ang="0">
                  <a:pos x="70" y="61"/>
                </a:cxn>
                <a:cxn ang="0">
                  <a:pos x="61" y="82"/>
                </a:cxn>
              </a:cxnLst>
              <a:rect l="0" t="0" r="r" b="b"/>
              <a:pathLst>
                <a:path w="70" h="92">
                  <a:moveTo>
                    <a:pt x="61" y="82"/>
                  </a:moveTo>
                  <a:cubicBezTo>
                    <a:pt x="54" y="89"/>
                    <a:pt x="47" y="92"/>
                    <a:pt x="36" y="92"/>
                  </a:cubicBezTo>
                  <a:cubicBezTo>
                    <a:pt x="25" y="92"/>
                    <a:pt x="17" y="89"/>
                    <a:pt x="11" y="81"/>
                  </a:cubicBezTo>
                  <a:cubicBezTo>
                    <a:pt x="4" y="72"/>
                    <a:pt x="0" y="60"/>
                    <a:pt x="0" y="46"/>
                  </a:cubicBezTo>
                  <a:cubicBezTo>
                    <a:pt x="0" y="18"/>
                    <a:pt x="14" y="0"/>
                    <a:pt x="36" y="0"/>
                  </a:cubicBezTo>
                  <a:cubicBezTo>
                    <a:pt x="55" y="0"/>
                    <a:pt x="66" y="11"/>
                    <a:pt x="70" y="32"/>
                  </a:cubicBezTo>
                  <a:cubicBezTo>
                    <a:pt x="55" y="33"/>
                    <a:pt x="55" y="33"/>
                    <a:pt x="55" y="33"/>
                  </a:cubicBezTo>
                  <a:cubicBezTo>
                    <a:pt x="53" y="25"/>
                    <a:pt x="52" y="23"/>
                    <a:pt x="49" y="19"/>
                  </a:cubicBezTo>
                  <a:cubicBezTo>
                    <a:pt x="47" y="16"/>
                    <a:pt x="42" y="13"/>
                    <a:pt x="37" y="13"/>
                  </a:cubicBezTo>
                  <a:cubicBezTo>
                    <a:pt x="24" y="13"/>
                    <a:pt x="18" y="25"/>
                    <a:pt x="18" y="46"/>
                  </a:cubicBezTo>
                  <a:cubicBezTo>
                    <a:pt x="18" y="67"/>
                    <a:pt x="25" y="79"/>
                    <a:pt x="37" y="79"/>
                  </a:cubicBezTo>
                  <a:cubicBezTo>
                    <a:pt x="46" y="79"/>
                    <a:pt x="53" y="71"/>
                    <a:pt x="55" y="60"/>
                  </a:cubicBezTo>
                  <a:cubicBezTo>
                    <a:pt x="70" y="61"/>
                    <a:pt x="70" y="61"/>
                    <a:pt x="70" y="61"/>
                  </a:cubicBezTo>
                  <a:cubicBezTo>
                    <a:pt x="68" y="72"/>
                    <a:pt x="67" y="76"/>
                    <a:pt x="61" y="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36" name="Freeform 6"/>
            <p:cNvSpPr>
              <a:spLocks noEditPoints="1"/>
            </p:cNvSpPr>
            <p:nvPr userDrawn="1"/>
          </p:nvSpPr>
          <p:spPr bwMode="white">
            <a:xfrm>
              <a:off x="1333500" y="839788"/>
              <a:ext cx="157163" cy="177800"/>
            </a:xfrm>
            <a:custGeom>
              <a:avLst/>
              <a:gdLst/>
              <a:ahLst/>
              <a:cxnLst>
                <a:cxn ang="0">
                  <a:pos x="78" y="112"/>
                </a:cxn>
                <a:cxn ang="0">
                  <a:pos x="69" y="86"/>
                </a:cxn>
                <a:cxn ang="0">
                  <a:pos x="27" y="86"/>
                </a:cxn>
                <a:cxn ang="0">
                  <a:pos x="18" y="112"/>
                </a:cxn>
                <a:cxn ang="0">
                  <a:pos x="0" y="112"/>
                </a:cxn>
                <a:cxn ang="0">
                  <a:pos x="37" y="0"/>
                </a:cxn>
                <a:cxn ang="0">
                  <a:pos x="62" y="0"/>
                </a:cxn>
                <a:cxn ang="0">
                  <a:pos x="99" y="112"/>
                </a:cxn>
                <a:cxn ang="0">
                  <a:pos x="78" y="112"/>
                </a:cxn>
                <a:cxn ang="0">
                  <a:pos x="48" y="21"/>
                </a:cxn>
                <a:cxn ang="0">
                  <a:pos x="32" y="70"/>
                </a:cxn>
                <a:cxn ang="0">
                  <a:pos x="63" y="70"/>
                </a:cxn>
                <a:cxn ang="0">
                  <a:pos x="48" y="21"/>
                </a:cxn>
              </a:cxnLst>
              <a:rect l="0" t="0" r="r" b="b"/>
              <a:pathLst>
                <a:path w="99" h="112">
                  <a:moveTo>
                    <a:pt x="78" y="112"/>
                  </a:moveTo>
                  <a:lnTo>
                    <a:pt x="69" y="86"/>
                  </a:lnTo>
                  <a:lnTo>
                    <a:pt x="27" y="86"/>
                  </a:lnTo>
                  <a:lnTo>
                    <a:pt x="18" y="112"/>
                  </a:lnTo>
                  <a:lnTo>
                    <a:pt x="0" y="112"/>
                  </a:lnTo>
                  <a:lnTo>
                    <a:pt x="37" y="0"/>
                  </a:lnTo>
                  <a:lnTo>
                    <a:pt x="62" y="0"/>
                  </a:lnTo>
                  <a:lnTo>
                    <a:pt x="99" y="112"/>
                  </a:lnTo>
                  <a:lnTo>
                    <a:pt x="78" y="112"/>
                  </a:lnTo>
                  <a:close/>
                  <a:moveTo>
                    <a:pt x="48" y="21"/>
                  </a:moveTo>
                  <a:lnTo>
                    <a:pt x="32" y="70"/>
                  </a:lnTo>
                  <a:lnTo>
                    <a:pt x="63" y="70"/>
                  </a:lnTo>
                  <a:lnTo>
                    <a:pt x="48" y="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37" name="Freeform 7"/>
            <p:cNvSpPr>
              <a:spLocks noEditPoints="1"/>
            </p:cNvSpPr>
            <p:nvPr userDrawn="1"/>
          </p:nvSpPr>
          <p:spPr bwMode="white">
            <a:xfrm>
              <a:off x="1516063" y="839788"/>
              <a:ext cx="144463" cy="177800"/>
            </a:xfrm>
            <a:custGeom>
              <a:avLst/>
              <a:gdLst/>
              <a:ahLst/>
              <a:cxnLst>
                <a:cxn ang="0">
                  <a:pos x="29" y="90"/>
                </a:cxn>
                <a:cxn ang="0">
                  <a:pos x="0" y="90"/>
                </a:cxn>
                <a:cxn ang="0">
                  <a:pos x="0" y="0"/>
                </a:cxn>
                <a:cxn ang="0">
                  <a:pos x="33" y="0"/>
                </a:cxn>
                <a:cxn ang="0">
                  <a:pos x="73" y="45"/>
                </a:cxn>
                <a:cxn ang="0">
                  <a:pos x="29" y="90"/>
                </a:cxn>
                <a:cxn ang="0">
                  <a:pos x="32" y="13"/>
                </a:cxn>
                <a:cxn ang="0">
                  <a:pos x="16" y="13"/>
                </a:cxn>
                <a:cxn ang="0">
                  <a:pos x="16" y="77"/>
                </a:cxn>
                <a:cxn ang="0">
                  <a:pos x="30" y="77"/>
                </a:cxn>
                <a:cxn ang="0">
                  <a:pos x="56" y="45"/>
                </a:cxn>
                <a:cxn ang="0">
                  <a:pos x="32" y="13"/>
                </a:cxn>
              </a:cxnLst>
              <a:rect l="0" t="0" r="r" b="b"/>
              <a:pathLst>
                <a:path w="73" h="90">
                  <a:moveTo>
                    <a:pt x="29" y="90"/>
                  </a:moveTo>
                  <a:cubicBezTo>
                    <a:pt x="0" y="90"/>
                    <a:pt x="0" y="90"/>
                    <a:pt x="0" y="90"/>
                  </a:cubicBezTo>
                  <a:cubicBezTo>
                    <a:pt x="0" y="0"/>
                    <a:pt x="0" y="0"/>
                    <a:pt x="0" y="0"/>
                  </a:cubicBezTo>
                  <a:cubicBezTo>
                    <a:pt x="33" y="0"/>
                    <a:pt x="33" y="0"/>
                    <a:pt x="33" y="0"/>
                  </a:cubicBezTo>
                  <a:cubicBezTo>
                    <a:pt x="56" y="0"/>
                    <a:pt x="73" y="19"/>
                    <a:pt x="73" y="45"/>
                  </a:cubicBezTo>
                  <a:cubicBezTo>
                    <a:pt x="73" y="72"/>
                    <a:pt x="56" y="90"/>
                    <a:pt x="29" y="90"/>
                  </a:cubicBezTo>
                  <a:close/>
                  <a:moveTo>
                    <a:pt x="32" y="13"/>
                  </a:moveTo>
                  <a:cubicBezTo>
                    <a:pt x="16" y="13"/>
                    <a:pt x="16" y="13"/>
                    <a:pt x="16" y="13"/>
                  </a:cubicBezTo>
                  <a:cubicBezTo>
                    <a:pt x="16" y="77"/>
                    <a:pt x="16" y="77"/>
                    <a:pt x="16" y="77"/>
                  </a:cubicBezTo>
                  <a:cubicBezTo>
                    <a:pt x="30" y="77"/>
                    <a:pt x="30" y="77"/>
                    <a:pt x="30" y="77"/>
                  </a:cubicBezTo>
                  <a:cubicBezTo>
                    <a:pt x="45" y="77"/>
                    <a:pt x="56" y="64"/>
                    <a:pt x="56" y="45"/>
                  </a:cubicBezTo>
                  <a:cubicBezTo>
                    <a:pt x="56" y="26"/>
                    <a:pt x="46" y="13"/>
                    <a:pt x="32"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39" name="Freeform 8"/>
            <p:cNvSpPr>
              <a:spLocks/>
            </p:cNvSpPr>
            <p:nvPr userDrawn="1"/>
          </p:nvSpPr>
          <p:spPr bwMode="white">
            <a:xfrm>
              <a:off x="1693863" y="839788"/>
              <a:ext cx="115888" cy="177800"/>
            </a:xfrm>
            <a:custGeom>
              <a:avLst/>
              <a:gdLst/>
              <a:ahLst/>
              <a:cxnLst>
                <a:cxn ang="0">
                  <a:pos x="0" y="112"/>
                </a:cxn>
                <a:cxn ang="0">
                  <a:pos x="0" y="0"/>
                </a:cxn>
                <a:cxn ang="0">
                  <a:pos x="72" y="0"/>
                </a:cxn>
                <a:cxn ang="0">
                  <a:pos x="72" y="18"/>
                </a:cxn>
                <a:cxn ang="0">
                  <a:pos x="21" y="18"/>
                </a:cxn>
                <a:cxn ang="0">
                  <a:pos x="21" y="47"/>
                </a:cxn>
                <a:cxn ang="0">
                  <a:pos x="62" y="47"/>
                </a:cxn>
                <a:cxn ang="0">
                  <a:pos x="62" y="64"/>
                </a:cxn>
                <a:cxn ang="0">
                  <a:pos x="21" y="64"/>
                </a:cxn>
                <a:cxn ang="0">
                  <a:pos x="21" y="95"/>
                </a:cxn>
                <a:cxn ang="0">
                  <a:pos x="73" y="95"/>
                </a:cxn>
                <a:cxn ang="0">
                  <a:pos x="73" y="112"/>
                </a:cxn>
                <a:cxn ang="0">
                  <a:pos x="0" y="112"/>
                </a:cxn>
              </a:cxnLst>
              <a:rect l="0" t="0" r="r" b="b"/>
              <a:pathLst>
                <a:path w="73" h="112">
                  <a:moveTo>
                    <a:pt x="0" y="112"/>
                  </a:moveTo>
                  <a:lnTo>
                    <a:pt x="0" y="0"/>
                  </a:lnTo>
                  <a:lnTo>
                    <a:pt x="72" y="0"/>
                  </a:lnTo>
                  <a:lnTo>
                    <a:pt x="72" y="18"/>
                  </a:lnTo>
                  <a:lnTo>
                    <a:pt x="21" y="18"/>
                  </a:lnTo>
                  <a:lnTo>
                    <a:pt x="21" y="47"/>
                  </a:lnTo>
                  <a:lnTo>
                    <a:pt x="62" y="47"/>
                  </a:lnTo>
                  <a:lnTo>
                    <a:pt x="62" y="64"/>
                  </a:lnTo>
                  <a:lnTo>
                    <a:pt x="21" y="64"/>
                  </a:lnTo>
                  <a:lnTo>
                    <a:pt x="21" y="95"/>
                  </a:lnTo>
                  <a:lnTo>
                    <a:pt x="73" y="95"/>
                  </a:lnTo>
                  <a:lnTo>
                    <a:pt x="73" y="112"/>
                  </a:lnTo>
                  <a:lnTo>
                    <a:pt x="0"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0" name="Freeform 9"/>
            <p:cNvSpPr>
              <a:spLocks noEditPoints="1"/>
            </p:cNvSpPr>
            <p:nvPr userDrawn="1"/>
          </p:nvSpPr>
          <p:spPr bwMode="white">
            <a:xfrm>
              <a:off x="674688" y="839788"/>
              <a:ext cx="131763" cy="177800"/>
            </a:xfrm>
            <a:custGeom>
              <a:avLst/>
              <a:gdLst/>
              <a:ahLst/>
              <a:cxnLst>
                <a:cxn ang="0">
                  <a:pos x="39" y="90"/>
                </a:cxn>
                <a:cxn ang="0">
                  <a:pos x="0" y="90"/>
                </a:cxn>
                <a:cxn ang="0">
                  <a:pos x="0" y="0"/>
                </a:cxn>
                <a:cxn ang="0">
                  <a:pos x="35" y="0"/>
                </a:cxn>
                <a:cxn ang="0">
                  <a:pos x="55" y="5"/>
                </a:cxn>
                <a:cxn ang="0">
                  <a:pos x="62" y="14"/>
                </a:cxn>
                <a:cxn ang="0">
                  <a:pos x="64" y="24"/>
                </a:cxn>
                <a:cxn ang="0">
                  <a:pos x="48" y="44"/>
                </a:cxn>
                <a:cxn ang="0">
                  <a:pos x="59" y="48"/>
                </a:cxn>
                <a:cxn ang="0">
                  <a:pos x="67" y="66"/>
                </a:cxn>
                <a:cxn ang="0">
                  <a:pos x="39" y="90"/>
                </a:cxn>
                <a:cxn ang="0">
                  <a:pos x="35" y="13"/>
                </a:cxn>
                <a:cxn ang="0">
                  <a:pos x="15" y="13"/>
                </a:cxn>
                <a:cxn ang="0">
                  <a:pos x="15" y="38"/>
                </a:cxn>
                <a:cxn ang="0">
                  <a:pos x="35" y="38"/>
                </a:cxn>
                <a:cxn ang="0">
                  <a:pos x="48" y="25"/>
                </a:cxn>
                <a:cxn ang="0">
                  <a:pos x="35" y="13"/>
                </a:cxn>
                <a:cxn ang="0">
                  <a:pos x="36" y="51"/>
                </a:cxn>
                <a:cxn ang="0">
                  <a:pos x="15" y="51"/>
                </a:cxn>
                <a:cxn ang="0">
                  <a:pos x="15" y="76"/>
                </a:cxn>
                <a:cxn ang="0">
                  <a:pos x="36" y="76"/>
                </a:cxn>
                <a:cxn ang="0">
                  <a:pos x="51" y="64"/>
                </a:cxn>
                <a:cxn ang="0">
                  <a:pos x="36" y="51"/>
                </a:cxn>
              </a:cxnLst>
              <a:rect l="0" t="0" r="r" b="b"/>
              <a:pathLst>
                <a:path w="67" h="90">
                  <a:moveTo>
                    <a:pt x="39" y="90"/>
                  </a:moveTo>
                  <a:cubicBezTo>
                    <a:pt x="0" y="90"/>
                    <a:pt x="0" y="90"/>
                    <a:pt x="0" y="90"/>
                  </a:cubicBezTo>
                  <a:cubicBezTo>
                    <a:pt x="0" y="0"/>
                    <a:pt x="0" y="0"/>
                    <a:pt x="0" y="0"/>
                  </a:cubicBezTo>
                  <a:cubicBezTo>
                    <a:pt x="35" y="0"/>
                    <a:pt x="35" y="0"/>
                    <a:pt x="35" y="0"/>
                  </a:cubicBezTo>
                  <a:cubicBezTo>
                    <a:pt x="45" y="0"/>
                    <a:pt x="50" y="1"/>
                    <a:pt x="55" y="5"/>
                  </a:cubicBezTo>
                  <a:cubicBezTo>
                    <a:pt x="58" y="7"/>
                    <a:pt x="61" y="10"/>
                    <a:pt x="62" y="14"/>
                  </a:cubicBezTo>
                  <a:cubicBezTo>
                    <a:pt x="63" y="17"/>
                    <a:pt x="64" y="20"/>
                    <a:pt x="64" y="24"/>
                  </a:cubicBezTo>
                  <a:cubicBezTo>
                    <a:pt x="64" y="34"/>
                    <a:pt x="58" y="41"/>
                    <a:pt x="48" y="44"/>
                  </a:cubicBezTo>
                  <a:cubicBezTo>
                    <a:pt x="53" y="45"/>
                    <a:pt x="55" y="45"/>
                    <a:pt x="59" y="48"/>
                  </a:cubicBezTo>
                  <a:cubicBezTo>
                    <a:pt x="64" y="52"/>
                    <a:pt x="67" y="58"/>
                    <a:pt x="67" y="66"/>
                  </a:cubicBezTo>
                  <a:cubicBezTo>
                    <a:pt x="67" y="81"/>
                    <a:pt x="57" y="90"/>
                    <a:pt x="39" y="90"/>
                  </a:cubicBezTo>
                  <a:close/>
                  <a:moveTo>
                    <a:pt x="35" y="13"/>
                  </a:moveTo>
                  <a:cubicBezTo>
                    <a:pt x="15" y="13"/>
                    <a:pt x="15" y="13"/>
                    <a:pt x="15" y="13"/>
                  </a:cubicBezTo>
                  <a:cubicBezTo>
                    <a:pt x="15" y="38"/>
                    <a:pt x="15" y="38"/>
                    <a:pt x="15" y="38"/>
                  </a:cubicBezTo>
                  <a:cubicBezTo>
                    <a:pt x="35" y="38"/>
                    <a:pt x="35" y="38"/>
                    <a:pt x="35" y="38"/>
                  </a:cubicBezTo>
                  <a:cubicBezTo>
                    <a:pt x="43" y="38"/>
                    <a:pt x="48" y="33"/>
                    <a:pt x="48" y="25"/>
                  </a:cubicBezTo>
                  <a:cubicBezTo>
                    <a:pt x="48" y="18"/>
                    <a:pt x="43" y="13"/>
                    <a:pt x="35" y="13"/>
                  </a:cubicBezTo>
                  <a:close/>
                  <a:moveTo>
                    <a:pt x="36" y="51"/>
                  </a:moveTo>
                  <a:cubicBezTo>
                    <a:pt x="15" y="51"/>
                    <a:pt x="15" y="51"/>
                    <a:pt x="15" y="51"/>
                  </a:cubicBezTo>
                  <a:cubicBezTo>
                    <a:pt x="15" y="76"/>
                    <a:pt x="15" y="76"/>
                    <a:pt x="15" y="76"/>
                  </a:cubicBezTo>
                  <a:cubicBezTo>
                    <a:pt x="36" y="76"/>
                    <a:pt x="36" y="76"/>
                    <a:pt x="36" y="76"/>
                  </a:cubicBezTo>
                  <a:cubicBezTo>
                    <a:pt x="45" y="76"/>
                    <a:pt x="51" y="72"/>
                    <a:pt x="51" y="64"/>
                  </a:cubicBezTo>
                  <a:cubicBezTo>
                    <a:pt x="51" y="56"/>
                    <a:pt x="45" y="51"/>
                    <a:pt x="36"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1" name="Freeform 10"/>
            <p:cNvSpPr>
              <a:spLocks noEditPoints="1"/>
            </p:cNvSpPr>
            <p:nvPr userDrawn="1"/>
          </p:nvSpPr>
          <p:spPr bwMode="white">
            <a:xfrm>
              <a:off x="842963" y="839788"/>
              <a:ext cx="138113" cy="177800"/>
            </a:xfrm>
            <a:custGeom>
              <a:avLst/>
              <a:gdLst/>
              <a:ahLst/>
              <a:cxnLst>
                <a:cxn ang="0">
                  <a:pos x="54" y="50"/>
                </a:cxn>
                <a:cxn ang="0">
                  <a:pos x="70" y="90"/>
                </a:cxn>
                <a:cxn ang="0">
                  <a:pos x="53" y="90"/>
                </a:cxn>
                <a:cxn ang="0">
                  <a:pos x="39" y="53"/>
                </a:cxn>
                <a:cxn ang="0">
                  <a:pos x="16" y="53"/>
                </a:cxn>
                <a:cxn ang="0">
                  <a:pos x="16" y="90"/>
                </a:cxn>
                <a:cxn ang="0">
                  <a:pos x="0" y="90"/>
                </a:cxn>
                <a:cxn ang="0">
                  <a:pos x="0" y="0"/>
                </a:cxn>
                <a:cxn ang="0">
                  <a:pos x="39" y="0"/>
                </a:cxn>
                <a:cxn ang="0">
                  <a:pos x="70" y="27"/>
                </a:cxn>
                <a:cxn ang="0">
                  <a:pos x="54" y="50"/>
                </a:cxn>
                <a:cxn ang="0">
                  <a:pos x="38" y="13"/>
                </a:cxn>
                <a:cxn ang="0">
                  <a:pos x="16" y="13"/>
                </a:cxn>
                <a:cxn ang="0">
                  <a:pos x="16" y="40"/>
                </a:cxn>
                <a:cxn ang="0">
                  <a:pos x="36" y="40"/>
                </a:cxn>
                <a:cxn ang="0">
                  <a:pos x="54" y="26"/>
                </a:cxn>
                <a:cxn ang="0">
                  <a:pos x="38" y="13"/>
                </a:cxn>
              </a:cxnLst>
              <a:rect l="0" t="0" r="r" b="b"/>
              <a:pathLst>
                <a:path w="70" h="90">
                  <a:moveTo>
                    <a:pt x="54" y="50"/>
                  </a:moveTo>
                  <a:cubicBezTo>
                    <a:pt x="70" y="90"/>
                    <a:pt x="70" y="90"/>
                    <a:pt x="70" y="90"/>
                  </a:cubicBezTo>
                  <a:cubicBezTo>
                    <a:pt x="53" y="90"/>
                    <a:pt x="53" y="90"/>
                    <a:pt x="53" y="90"/>
                  </a:cubicBezTo>
                  <a:cubicBezTo>
                    <a:pt x="39" y="53"/>
                    <a:pt x="39" y="53"/>
                    <a:pt x="39" y="53"/>
                  </a:cubicBezTo>
                  <a:cubicBezTo>
                    <a:pt x="16" y="53"/>
                    <a:pt x="16" y="53"/>
                    <a:pt x="16" y="53"/>
                  </a:cubicBezTo>
                  <a:cubicBezTo>
                    <a:pt x="16" y="90"/>
                    <a:pt x="16" y="90"/>
                    <a:pt x="16" y="90"/>
                  </a:cubicBezTo>
                  <a:cubicBezTo>
                    <a:pt x="0" y="90"/>
                    <a:pt x="0" y="90"/>
                    <a:pt x="0" y="90"/>
                  </a:cubicBezTo>
                  <a:cubicBezTo>
                    <a:pt x="0" y="0"/>
                    <a:pt x="0" y="0"/>
                    <a:pt x="0" y="0"/>
                  </a:cubicBezTo>
                  <a:cubicBezTo>
                    <a:pt x="39" y="0"/>
                    <a:pt x="39" y="0"/>
                    <a:pt x="39" y="0"/>
                  </a:cubicBezTo>
                  <a:cubicBezTo>
                    <a:pt x="59" y="0"/>
                    <a:pt x="70" y="10"/>
                    <a:pt x="70" y="27"/>
                  </a:cubicBezTo>
                  <a:cubicBezTo>
                    <a:pt x="70" y="38"/>
                    <a:pt x="65" y="46"/>
                    <a:pt x="54" y="50"/>
                  </a:cubicBezTo>
                  <a:close/>
                  <a:moveTo>
                    <a:pt x="38" y="13"/>
                  </a:moveTo>
                  <a:cubicBezTo>
                    <a:pt x="16" y="13"/>
                    <a:pt x="16" y="13"/>
                    <a:pt x="16" y="13"/>
                  </a:cubicBezTo>
                  <a:cubicBezTo>
                    <a:pt x="16" y="40"/>
                    <a:pt x="16" y="40"/>
                    <a:pt x="16" y="40"/>
                  </a:cubicBezTo>
                  <a:cubicBezTo>
                    <a:pt x="36" y="40"/>
                    <a:pt x="36" y="40"/>
                    <a:pt x="36" y="40"/>
                  </a:cubicBezTo>
                  <a:cubicBezTo>
                    <a:pt x="47" y="40"/>
                    <a:pt x="54" y="35"/>
                    <a:pt x="54" y="26"/>
                  </a:cubicBezTo>
                  <a:cubicBezTo>
                    <a:pt x="54" y="18"/>
                    <a:pt x="47" y="13"/>
                    <a:pt x="38"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2" name="Freeform 11"/>
            <p:cNvSpPr>
              <a:spLocks noEditPoints="1"/>
            </p:cNvSpPr>
            <p:nvPr userDrawn="1"/>
          </p:nvSpPr>
          <p:spPr bwMode="white">
            <a:xfrm>
              <a:off x="1006475" y="838201"/>
              <a:ext cx="150813" cy="180975"/>
            </a:xfrm>
            <a:custGeom>
              <a:avLst/>
              <a:gdLst/>
              <a:ahLst/>
              <a:cxnLst>
                <a:cxn ang="0">
                  <a:pos x="38" y="92"/>
                </a:cxn>
                <a:cxn ang="0">
                  <a:pos x="0" y="46"/>
                </a:cxn>
                <a:cxn ang="0">
                  <a:pos x="39" y="0"/>
                </a:cxn>
                <a:cxn ang="0">
                  <a:pos x="77" y="46"/>
                </a:cxn>
                <a:cxn ang="0">
                  <a:pos x="38" y="92"/>
                </a:cxn>
                <a:cxn ang="0">
                  <a:pos x="39" y="13"/>
                </a:cxn>
                <a:cxn ang="0">
                  <a:pos x="18" y="46"/>
                </a:cxn>
                <a:cxn ang="0">
                  <a:pos x="38" y="79"/>
                </a:cxn>
                <a:cxn ang="0">
                  <a:pos x="55" y="69"/>
                </a:cxn>
                <a:cxn ang="0">
                  <a:pos x="59" y="47"/>
                </a:cxn>
                <a:cxn ang="0">
                  <a:pos x="39" y="13"/>
                </a:cxn>
              </a:cxnLst>
              <a:rect l="0" t="0" r="r" b="b"/>
              <a:pathLst>
                <a:path w="77" h="92">
                  <a:moveTo>
                    <a:pt x="38" y="92"/>
                  </a:moveTo>
                  <a:cubicBezTo>
                    <a:pt x="15" y="92"/>
                    <a:pt x="0" y="74"/>
                    <a:pt x="0" y="46"/>
                  </a:cubicBezTo>
                  <a:cubicBezTo>
                    <a:pt x="0" y="19"/>
                    <a:pt x="16" y="0"/>
                    <a:pt x="39" y="0"/>
                  </a:cubicBezTo>
                  <a:cubicBezTo>
                    <a:pt x="61" y="0"/>
                    <a:pt x="77" y="18"/>
                    <a:pt x="77" y="46"/>
                  </a:cubicBezTo>
                  <a:cubicBezTo>
                    <a:pt x="77" y="74"/>
                    <a:pt x="61" y="92"/>
                    <a:pt x="38" y="92"/>
                  </a:cubicBezTo>
                  <a:close/>
                  <a:moveTo>
                    <a:pt x="39" y="13"/>
                  </a:moveTo>
                  <a:cubicBezTo>
                    <a:pt x="25" y="13"/>
                    <a:pt x="18" y="24"/>
                    <a:pt x="18" y="46"/>
                  </a:cubicBezTo>
                  <a:cubicBezTo>
                    <a:pt x="18" y="68"/>
                    <a:pt x="25" y="79"/>
                    <a:pt x="38" y="79"/>
                  </a:cubicBezTo>
                  <a:cubicBezTo>
                    <a:pt x="46" y="79"/>
                    <a:pt x="52" y="75"/>
                    <a:pt x="55" y="69"/>
                  </a:cubicBezTo>
                  <a:cubicBezTo>
                    <a:pt x="58" y="63"/>
                    <a:pt x="59" y="56"/>
                    <a:pt x="59" y="47"/>
                  </a:cubicBezTo>
                  <a:cubicBezTo>
                    <a:pt x="59" y="25"/>
                    <a:pt x="52" y="13"/>
                    <a:pt x="39" y="1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3" name="Freeform 12"/>
            <p:cNvSpPr>
              <a:spLocks noEditPoints="1"/>
            </p:cNvSpPr>
            <p:nvPr userDrawn="1"/>
          </p:nvSpPr>
          <p:spPr bwMode="white">
            <a:xfrm>
              <a:off x="1808163" y="339726"/>
              <a:ext cx="566738" cy="411163"/>
            </a:xfrm>
            <a:custGeom>
              <a:avLst/>
              <a:gdLst/>
              <a:ahLst/>
              <a:cxnLst>
                <a:cxn ang="0">
                  <a:pos x="229" y="0"/>
                </a:cxn>
                <a:cxn ang="0">
                  <a:pos x="288" y="59"/>
                </a:cxn>
                <a:cxn ang="0">
                  <a:pos x="267" y="105"/>
                </a:cxn>
                <a:cxn ang="0">
                  <a:pos x="288" y="150"/>
                </a:cxn>
                <a:cxn ang="0">
                  <a:pos x="229" y="209"/>
                </a:cxn>
                <a:cxn ang="0">
                  <a:pos x="0" y="209"/>
                </a:cxn>
                <a:cxn ang="0">
                  <a:pos x="159" y="105"/>
                </a:cxn>
                <a:cxn ang="0">
                  <a:pos x="0" y="0"/>
                </a:cxn>
                <a:cxn ang="0">
                  <a:pos x="229" y="0"/>
                </a:cxn>
                <a:cxn ang="0">
                  <a:pos x="226" y="30"/>
                </a:cxn>
                <a:cxn ang="0">
                  <a:pos x="82" y="30"/>
                </a:cxn>
                <a:cxn ang="0">
                  <a:pos x="226" y="89"/>
                </a:cxn>
                <a:cxn ang="0">
                  <a:pos x="256" y="59"/>
                </a:cxn>
                <a:cxn ang="0">
                  <a:pos x="226" y="30"/>
                </a:cxn>
                <a:cxn ang="0">
                  <a:pos x="226" y="121"/>
                </a:cxn>
                <a:cxn ang="0">
                  <a:pos x="82" y="180"/>
                </a:cxn>
                <a:cxn ang="0">
                  <a:pos x="226" y="180"/>
                </a:cxn>
                <a:cxn ang="0">
                  <a:pos x="256" y="150"/>
                </a:cxn>
                <a:cxn ang="0">
                  <a:pos x="226" y="121"/>
                </a:cxn>
              </a:cxnLst>
              <a:rect l="0" t="0" r="r" b="b"/>
              <a:pathLst>
                <a:path w="288" h="209">
                  <a:moveTo>
                    <a:pt x="229" y="0"/>
                  </a:moveTo>
                  <a:cubicBezTo>
                    <a:pt x="262" y="0"/>
                    <a:pt x="288" y="27"/>
                    <a:pt x="288" y="59"/>
                  </a:cubicBezTo>
                  <a:cubicBezTo>
                    <a:pt x="288" y="78"/>
                    <a:pt x="280" y="94"/>
                    <a:pt x="267" y="105"/>
                  </a:cubicBezTo>
                  <a:cubicBezTo>
                    <a:pt x="280" y="116"/>
                    <a:pt x="288" y="132"/>
                    <a:pt x="288" y="150"/>
                  </a:cubicBezTo>
                  <a:cubicBezTo>
                    <a:pt x="288" y="183"/>
                    <a:pt x="262" y="209"/>
                    <a:pt x="229" y="209"/>
                  </a:cubicBezTo>
                  <a:cubicBezTo>
                    <a:pt x="0" y="209"/>
                    <a:pt x="0" y="209"/>
                    <a:pt x="0" y="209"/>
                  </a:cubicBezTo>
                  <a:cubicBezTo>
                    <a:pt x="59" y="150"/>
                    <a:pt x="115" y="120"/>
                    <a:pt x="159" y="105"/>
                  </a:cubicBezTo>
                  <a:cubicBezTo>
                    <a:pt x="115" y="90"/>
                    <a:pt x="59" y="59"/>
                    <a:pt x="0" y="0"/>
                  </a:cubicBezTo>
                  <a:lnTo>
                    <a:pt x="229" y="0"/>
                  </a:lnTo>
                  <a:close/>
                  <a:moveTo>
                    <a:pt x="226" y="30"/>
                  </a:moveTo>
                  <a:cubicBezTo>
                    <a:pt x="82" y="30"/>
                    <a:pt x="82" y="30"/>
                    <a:pt x="82" y="30"/>
                  </a:cubicBezTo>
                  <a:cubicBezTo>
                    <a:pt x="149" y="78"/>
                    <a:pt x="195" y="89"/>
                    <a:pt x="226" y="89"/>
                  </a:cubicBezTo>
                  <a:cubicBezTo>
                    <a:pt x="243" y="89"/>
                    <a:pt x="256" y="76"/>
                    <a:pt x="256" y="59"/>
                  </a:cubicBezTo>
                  <a:cubicBezTo>
                    <a:pt x="256" y="43"/>
                    <a:pt x="243" y="30"/>
                    <a:pt x="226" y="30"/>
                  </a:cubicBezTo>
                  <a:close/>
                  <a:moveTo>
                    <a:pt x="226" y="121"/>
                  </a:moveTo>
                  <a:cubicBezTo>
                    <a:pt x="195" y="121"/>
                    <a:pt x="149" y="132"/>
                    <a:pt x="82" y="180"/>
                  </a:cubicBezTo>
                  <a:cubicBezTo>
                    <a:pt x="226" y="180"/>
                    <a:pt x="226" y="180"/>
                    <a:pt x="226" y="180"/>
                  </a:cubicBezTo>
                  <a:cubicBezTo>
                    <a:pt x="243" y="180"/>
                    <a:pt x="256" y="167"/>
                    <a:pt x="256" y="150"/>
                  </a:cubicBezTo>
                  <a:cubicBezTo>
                    <a:pt x="256" y="134"/>
                    <a:pt x="243" y="121"/>
                    <a:pt x="226" y="1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sp>
          <p:nvSpPr>
            <p:cNvPr id="44" name="Freeform 13"/>
            <p:cNvSpPr>
              <a:spLocks noEditPoints="1"/>
            </p:cNvSpPr>
            <p:nvPr userDrawn="1"/>
          </p:nvSpPr>
          <p:spPr bwMode="white">
            <a:xfrm>
              <a:off x="2374900" y="339726"/>
              <a:ext cx="49213" cy="47625"/>
            </a:xfrm>
            <a:custGeom>
              <a:avLst/>
              <a:gdLst/>
              <a:ahLst/>
              <a:cxnLst>
                <a:cxn ang="0">
                  <a:pos x="25" y="12"/>
                </a:cxn>
                <a:cxn ang="0">
                  <a:pos x="21" y="21"/>
                </a:cxn>
                <a:cxn ang="0">
                  <a:pos x="13" y="24"/>
                </a:cxn>
                <a:cxn ang="0">
                  <a:pos x="4" y="21"/>
                </a:cxn>
                <a:cxn ang="0">
                  <a:pos x="0" y="12"/>
                </a:cxn>
                <a:cxn ang="0">
                  <a:pos x="4" y="4"/>
                </a:cxn>
                <a:cxn ang="0">
                  <a:pos x="13" y="0"/>
                </a:cxn>
                <a:cxn ang="0">
                  <a:pos x="21" y="4"/>
                </a:cxn>
                <a:cxn ang="0">
                  <a:pos x="25" y="12"/>
                </a:cxn>
                <a:cxn ang="0">
                  <a:pos x="23" y="12"/>
                </a:cxn>
                <a:cxn ang="0">
                  <a:pos x="20" y="5"/>
                </a:cxn>
                <a:cxn ang="0">
                  <a:pos x="13" y="2"/>
                </a:cxn>
                <a:cxn ang="0">
                  <a:pos x="5" y="5"/>
                </a:cxn>
                <a:cxn ang="0">
                  <a:pos x="2" y="12"/>
                </a:cxn>
                <a:cxn ang="0">
                  <a:pos x="5" y="19"/>
                </a:cxn>
                <a:cxn ang="0">
                  <a:pos x="13" y="22"/>
                </a:cxn>
                <a:cxn ang="0">
                  <a:pos x="20" y="19"/>
                </a:cxn>
                <a:cxn ang="0">
                  <a:pos x="23" y="12"/>
                </a:cxn>
                <a:cxn ang="0">
                  <a:pos x="18" y="19"/>
                </a:cxn>
                <a:cxn ang="0">
                  <a:pos x="16" y="19"/>
                </a:cxn>
                <a:cxn ang="0">
                  <a:pos x="13" y="13"/>
                </a:cxn>
                <a:cxn ang="0">
                  <a:pos x="9" y="13"/>
                </a:cxn>
                <a:cxn ang="0">
                  <a:pos x="9" y="19"/>
                </a:cxn>
                <a:cxn ang="0">
                  <a:pos x="7" y="19"/>
                </a:cxn>
                <a:cxn ang="0">
                  <a:pos x="7" y="5"/>
                </a:cxn>
                <a:cxn ang="0">
                  <a:pos x="13" y="5"/>
                </a:cxn>
                <a:cxn ang="0">
                  <a:pos x="17" y="6"/>
                </a:cxn>
                <a:cxn ang="0">
                  <a:pos x="18" y="9"/>
                </a:cxn>
                <a:cxn ang="0">
                  <a:pos x="17" y="11"/>
                </a:cxn>
                <a:cxn ang="0">
                  <a:pos x="15" y="13"/>
                </a:cxn>
                <a:cxn ang="0">
                  <a:pos x="18" y="19"/>
                </a:cxn>
                <a:cxn ang="0">
                  <a:pos x="9" y="12"/>
                </a:cxn>
                <a:cxn ang="0">
                  <a:pos x="13" y="12"/>
                </a:cxn>
                <a:cxn ang="0">
                  <a:pos x="15" y="11"/>
                </a:cxn>
                <a:cxn ang="0">
                  <a:pos x="16" y="9"/>
                </a:cxn>
                <a:cxn ang="0">
                  <a:pos x="15" y="7"/>
                </a:cxn>
                <a:cxn ang="0">
                  <a:pos x="13" y="7"/>
                </a:cxn>
                <a:cxn ang="0">
                  <a:pos x="9" y="7"/>
                </a:cxn>
                <a:cxn ang="0">
                  <a:pos x="9" y="12"/>
                </a:cxn>
              </a:cxnLst>
              <a:rect l="0" t="0" r="r" b="b"/>
              <a:pathLst>
                <a:path w="25" h="24">
                  <a:moveTo>
                    <a:pt x="25" y="12"/>
                  </a:moveTo>
                  <a:cubicBezTo>
                    <a:pt x="25" y="15"/>
                    <a:pt x="23" y="18"/>
                    <a:pt x="21" y="21"/>
                  </a:cubicBezTo>
                  <a:cubicBezTo>
                    <a:pt x="19" y="23"/>
                    <a:pt x="16" y="24"/>
                    <a:pt x="13" y="24"/>
                  </a:cubicBezTo>
                  <a:cubicBezTo>
                    <a:pt x="9" y="24"/>
                    <a:pt x="6" y="23"/>
                    <a:pt x="4" y="21"/>
                  </a:cubicBezTo>
                  <a:cubicBezTo>
                    <a:pt x="2" y="18"/>
                    <a:pt x="0" y="15"/>
                    <a:pt x="0" y="12"/>
                  </a:cubicBezTo>
                  <a:cubicBezTo>
                    <a:pt x="0" y="9"/>
                    <a:pt x="2" y="6"/>
                    <a:pt x="4" y="4"/>
                  </a:cubicBezTo>
                  <a:cubicBezTo>
                    <a:pt x="6" y="1"/>
                    <a:pt x="9" y="0"/>
                    <a:pt x="13" y="0"/>
                  </a:cubicBezTo>
                  <a:cubicBezTo>
                    <a:pt x="16" y="0"/>
                    <a:pt x="19" y="1"/>
                    <a:pt x="21" y="4"/>
                  </a:cubicBezTo>
                  <a:cubicBezTo>
                    <a:pt x="23" y="6"/>
                    <a:pt x="25" y="9"/>
                    <a:pt x="25" y="12"/>
                  </a:cubicBezTo>
                  <a:close/>
                  <a:moveTo>
                    <a:pt x="23" y="12"/>
                  </a:moveTo>
                  <a:cubicBezTo>
                    <a:pt x="23" y="9"/>
                    <a:pt x="22" y="7"/>
                    <a:pt x="20" y="5"/>
                  </a:cubicBezTo>
                  <a:cubicBezTo>
                    <a:pt x="18" y="3"/>
                    <a:pt x="15" y="2"/>
                    <a:pt x="13" y="2"/>
                  </a:cubicBezTo>
                  <a:cubicBezTo>
                    <a:pt x="10" y="2"/>
                    <a:pt x="7" y="3"/>
                    <a:pt x="5" y="5"/>
                  </a:cubicBezTo>
                  <a:cubicBezTo>
                    <a:pt x="3" y="7"/>
                    <a:pt x="2" y="9"/>
                    <a:pt x="2" y="12"/>
                  </a:cubicBezTo>
                  <a:cubicBezTo>
                    <a:pt x="2" y="15"/>
                    <a:pt x="3" y="17"/>
                    <a:pt x="5" y="19"/>
                  </a:cubicBezTo>
                  <a:cubicBezTo>
                    <a:pt x="7" y="21"/>
                    <a:pt x="10" y="22"/>
                    <a:pt x="13" y="22"/>
                  </a:cubicBezTo>
                  <a:cubicBezTo>
                    <a:pt x="15" y="22"/>
                    <a:pt x="18" y="21"/>
                    <a:pt x="20" y="19"/>
                  </a:cubicBezTo>
                  <a:cubicBezTo>
                    <a:pt x="22" y="17"/>
                    <a:pt x="23" y="15"/>
                    <a:pt x="23" y="12"/>
                  </a:cubicBezTo>
                  <a:close/>
                  <a:moveTo>
                    <a:pt x="18" y="19"/>
                  </a:moveTo>
                  <a:cubicBezTo>
                    <a:pt x="16" y="19"/>
                    <a:pt x="16" y="19"/>
                    <a:pt x="16" y="19"/>
                  </a:cubicBezTo>
                  <a:cubicBezTo>
                    <a:pt x="13" y="13"/>
                    <a:pt x="13" y="13"/>
                    <a:pt x="13" y="13"/>
                  </a:cubicBezTo>
                  <a:cubicBezTo>
                    <a:pt x="9" y="13"/>
                    <a:pt x="9" y="13"/>
                    <a:pt x="9" y="13"/>
                  </a:cubicBezTo>
                  <a:cubicBezTo>
                    <a:pt x="9" y="19"/>
                    <a:pt x="9" y="19"/>
                    <a:pt x="9" y="19"/>
                  </a:cubicBezTo>
                  <a:cubicBezTo>
                    <a:pt x="7" y="19"/>
                    <a:pt x="7" y="19"/>
                    <a:pt x="7" y="19"/>
                  </a:cubicBezTo>
                  <a:cubicBezTo>
                    <a:pt x="7" y="5"/>
                    <a:pt x="7" y="5"/>
                    <a:pt x="7" y="5"/>
                  </a:cubicBezTo>
                  <a:cubicBezTo>
                    <a:pt x="13" y="5"/>
                    <a:pt x="13" y="5"/>
                    <a:pt x="13" y="5"/>
                  </a:cubicBezTo>
                  <a:cubicBezTo>
                    <a:pt x="15" y="5"/>
                    <a:pt x="16" y="6"/>
                    <a:pt x="17" y="6"/>
                  </a:cubicBezTo>
                  <a:cubicBezTo>
                    <a:pt x="18" y="7"/>
                    <a:pt x="18" y="8"/>
                    <a:pt x="18" y="9"/>
                  </a:cubicBezTo>
                  <a:cubicBezTo>
                    <a:pt x="18" y="10"/>
                    <a:pt x="18" y="11"/>
                    <a:pt x="17" y="11"/>
                  </a:cubicBezTo>
                  <a:cubicBezTo>
                    <a:pt x="17" y="12"/>
                    <a:pt x="16" y="12"/>
                    <a:pt x="15" y="13"/>
                  </a:cubicBezTo>
                  <a:lnTo>
                    <a:pt x="18" y="19"/>
                  </a:lnTo>
                  <a:close/>
                  <a:moveTo>
                    <a:pt x="9" y="12"/>
                  </a:moveTo>
                  <a:cubicBezTo>
                    <a:pt x="13" y="12"/>
                    <a:pt x="13" y="12"/>
                    <a:pt x="13" y="12"/>
                  </a:cubicBezTo>
                  <a:cubicBezTo>
                    <a:pt x="14" y="12"/>
                    <a:pt x="15" y="11"/>
                    <a:pt x="15" y="11"/>
                  </a:cubicBezTo>
                  <a:cubicBezTo>
                    <a:pt x="16" y="10"/>
                    <a:pt x="16" y="10"/>
                    <a:pt x="16" y="9"/>
                  </a:cubicBezTo>
                  <a:cubicBezTo>
                    <a:pt x="16" y="8"/>
                    <a:pt x="16" y="8"/>
                    <a:pt x="15" y="7"/>
                  </a:cubicBezTo>
                  <a:cubicBezTo>
                    <a:pt x="15" y="7"/>
                    <a:pt x="14" y="7"/>
                    <a:pt x="13" y="7"/>
                  </a:cubicBezTo>
                  <a:cubicBezTo>
                    <a:pt x="9" y="7"/>
                    <a:pt x="9" y="7"/>
                    <a:pt x="9" y="7"/>
                  </a:cubicBezTo>
                  <a:lnTo>
                    <a:pt x="9"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Franklin Gothic Book"/>
              </a:endParaRPr>
            </a:p>
          </p:txBody>
        </p:sp>
      </p:grpSp>
      <p:sp>
        <p:nvSpPr>
          <p:cNvPr id="19" name="Picture Placeholder 7"/>
          <p:cNvSpPr>
            <a:spLocks noGrp="1"/>
          </p:cNvSpPr>
          <p:nvPr>
            <p:ph type="pic" sz="quarter" idx="10" hasCustomPrompt="1"/>
          </p:nvPr>
        </p:nvSpPr>
        <p:spPr bwMode="gray">
          <a:xfrm>
            <a:off x="7" y="3148013"/>
            <a:ext cx="2287585" cy="677108"/>
          </a:xfrm>
          <a:solidFill>
            <a:schemeClr val="tx2">
              <a:lumMod val="20000"/>
              <a:lumOff val="80000"/>
            </a:schemeClr>
          </a:solidFill>
        </p:spPr>
        <p:txBody>
          <a:bodyPr/>
          <a:lstStyle>
            <a:lvl1pPr>
              <a:defRPr sz="2000" baseline="0"/>
            </a:lvl1pPr>
          </a:lstStyle>
          <a:p>
            <a:r>
              <a:rPr lang="en-US" dirty="0" smtClean="0"/>
              <a:t>Click icon to add photo</a:t>
            </a:r>
            <a:endParaRPr lang="en-US" dirty="0"/>
          </a:p>
        </p:txBody>
      </p:sp>
      <p:sp>
        <p:nvSpPr>
          <p:cNvPr id="20" name="Footer Placeholder 5"/>
          <p:cNvSpPr>
            <a:spLocks noGrp="1"/>
          </p:cNvSpPr>
          <p:nvPr>
            <p:ph type="ftr" sz="quarter" idx="3"/>
          </p:nvPr>
        </p:nvSpPr>
        <p:spPr>
          <a:xfrm>
            <a:off x="2517257"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21"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fld id="{7BCC8D0D-EAEC-449D-9161-023DFF90F2E2}" type="slidenum">
              <a:rPr lang="en-US" smtClean="0">
                <a:solidFill>
                  <a:prstClr val="black">
                    <a:tint val="75000"/>
                  </a:prstClr>
                </a:solidFill>
                <a:latin typeface="Franklin Gothic Book"/>
              </a:rPr>
              <a:pPr/>
              <a:t>‹#›</a:t>
            </a:fld>
            <a:endParaRPr lang="en-US" dirty="0">
              <a:solidFill>
                <a:prstClr val="black">
                  <a:tint val="75000"/>
                </a:prstClr>
              </a:solidFill>
              <a:latin typeface="Franklin Gothic Book"/>
            </a:endParaRPr>
          </a:p>
        </p:txBody>
      </p:sp>
    </p:spTree>
    <p:extLst>
      <p:ext uri="{BB962C8B-B14F-4D97-AF65-F5344CB8AC3E}">
        <p14:creationId xmlns:p14="http://schemas.microsoft.com/office/powerpoint/2010/main" val="4334947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Lines1-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9" y="2630058"/>
            <a:ext cx="5221670"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smtClean="0"/>
              <a:t>Click to edit Master text styles</a:t>
            </a:r>
          </a:p>
          <a:p>
            <a:pPr lvl="1"/>
            <a:r>
              <a:rPr lang="en-US" dirty="0" smtClean="0"/>
              <a:t>Second level</a:t>
            </a:r>
            <a:endParaRPr lang="en-US" dirty="0"/>
          </a:p>
        </p:txBody>
      </p:sp>
      <p:sp>
        <p:nvSpPr>
          <p:cNvPr id="4" name="Title 3"/>
          <p:cNvSpPr>
            <a:spLocks noGrp="1"/>
          </p:cNvSpPr>
          <p:nvPr>
            <p:ph type="title"/>
          </p:nvPr>
        </p:nvSpPr>
        <p:spPr bwMode="gray">
          <a:xfrm>
            <a:off x="701151" y="1827244"/>
            <a:ext cx="5695031"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94" name="Footer Placeholder 5"/>
          <p:cNvSpPr txBox="1">
            <a:spLocks/>
          </p:cNvSpPr>
          <p:nvPr userDrawn="1"/>
        </p:nvSpPr>
        <p:spPr>
          <a:xfrm>
            <a:off x="4769078" y="4906103"/>
            <a:ext cx="3990646" cy="103485"/>
          </a:xfrm>
          <a:prstGeom prst="rect">
            <a:avLst/>
          </a:prstGeom>
        </p:spPr>
        <p:txBody>
          <a:bodyPr vert="horz" wrap="square" lIns="0" tIns="0" rIns="0" bIns="0" rtlCol="0" anchor="b" anchorCtr="0"/>
          <a:lstStyle>
            <a:defPPr>
              <a:defRPr lang="en-US"/>
            </a:defPPr>
            <a:lvl1pPr marL="0" marR="0" indent="0" algn="r" defTabSz="914270" rtl="0" eaLnBrk="1" fontAlgn="auto" latinLnBrk="0" hangingPunct="1">
              <a:lnSpc>
                <a:spcPct val="100000"/>
              </a:lnSpc>
              <a:spcBef>
                <a:spcPts val="0"/>
              </a:spcBef>
              <a:spcAft>
                <a:spcPts val="0"/>
              </a:spcAft>
              <a:buClrTx/>
              <a:buSzTx/>
              <a:buFontTx/>
              <a:buNone/>
              <a:tabLst/>
              <a:defRPr sz="700" kern="1200" cap="none" spc="-20" baseline="0">
                <a:solidFill>
                  <a:schemeClr val="bg1">
                    <a:alpha val="75000"/>
                  </a:schemeClr>
                </a:solidFill>
                <a:latin typeface="Dual 400" panose="02000603000000020004" pitchFamily="2" charset="0"/>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a:defRPr/>
            </a:pPr>
            <a:r>
              <a:rPr lang="en-US" smtClean="0"/>
              <a:t>© 2015 BROCADE COMMUNICATIONS SYSTEMS, INC. INTERNAL USE ONLY</a:t>
            </a:r>
            <a:endParaRPr lang="en-US" dirty="0"/>
          </a:p>
        </p:txBody>
      </p:sp>
    </p:spTree>
    <p:extLst>
      <p:ext uri="{BB962C8B-B14F-4D97-AF65-F5344CB8AC3E}">
        <p14:creationId xmlns:p14="http://schemas.microsoft.com/office/powerpoint/2010/main" val="289245482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Lines2-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4" name="Group 83"/>
          <p:cNvGrpSpPr/>
          <p:nvPr userDrawn="1"/>
        </p:nvGrpSpPr>
        <p:grpSpPr bwMode="gray">
          <a:xfrm>
            <a:off x="7515472" y="411973"/>
            <a:ext cx="1287919" cy="247482"/>
            <a:chOff x="12700" y="2816225"/>
            <a:chExt cx="10079038" cy="1936750"/>
          </a:xfrm>
          <a:solidFill>
            <a:schemeClr val="bg1"/>
          </a:solidFill>
        </p:grpSpPr>
        <p:sp>
          <p:nvSpPr>
            <p:cNvPr id="85"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6"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7"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8"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89"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0"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1"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2"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93"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
        <p:nvSpPr>
          <p:cNvPr id="70" name="Text Placeholder 69"/>
          <p:cNvSpPr>
            <a:spLocks noGrp="1"/>
          </p:cNvSpPr>
          <p:nvPr>
            <p:ph type="body" sz="quarter" idx="11"/>
          </p:nvPr>
        </p:nvSpPr>
        <p:spPr bwMode="gray">
          <a:xfrm>
            <a:off x="701148" y="2630058"/>
            <a:ext cx="4575125" cy="671794"/>
          </a:xfrm>
        </p:spPr>
        <p:txBody>
          <a:bodyPr lIns="0">
            <a:noAutofit/>
          </a:bodyPr>
          <a:lstStyle>
            <a:lvl1pPr marL="0" indent="0">
              <a:buNone/>
              <a:defRPr sz="2200" b="0" i="0" spc="0">
                <a:solidFill>
                  <a:srgbClr val="FFFFFF">
                    <a:alpha val="75000"/>
                  </a:srgbClr>
                </a:solidFill>
                <a:latin typeface="Dual 400" panose="02000603000000020004" pitchFamily="2" charset="0"/>
                <a:cs typeface="Dual 400" panose="02000603000000020004" pitchFamily="2" charset="0"/>
              </a:defRPr>
            </a:lvl1pPr>
            <a:lvl2pPr marL="0" indent="0">
              <a:spcBef>
                <a:spcPts val="200"/>
              </a:spcBef>
              <a:buNone/>
              <a:defRPr sz="1800" b="0" i="0" spc="0">
                <a:solidFill>
                  <a:srgbClr val="FFFFFF">
                    <a:alpha val="75000"/>
                  </a:srgbClr>
                </a:solidFill>
                <a:latin typeface="Dual 400" panose="02000603000000020004" pitchFamily="2" charset="0"/>
                <a:cs typeface="Dual 400" panose="02000603000000020004" pitchFamily="2" charset="0"/>
              </a:defRPr>
            </a:lvl2pPr>
          </a:lstStyle>
          <a:p>
            <a:pPr lvl="0"/>
            <a:r>
              <a:rPr lang="en-US" dirty="0" smtClean="0"/>
              <a:t>Click to edit Master text styles</a:t>
            </a:r>
          </a:p>
          <a:p>
            <a:pPr lvl="1"/>
            <a:r>
              <a:rPr lang="en-US" dirty="0" smtClean="0"/>
              <a:t>Second level</a:t>
            </a:r>
            <a:endParaRPr lang="en-US" dirty="0"/>
          </a:p>
        </p:txBody>
      </p:sp>
      <p:sp>
        <p:nvSpPr>
          <p:cNvPr id="4" name="Title 3"/>
          <p:cNvSpPr>
            <a:spLocks noGrp="1"/>
          </p:cNvSpPr>
          <p:nvPr>
            <p:ph type="title"/>
          </p:nvPr>
        </p:nvSpPr>
        <p:spPr bwMode="gray">
          <a:xfrm>
            <a:off x="701151" y="1827244"/>
            <a:ext cx="5696712" cy="567020"/>
          </a:xfrm>
        </p:spPr>
        <p:txBody>
          <a:bodyPr wrap="square" anchor="b" anchorCtr="0">
            <a:noAutofit/>
          </a:bodyPr>
          <a:lstStyle>
            <a:lvl1pPr>
              <a:lnSpc>
                <a:spcPct val="90000"/>
              </a:lnSpc>
              <a:defRPr lang="en-US" sz="4000" b="0" i="0" spc="-40" baseline="0" dirty="0">
                <a:solidFill>
                  <a:schemeClr val="bg1"/>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94" name="Footer Placeholder 5"/>
          <p:cNvSpPr txBox="1">
            <a:spLocks/>
          </p:cNvSpPr>
          <p:nvPr userDrawn="1"/>
        </p:nvSpPr>
        <p:spPr>
          <a:xfrm>
            <a:off x="4769078" y="4906103"/>
            <a:ext cx="3990646" cy="103485"/>
          </a:xfrm>
          <a:prstGeom prst="rect">
            <a:avLst/>
          </a:prstGeom>
        </p:spPr>
        <p:txBody>
          <a:bodyPr vert="horz" wrap="square" lIns="0" tIns="0" rIns="0" bIns="0" rtlCol="0" anchor="b" anchorCtr="0"/>
          <a:lstStyle>
            <a:defPPr>
              <a:defRPr lang="en-US"/>
            </a:defPPr>
            <a:lvl1pPr marL="0" marR="0" indent="0" algn="r" defTabSz="914270" rtl="0" eaLnBrk="1" fontAlgn="auto" latinLnBrk="0" hangingPunct="1">
              <a:lnSpc>
                <a:spcPct val="100000"/>
              </a:lnSpc>
              <a:spcBef>
                <a:spcPts val="0"/>
              </a:spcBef>
              <a:spcAft>
                <a:spcPts val="0"/>
              </a:spcAft>
              <a:buClrTx/>
              <a:buSzTx/>
              <a:buFontTx/>
              <a:buNone/>
              <a:tabLst/>
              <a:defRPr sz="700" kern="1200" cap="none" spc="-20" baseline="0">
                <a:solidFill>
                  <a:schemeClr val="bg1">
                    <a:alpha val="75000"/>
                  </a:schemeClr>
                </a:solidFill>
                <a:latin typeface="Dual 400" panose="02000603000000020004" pitchFamily="2" charset="0"/>
                <a:ea typeface="+mn-ea"/>
                <a:cs typeface="+mn-cs"/>
              </a:defRPr>
            </a:lvl1pPr>
            <a:lvl2pPr marL="457133"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4" algn="l" defTabSz="914270" rtl="0" eaLnBrk="1" latinLnBrk="0" hangingPunct="1">
              <a:defRPr sz="1800" kern="1200">
                <a:solidFill>
                  <a:schemeClr val="tx1"/>
                </a:solidFill>
                <a:latin typeface="+mn-lt"/>
                <a:ea typeface="+mn-ea"/>
                <a:cs typeface="+mn-cs"/>
              </a:defRPr>
            </a:lvl4pPr>
            <a:lvl5pPr marL="1828538" algn="l" defTabSz="914270" rtl="0" eaLnBrk="1" latinLnBrk="0" hangingPunct="1">
              <a:defRPr sz="1800" kern="1200">
                <a:solidFill>
                  <a:schemeClr val="tx1"/>
                </a:solidFill>
                <a:latin typeface="+mn-lt"/>
                <a:ea typeface="+mn-ea"/>
                <a:cs typeface="+mn-cs"/>
              </a:defRPr>
            </a:lvl5pPr>
            <a:lvl6pPr marL="2285672" algn="l" defTabSz="914270" rtl="0" eaLnBrk="1" latinLnBrk="0" hangingPunct="1">
              <a:defRPr sz="1800" kern="1200">
                <a:solidFill>
                  <a:schemeClr val="tx1"/>
                </a:solidFill>
                <a:latin typeface="+mn-lt"/>
                <a:ea typeface="+mn-ea"/>
                <a:cs typeface="+mn-cs"/>
              </a:defRPr>
            </a:lvl6pPr>
            <a:lvl7pPr marL="2742806" algn="l" defTabSz="914270" rtl="0" eaLnBrk="1" latinLnBrk="0" hangingPunct="1">
              <a:defRPr sz="1800" kern="1200">
                <a:solidFill>
                  <a:schemeClr val="tx1"/>
                </a:solidFill>
                <a:latin typeface="+mn-lt"/>
                <a:ea typeface="+mn-ea"/>
                <a:cs typeface="+mn-cs"/>
              </a:defRPr>
            </a:lvl7pPr>
            <a:lvl8pPr marL="3199940" algn="l" defTabSz="914270" rtl="0" eaLnBrk="1" latinLnBrk="0" hangingPunct="1">
              <a:defRPr sz="1800" kern="1200">
                <a:solidFill>
                  <a:schemeClr val="tx1"/>
                </a:solidFill>
                <a:latin typeface="+mn-lt"/>
                <a:ea typeface="+mn-ea"/>
                <a:cs typeface="+mn-cs"/>
              </a:defRPr>
            </a:lvl8pPr>
            <a:lvl9pPr marL="3657074" algn="l" defTabSz="914270" rtl="0" eaLnBrk="1" latinLnBrk="0" hangingPunct="1">
              <a:defRPr sz="1800" kern="1200">
                <a:solidFill>
                  <a:schemeClr val="tx1"/>
                </a:solidFill>
                <a:latin typeface="+mn-lt"/>
                <a:ea typeface="+mn-ea"/>
                <a:cs typeface="+mn-cs"/>
              </a:defRPr>
            </a:lvl9pPr>
          </a:lstStyle>
          <a:p>
            <a:pPr>
              <a:defRPr/>
            </a:pPr>
            <a:r>
              <a:rPr lang="en-US" smtClean="0"/>
              <a:t>© 2015 BROCADE COMMUNICATIONS SYSTEMS, INC. INTERNAL USE ONLY</a:t>
            </a:r>
            <a:endParaRPr lang="en-US" dirty="0"/>
          </a:p>
        </p:txBody>
      </p:sp>
    </p:spTree>
    <p:extLst>
      <p:ext uri="{BB962C8B-B14F-4D97-AF65-F5344CB8AC3E}">
        <p14:creationId xmlns:p14="http://schemas.microsoft.com/office/powerpoint/2010/main" val="371976122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Lines1-Red">
    <p:spTree>
      <p:nvGrpSpPr>
        <p:cNvPr id="1" name=""/>
        <p:cNvGrpSpPr/>
        <p:nvPr/>
      </p:nvGrpSpPr>
      <p:grpSpPr>
        <a:xfrm>
          <a:off x="0" y="0"/>
          <a:ext cx="0" cy="0"/>
          <a:chOff x="0" y="0"/>
          <a:chExt cx="0" cy="0"/>
        </a:xfrm>
      </p:grpSpPr>
      <p:sp>
        <p:nvSpPr>
          <p:cNvPr id="5" name="Rectangle 4"/>
          <p:cNvSpPr/>
          <p:nvPr userDrawn="1"/>
        </p:nvSpPr>
        <p:spPr>
          <a:xfrm>
            <a:off x="8490857" y="4826000"/>
            <a:ext cx="653143"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1151" y="1827244"/>
            <a:ext cx="7911757" cy="567020"/>
          </a:xfrm>
        </p:spPr>
        <p:txBody>
          <a:bodyPr wrap="square" anchor="b" anchorCtr="0">
            <a:noAutofit/>
          </a:bodyPr>
          <a:lstStyle>
            <a:lvl1pPr>
              <a:lnSpc>
                <a:spcPct val="90000"/>
              </a:lnSpc>
              <a:defRPr lang="en-US" sz="4000" b="0" i="0" spc="-40" baseline="0" dirty="0">
                <a:solidFill>
                  <a:schemeClr val="bg2"/>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476"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77"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47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479" name="Group 478"/>
          <p:cNvGrpSpPr/>
          <p:nvPr userDrawn="1"/>
        </p:nvGrpSpPr>
        <p:grpSpPr bwMode="gray">
          <a:xfrm>
            <a:off x="7515472" y="411973"/>
            <a:ext cx="1287919" cy="247482"/>
            <a:chOff x="12700" y="2816225"/>
            <a:chExt cx="10079038" cy="1936750"/>
          </a:xfrm>
          <a:solidFill>
            <a:schemeClr val="bg1"/>
          </a:solidFill>
        </p:grpSpPr>
        <p:sp>
          <p:nvSpPr>
            <p:cNvPr id="48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48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63495564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ter-Lines1-Purple">
    <p:spTree>
      <p:nvGrpSpPr>
        <p:cNvPr id="1" name=""/>
        <p:cNvGrpSpPr/>
        <p:nvPr/>
      </p:nvGrpSpPr>
      <p:grpSpPr>
        <a:xfrm>
          <a:off x="0" y="0"/>
          <a:ext cx="0" cy="0"/>
          <a:chOff x="0" y="0"/>
          <a:chExt cx="0" cy="0"/>
        </a:xfrm>
      </p:grpSpPr>
      <p:sp>
        <p:nvSpPr>
          <p:cNvPr id="5" name="Rectangle 4"/>
          <p:cNvSpPr/>
          <p:nvPr userDrawn="1"/>
        </p:nvSpPr>
        <p:spPr>
          <a:xfrm>
            <a:off x="8490857" y="4826000"/>
            <a:ext cx="653143"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1151" y="1827244"/>
            <a:ext cx="7911757" cy="567020"/>
          </a:xfrm>
        </p:spPr>
        <p:txBody>
          <a:bodyPr wrap="square" anchor="b" anchorCtr="0">
            <a:noAutofit/>
          </a:bodyPr>
          <a:lstStyle>
            <a:lvl1pPr>
              <a:lnSpc>
                <a:spcPct val="90000"/>
              </a:lnSpc>
              <a:defRPr lang="en-US" sz="4000" b="0" i="0" spc="-40" baseline="0" dirty="0">
                <a:solidFill>
                  <a:schemeClr val="accent3"/>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476"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77"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47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479" name="Group 478"/>
          <p:cNvGrpSpPr/>
          <p:nvPr userDrawn="1"/>
        </p:nvGrpSpPr>
        <p:grpSpPr bwMode="gray">
          <a:xfrm>
            <a:off x="7515472" y="411973"/>
            <a:ext cx="1287919" cy="247482"/>
            <a:chOff x="12700" y="2816225"/>
            <a:chExt cx="10079038" cy="1936750"/>
          </a:xfrm>
          <a:solidFill>
            <a:schemeClr val="bg1"/>
          </a:solidFill>
        </p:grpSpPr>
        <p:sp>
          <p:nvSpPr>
            <p:cNvPr id="48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48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44820248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Lines1-Blue">
    <p:spTree>
      <p:nvGrpSpPr>
        <p:cNvPr id="1" name=""/>
        <p:cNvGrpSpPr/>
        <p:nvPr/>
      </p:nvGrpSpPr>
      <p:grpSpPr>
        <a:xfrm>
          <a:off x="0" y="0"/>
          <a:ext cx="0" cy="0"/>
          <a:chOff x="0" y="0"/>
          <a:chExt cx="0" cy="0"/>
        </a:xfrm>
      </p:grpSpPr>
      <p:sp>
        <p:nvSpPr>
          <p:cNvPr id="5" name="Rectangle 4"/>
          <p:cNvSpPr/>
          <p:nvPr userDrawn="1"/>
        </p:nvSpPr>
        <p:spPr>
          <a:xfrm>
            <a:off x="8490857" y="4826000"/>
            <a:ext cx="653143"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bwMode="gray">
          <a:xfrm>
            <a:off x="701151" y="1827244"/>
            <a:ext cx="7911757" cy="567020"/>
          </a:xfrm>
        </p:spPr>
        <p:txBody>
          <a:bodyPr wrap="square" anchor="b" anchorCtr="0">
            <a:noAutofit/>
          </a:bodyPr>
          <a:lstStyle>
            <a:lvl1pPr>
              <a:lnSpc>
                <a:spcPct val="90000"/>
              </a:lnSpc>
              <a:defRPr lang="en-US" sz="4000" b="0" i="0" spc="-40" baseline="0" dirty="0">
                <a:solidFill>
                  <a:schemeClr val="accent2"/>
                </a:solidFill>
                <a:latin typeface="Dual 400" panose="02000603000000020004" pitchFamily="2" charset="0"/>
                <a:ea typeface="+mn-ea"/>
                <a:cs typeface="Dual 400" panose="02000603000000020004" pitchFamily="2" charset="0"/>
              </a:defRPr>
            </a:lvl1pPr>
          </a:lstStyle>
          <a:p>
            <a:pPr marL="0" lvl="0" defTabSz="914270"/>
            <a:r>
              <a:rPr lang="en-US" dirty="0" smtClean="0"/>
              <a:t>Click to edit Master title style</a:t>
            </a:r>
            <a:endParaRPr lang="en-US" dirty="0"/>
          </a:p>
        </p:txBody>
      </p:sp>
      <p:sp>
        <p:nvSpPr>
          <p:cNvPr id="476" name="Text Placeholder 5"/>
          <p:cNvSpPr>
            <a:spLocks noGrp="1"/>
          </p:cNvSpPr>
          <p:nvPr>
            <p:ph type="body" sz="quarter" idx="17"/>
          </p:nvPr>
        </p:nvSpPr>
        <p:spPr>
          <a:xfrm>
            <a:off x="357277" y="4873539"/>
            <a:ext cx="3619739" cy="137160"/>
          </a:xfrm>
        </p:spPr>
        <p:txBody>
          <a:bodyPr lIns="0" tIns="0" rIns="0" bIns="0" anchor="b" anchorCtr="0">
            <a:normAutofit/>
          </a:bodyPr>
          <a:lstStyle>
            <a:lvl1pPr marL="0" indent="0" algn="l">
              <a:buFont typeface="Arial" panose="020B0604020202020204" pitchFamily="34" charset="0"/>
              <a:buChar char="‪"/>
              <a:defRPr sz="700" cap="all">
                <a:solidFill>
                  <a:schemeClr val="bg1">
                    <a:lumMod val="50000"/>
                  </a:schemeClr>
                </a:solidFill>
              </a:defRPr>
            </a:lvl1pPr>
            <a:lvl2pPr marL="173021" indent="0" algn="l">
              <a:buNone/>
              <a:defRPr sz="600">
                <a:solidFill>
                  <a:srgbClr val="FFFFFF"/>
                </a:solidFill>
              </a:defRPr>
            </a:lvl2pPr>
            <a:lvl3pPr marL="346040" indent="0" algn="l">
              <a:buNone/>
              <a:defRPr sz="600">
                <a:solidFill>
                  <a:srgbClr val="FFFFFF"/>
                </a:solidFill>
              </a:defRPr>
            </a:lvl3pPr>
            <a:lvl4pPr marL="512714" indent="0" algn="l">
              <a:buNone/>
              <a:defRPr sz="600">
                <a:solidFill>
                  <a:srgbClr val="FFFFFF"/>
                </a:solidFill>
              </a:defRPr>
            </a:lvl4pPr>
            <a:lvl5pPr marL="685732" indent="0" algn="l">
              <a:buNone/>
              <a:defRPr sz="600">
                <a:solidFill>
                  <a:srgbClr val="FFFFFF"/>
                </a:solidFill>
              </a:defRPr>
            </a:lvl5pPr>
          </a:lstStyle>
          <a:p>
            <a:pPr lvl="0"/>
            <a:endParaRPr lang="en-US" dirty="0"/>
          </a:p>
        </p:txBody>
      </p:sp>
      <p:sp>
        <p:nvSpPr>
          <p:cNvPr id="477"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478"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479" name="Group 478"/>
          <p:cNvGrpSpPr/>
          <p:nvPr userDrawn="1"/>
        </p:nvGrpSpPr>
        <p:grpSpPr bwMode="gray">
          <a:xfrm>
            <a:off x="7515472" y="411973"/>
            <a:ext cx="1287919" cy="247482"/>
            <a:chOff x="12700" y="2816225"/>
            <a:chExt cx="10079038" cy="1936750"/>
          </a:xfrm>
          <a:solidFill>
            <a:schemeClr val="bg1"/>
          </a:solidFill>
        </p:grpSpPr>
        <p:sp>
          <p:nvSpPr>
            <p:cNvPr id="480" name="Freeform 1"/>
            <p:cNvSpPr>
              <a:spLocks noChangeArrowheads="1"/>
            </p:cNvSpPr>
            <p:nvPr/>
          </p:nvSpPr>
          <p:spPr bwMode="gray">
            <a:xfrm>
              <a:off x="12700" y="3257550"/>
              <a:ext cx="1096963" cy="1473200"/>
            </a:xfrm>
            <a:custGeom>
              <a:avLst/>
              <a:gdLst>
                <a:gd name="T0" fmla="*/ 1589 w 3049"/>
                <a:gd name="T1" fmla="*/ 0 h 4091"/>
                <a:gd name="T2" fmla="*/ 1996 w 3049"/>
                <a:gd name="T3" fmla="*/ 23 h 4091"/>
                <a:gd name="T4" fmla="*/ 2294 w 3049"/>
                <a:gd name="T5" fmla="*/ 95 h 4091"/>
                <a:gd name="T6" fmla="*/ 2503 w 3049"/>
                <a:gd name="T7" fmla="*/ 212 h 4091"/>
                <a:gd name="T8" fmla="*/ 2693 w 3049"/>
                <a:gd name="T9" fmla="*/ 393 h 4091"/>
                <a:gd name="T10" fmla="*/ 2809 w 3049"/>
                <a:gd name="T11" fmla="*/ 567 h 4091"/>
                <a:gd name="T12" fmla="*/ 2896 w 3049"/>
                <a:gd name="T13" fmla="*/ 821 h 4091"/>
                <a:gd name="T14" fmla="*/ 2917 w 3049"/>
                <a:gd name="T15" fmla="*/ 1061 h 4091"/>
                <a:gd name="T16" fmla="*/ 2910 w 3049"/>
                <a:gd name="T17" fmla="*/ 1228 h 4091"/>
                <a:gd name="T18" fmla="*/ 2860 w 3049"/>
                <a:gd name="T19" fmla="*/ 1424 h 4091"/>
                <a:gd name="T20" fmla="*/ 2736 w 3049"/>
                <a:gd name="T21" fmla="*/ 1641 h 4091"/>
                <a:gd name="T22" fmla="*/ 2518 w 3049"/>
                <a:gd name="T23" fmla="*/ 1838 h 4091"/>
                <a:gd name="T24" fmla="*/ 2178 w 3049"/>
                <a:gd name="T25" fmla="*/ 1976 h 4091"/>
                <a:gd name="T26" fmla="*/ 2395 w 3049"/>
                <a:gd name="T27" fmla="*/ 2026 h 4091"/>
                <a:gd name="T28" fmla="*/ 2649 w 3049"/>
                <a:gd name="T29" fmla="*/ 2157 h 4091"/>
                <a:gd name="T30" fmla="*/ 2816 w 3049"/>
                <a:gd name="T31" fmla="*/ 2303 h 4091"/>
                <a:gd name="T32" fmla="*/ 2976 w 3049"/>
                <a:gd name="T33" fmla="*/ 2564 h 4091"/>
                <a:gd name="T34" fmla="*/ 3041 w 3049"/>
                <a:gd name="T35" fmla="*/ 2826 h 4091"/>
                <a:gd name="T36" fmla="*/ 3048 w 3049"/>
                <a:gd name="T37" fmla="*/ 2970 h 4091"/>
                <a:gd name="T38" fmla="*/ 3005 w 3049"/>
                <a:gd name="T39" fmla="*/ 3313 h 4091"/>
                <a:gd name="T40" fmla="*/ 2860 w 3049"/>
                <a:gd name="T41" fmla="*/ 3624 h 4091"/>
                <a:gd name="T42" fmla="*/ 2722 w 3049"/>
                <a:gd name="T43" fmla="*/ 3791 h 4091"/>
                <a:gd name="T44" fmla="*/ 2366 w 3049"/>
                <a:gd name="T45" fmla="*/ 4003 h 4091"/>
                <a:gd name="T46" fmla="*/ 2017 w 3049"/>
                <a:gd name="T47" fmla="*/ 4083 h 4091"/>
                <a:gd name="T48" fmla="*/ 0 w 3049"/>
                <a:gd name="T49" fmla="*/ 4090 h 4091"/>
                <a:gd name="T50" fmla="*/ 1597 w 3049"/>
                <a:gd name="T51" fmla="*/ 1722 h 4091"/>
                <a:gd name="T52" fmla="*/ 1728 w 3049"/>
                <a:gd name="T53" fmla="*/ 1714 h 4091"/>
                <a:gd name="T54" fmla="*/ 1894 w 3049"/>
                <a:gd name="T55" fmla="*/ 1656 h 4091"/>
                <a:gd name="T56" fmla="*/ 2025 w 3049"/>
                <a:gd name="T57" fmla="*/ 1561 h 4091"/>
                <a:gd name="T58" fmla="*/ 2127 w 3049"/>
                <a:gd name="T59" fmla="*/ 1424 h 4091"/>
                <a:gd name="T60" fmla="*/ 2178 w 3049"/>
                <a:gd name="T61" fmla="*/ 1257 h 4091"/>
                <a:gd name="T62" fmla="*/ 2192 w 3049"/>
                <a:gd name="T63" fmla="*/ 1126 h 4091"/>
                <a:gd name="T64" fmla="*/ 2148 w 3049"/>
                <a:gd name="T65" fmla="*/ 902 h 4091"/>
                <a:gd name="T66" fmla="*/ 2039 w 3049"/>
                <a:gd name="T67" fmla="*/ 741 h 4091"/>
                <a:gd name="T68" fmla="*/ 1894 w 3049"/>
                <a:gd name="T69" fmla="*/ 647 h 4091"/>
                <a:gd name="T70" fmla="*/ 1654 w 3049"/>
                <a:gd name="T71" fmla="*/ 589 h 4091"/>
                <a:gd name="T72" fmla="*/ 697 w 3049"/>
                <a:gd name="T73" fmla="*/ 1722 h 4091"/>
                <a:gd name="T74" fmla="*/ 1654 w 3049"/>
                <a:gd name="T75" fmla="*/ 3480 h 4091"/>
                <a:gd name="T76" fmla="*/ 1851 w 3049"/>
                <a:gd name="T77" fmla="*/ 3457 h 4091"/>
                <a:gd name="T78" fmla="*/ 2025 w 3049"/>
                <a:gd name="T79" fmla="*/ 3392 h 4091"/>
                <a:gd name="T80" fmla="*/ 2163 w 3049"/>
                <a:gd name="T81" fmla="*/ 3283 h 4091"/>
                <a:gd name="T82" fmla="*/ 2250 w 3049"/>
                <a:gd name="T83" fmla="*/ 3138 h 4091"/>
                <a:gd name="T84" fmla="*/ 2300 w 3049"/>
                <a:gd name="T85" fmla="*/ 2956 h 4091"/>
                <a:gd name="T86" fmla="*/ 2300 w 3049"/>
                <a:gd name="T87" fmla="*/ 2826 h 4091"/>
                <a:gd name="T88" fmla="*/ 2258 w 3049"/>
                <a:gd name="T89" fmla="*/ 2659 h 4091"/>
                <a:gd name="T90" fmla="*/ 2170 w 3049"/>
                <a:gd name="T91" fmla="*/ 2513 h 4091"/>
                <a:gd name="T92" fmla="*/ 2032 w 3049"/>
                <a:gd name="T93" fmla="*/ 2405 h 4091"/>
                <a:gd name="T94" fmla="*/ 1865 w 3049"/>
                <a:gd name="T95" fmla="*/ 2331 h 4091"/>
                <a:gd name="T96" fmla="*/ 1654 w 3049"/>
                <a:gd name="T97" fmla="*/ 230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9" h="4091">
                  <a:moveTo>
                    <a:pt x="0" y="0"/>
                  </a:moveTo>
                  <a:lnTo>
                    <a:pt x="1589" y="0"/>
                  </a:lnTo>
                  <a:lnTo>
                    <a:pt x="1589" y="0"/>
                  </a:lnTo>
                  <a:lnTo>
                    <a:pt x="1720" y="0"/>
                  </a:lnTo>
                  <a:lnTo>
                    <a:pt x="1851" y="8"/>
                  </a:lnTo>
                  <a:lnTo>
                    <a:pt x="1996" y="23"/>
                  </a:lnTo>
                  <a:lnTo>
                    <a:pt x="2141" y="44"/>
                  </a:lnTo>
                  <a:lnTo>
                    <a:pt x="2220" y="66"/>
                  </a:lnTo>
                  <a:lnTo>
                    <a:pt x="2294" y="95"/>
                  </a:lnTo>
                  <a:lnTo>
                    <a:pt x="2366" y="125"/>
                  </a:lnTo>
                  <a:lnTo>
                    <a:pt x="2431" y="168"/>
                  </a:lnTo>
                  <a:lnTo>
                    <a:pt x="2503" y="212"/>
                  </a:lnTo>
                  <a:lnTo>
                    <a:pt x="2569" y="262"/>
                  </a:lnTo>
                  <a:lnTo>
                    <a:pt x="2634" y="320"/>
                  </a:lnTo>
                  <a:lnTo>
                    <a:pt x="2693" y="393"/>
                  </a:lnTo>
                  <a:lnTo>
                    <a:pt x="2693" y="393"/>
                  </a:lnTo>
                  <a:lnTo>
                    <a:pt x="2758" y="480"/>
                  </a:lnTo>
                  <a:lnTo>
                    <a:pt x="2809" y="567"/>
                  </a:lnTo>
                  <a:lnTo>
                    <a:pt x="2845" y="654"/>
                  </a:lnTo>
                  <a:lnTo>
                    <a:pt x="2874" y="741"/>
                  </a:lnTo>
                  <a:lnTo>
                    <a:pt x="2896" y="821"/>
                  </a:lnTo>
                  <a:lnTo>
                    <a:pt x="2910" y="908"/>
                  </a:lnTo>
                  <a:lnTo>
                    <a:pt x="2917" y="989"/>
                  </a:lnTo>
                  <a:lnTo>
                    <a:pt x="2917" y="1061"/>
                  </a:lnTo>
                  <a:lnTo>
                    <a:pt x="2917" y="1061"/>
                  </a:lnTo>
                  <a:lnTo>
                    <a:pt x="2917" y="1126"/>
                  </a:lnTo>
                  <a:lnTo>
                    <a:pt x="2910" y="1228"/>
                  </a:lnTo>
                  <a:lnTo>
                    <a:pt x="2896" y="1293"/>
                  </a:lnTo>
                  <a:lnTo>
                    <a:pt x="2881" y="1359"/>
                  </a:lnTo>
                  <a:lnTo>
                    <a:pt x="2860" y="1424"/>
                  </a:lnTo>
                  <a:lnTo>
                    <a:pt x="2824" y="1496"/>
                  </a:lnTo>
                  <a:lnTo>
                    <a:pt x="2787" y="1569"/>
                  </a:lnTo>
                  <a:lnTo>
                    <a:pt x="2736" y="1641"/>
                  </a:lnTo>
                  <a:lnTo>
                    <a:pt x="2678" y="1707"/>
                  </a:lnTo>
                  <a:lnTo>
                    <a:pt x="2606" y="1772"/>
                  </a:lnTo>
                  <a:lnTo>
                    <a:pt x="2518" y="1838"/>
                  </a:lnTo>
                  <a:lnTo>
                    <a:pt x="2424" y="1889"/>
                  </a:lnTo>
                  <a:lnTo>
                    <a:pt x="2308" y="1939"/>
                  </a:lnTo>
                  <a:lnTo>
                    <a:pt x="2178" y="1976"/>
                  </a:lnTo>
                  <a:lnTo>
                    <a:pt x="2178" y="1976"/>
                  </a:lnTo>
                  <a:lnTo>
                    <a:pt x="2315" y="2005"/>
                  </a:lnTo>
                  <a:lnTo>
                    <a:pt x="2395" y="2026"/>
                  </a:lnTo>
                  <a:lnTo>
                    <a:pt x="2482" y="2063"/>
                  </a:lnTo>
                  <a:lnTo>
                    <a:pt x="2562" y="2099"/>
                  </a:lnTo>
                  <a:lnTo>
                    <a:pt x="2649" y="2157"/>
                  </a:lnTo>
                  <a:lnTo>
                    <a:pt x="2736" y="2223"/>
                  </a:lnTo>
                  <a:lnTo>
                    <a:pt x="2816" y="2303"/>
                  </a:lnTo>
                  <a:lnTo>
                    <a:pt x="2816" y="2303"/>
                  </a:lnTo>
                  <a:lnTo>
                    <a:pt x="2881" y="2390"/>
                  </a:lnTo>
                  <a:lnTo>
                    <a:pt x="2932" y="2477"/>
                  </a:lnTo>
                  <a:lnTo>
                    <a:pt x="2976" y="2564"/>
                  </a:lnTo>
                  <a:lnTo>
                    <a:pt x="3005" y="2659"/>
                  </a:lnTo>
                  <a:lnTo>
                    <a:pt x="3027" y="2739"/>
                  </a:lnTo>
                  <a:lnTo>
                    <a:pt x="3041" y="2826"/>
                  </a:lnTo>
                  <a:lnTo>
                    <a:pt x="3048" y="2898"/>
                  </a:lnTo>
                  <a:lnTo>
                    <a:pt x="3048" y="2970"/>
                  </a:lnTo>
                  <a:lnTo>
                    <a:pt x="3048" y="2970"/>
                  </a:lnTo>
                  <a:lnTo>
                    <a:pt x="3041" y="3087"/>
                  </a:lnTo>
                  <a:lnTo>
                    <a:pt x="3027" y="3196"/>
                  </a:lnTo>
                  <a:lnTo>
                    <a:pt x="3005" y="3313"/>
                  </a:lnTo>
                  <a:lnTo>
                    <a:pt x="2961" y="3421"/>
                  </a:lnTo>
                  <a:lnTo>
                    <a:pt x="2917" y="3531"/>
                  </a:lnTo>
                  <a:lnTo>
                    <a:pt x="2860" y="3624"/>
                  </a:lnTo>
                  <a:lnTo>
                    <a:pt x="2794" y="3712"/>
                  </a:lnTo>
                  <a:lnTo>
                    <a:pt x="2722" y="3791"/>
                  </a:lnTo>
                  <a:lnTo>
                    <a:pt x="2722" y="3791"/>
                  </a:lnTo>
                  <a:lnTo>
                    <a:pt x="2598" y="3879"/>
                  </a:lnTo>
                  <a:lnTo>
                    <a:pt x="2482" y="3944"/>
                  </a:lnTo>
                  <a:lnTo>
                    <a:pt x="2366" y="4003"/>
                  </a:lnTo>
                  <a:lnTo>
                    <a:pt x="2250" y="4039"/>
                  </a:lnTo>
                  <a:lnTo>
                    <a:pt x="2134" y="4068"/>
                  </a:lnTo>
                  <a:lnTo>
                    <a:pt x="2017" y="4083"/>
                  </a:lnTo>
                  <a:lnTo>
                    <a:pt x="1901" y="4090"/>
                  </a:lnTo>
                  <a:lnTo>
                    <a:pt x="1785" y="4090"/>
                  </a:lnTo>
                  <a:lnTo>
                    <a:pt x="0" y="4090"/>
                  </a:lnTo>
                  <a:lnTo>
                    <a:pt x="0" y="0"/>
                  </a:lnTo>
                  <a:close/>
                  <a:moveTo>
                    <a:pt x="697" y="1722"/>
                  </a:moveTo>
                  <a:lnTo>
                    <a:pt x="1597" y="1722"/>
                  </a:lnTo>
                  <a:lnTo>
                    <a:pt x="1597" y="1722"/>
                  </a:lnTo>
                  <a:lnTo>
                    <a:pt x="1662" y="1722"/>
                  </a:lnTo>
                  <a:lnTo>
                    <a:pt x="1728" y="1714"/>
                  </a:lnTo>
                  <a:lnTo>
                    <a:pt x="1785" y="1700"/>
                  </a:lnTo>
                  <a:lnTo>
                    <a:pt x="1836" y="1678"/>
                  </a:lnTo>
                  <a:lnTo>
                    <a:pt x="1894" y="1656"/>
                  </a:lnTo>
                  <a:lnTo>
                    <a:pt x="1937" y="1627"/>
                  </a:lnTo>
                  <a:lnTo>
                    <a:pt x="1988" y="1598"/>
                  </a:lnTo>
                  <a:lnTo>
                    <a:pt x="2025" y="1561"/>
                  </a:lnTo>
                  <a:lnTo>
                    <a:pt x="2061" y="1518"/>
                  </a:lnTo>
                  <a:lnTo>
                    <a:pt x="2097" y="1474"/>
                  </a:lnTo>
                  <a:lnTo>
                    <a:pt x="2127" y="1424"/>
                  </a:lnTo>
                  <a:lnTo>
                    <a:pt x="2148" y="1374"/>
                  </a:lnTo>
                  <a:lnTo>
                    <a:pt x="2170" y="1316"/>
                  </a:lnTo>
                  <a:lnTo>
                    <a:pt x="2178" y="1257"/>
                  </a:lnTo>
                  <a:lnTo>
                    <a:pt x="2192" y="1192"/>
                  </a:lnTo>
                  <a:lnTo>
                    <a:pt x="2192" y="1126"/>
                  </a:lnTo>
                  <a:lnTo>
                    <a:pt x="2192" y="1126"/>
                  </a:lnTo>
                  <a:lnTo>
                    <a:pt x="2184" y="1039"/>
                  </a:lnTo>
                  <a:lnTo>
                    <a:pt x="2170" y="967"/>
                  </a:lnTo>
                  <a:lnTo>
                    <a:pt x="2148" y="902"/>
                  </a:lnTo>
                  <a:lnTo>
                    <a:pt x="2119" y="843"/>
                  </a:lnTo>
                  <a:lnTo>
                    <a:pt x="2083" y="792"/>
                  </a:lnTo>
                  <a:lnTo>
                    <a:pt x="2039" y="741"/>
                  </a:lnTo>
                  <a:lnTo>
                    <a:pt x="1996" y="705"/>
                  </a:lnTo>
                  <a:lnTo>
                    <a:pt x="1945" y="676"/>
                  </a:lnTo>
                  <a:lnTo>
                    <a:pt x="1894" y="647"/>
                  </a:lnTo>
                  <a:lnTo>
                    <a:pt x="1844" y="625"/>
                  </a:lnTo>
                  <a:lnTo>
                    <a:pt x="1742" y="597"/>
                  </a:lnTo>
                  <a:lnTo>
                    <a:pt x="1654" y="589"/>
                  </a:lnTo>
                  <a:lnTo>
                    <a:pt x="1575" y="582"/>
                  </a:lnTo>
                  <a:lnTo>
                    <a:pt x="697" y="582"/>
                  </a:lnTo>
                  <a:lnTo>
                    <a:pt x="697" y="1722"/>
                  </a:lnTo>
                  <a:close/>
                  <a:moveTo>
                    <a:pt x="697" y="3480"/>
                  </a:moveTo>
                  <a:lnTo>
                    <a:pt x="1654" y="3480"/>
                  </a:lnTo>
                  <a:lnTo>
                    <a:pt x="1654" y="3480"/>
                  </a:lnTo>
                  <a:lnTo>
                    <a:pt x="1720" y="3472"/>
                  </a:lnTo>
                  <a:lnTo>
                    <a:pt x="1785" y="3465"/>
                  </a:lnTo>
                  <a:lnTo>
                    <a:pt x="1851" y="3457"/>
                  </a:lnTo>
                  <a:lnTo>
                    <a:pt x="1916" y="3436"/>
                  </a:lnTo>
                  <a:lnTo>
                    <a:pt x="1974" y="3414"/>
                  </a:lnTo>
                  <a:lnTo>
                    <a:pt x="2025" y="3392"/>
                  </a:lnTo>
                  <a:lnTo>
                    <a:pt x="2076" y="3363"/>
                  </a:lnTo>
                  <a:lnTo>
                    <a:pt x="2119" y="3327"/>
                  </a:lnTo>
                  <a:lnTo>
                    <a:pt x="2163" y="3283"/>
                  </a:lnTo>
                  <a:lnTo>
                    <a:pt x="2199" y="3239"/>
                  </a:lnTo>
                  <a:lnTo>
                    <a:pt x="2228" y="3196"/>
                  </a:lnTo>
                  <a:lnTo>
                    <a:pt x="2250" y="3138"/>
                  </a:lnTo>
                  <a:lnTo>
                    <a:pt x="2271" y="3080"/>
                  </a:lnTo>
                  <a:lnTo>
                    <a:pt x="2286" y="3021"/>
                  </a:lnTo>
                  <a:lnTo>
                    <a:pt x="2300" y="2956"/>
                  </a:lnTo>
                  <a:lnTo>
                    <a:pt x="2300" y="2891"/>
                  </a:lnTo>
                  <a:lnTo>
                    <a:pt x="2300" y="2891"/>
                  </a:lnTo>
                  <a:lnTo>
                    <a:pt x="2300" y="2826"/>
                  </a:lnTo>
                  <a:lnTo>
                    <a:pt x="2294" y="2767"/>
                  </a:lnTo>
                  <a:lnTo>
                    <a:pt x="2279" y="2710"/>
                  </a:lnTo>
                  <a:lnTo>
                    <a:pt x="2258" y="2659"/>
                  </a:lnTo>
                  <a:lnTo>
                    <a:pt x="2235" y="2608"/>
                  </a:lnTo>
                  <a:lnTo>
                    <a:pt x="2199" y="2557"/>
                  </a:lnTo>
                  <a:lnTo>
                    <a:pt x="2170" y="2513"/>
                  </a:lnTo>
                  <a:lnTo>
                    <a:pt x="2127" y="2470"/>
                  </a:lnTo>
                  <a:lnTo>
                    <a:pt x="2083" y="2433"/>
                  </a:lnTo>
                  <a:lnTo>
                    <a:pt x="2032" y="2405"/>
                  </a:lnTo>
                  <a:lnTo>
                    <a:pt x="1981" y="2375"/>
                  </a:lnTo>
                  <a:lnTo>
                    <a:pt x="1923" y="2346"/>
                  </a:lnTo>
                  <a:lnTo>
                    <a:pt x="1865" y="2331"/>
                  </a:lnTo>
                  <a:lnTo>
                    <a:pt x="1793" y="2317"/>
                  </a:lnTo>
                  <a:lnTo>
                    <a:pt x="1728" y="2310"/>
                  </a:lnTo>
                  <a:lnTo>
                    <a:pt x="1654" y="2303"/>
                  </a:lnTo>
                  <a:lnTo>
                    <a:pt x="697" y="2303"/>
                  </a:lnTo>
                  <a:lnTo>
                    <a:pt x="697" y="3480"/>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1" name="Freeform 2"/>
            <p:cNvSpPr>
              <a:spLocks noChangeArrowheads="1"/>
            </p:cNvSpPr>
            <p:nvPr/>
          </p:nvSpPr>
          <p:spPr bwMode="gray">
            <a:xfrm>
              <a:off x="1227138" y="3257550"/>
              <a:ext cx="1154112" cy="1473200"/>
            </a:xfrm>
            <a:custGeom>
              <a:avLst/>
              <a:gdLst>
                <a:gd name="T0" fmla="*/ 1771 w 3208"/>
                <a:gd name="T1" fmla="*/ 2411 h 4091"/>
                <a:gd name="T2" fmla="*/ 733 w 3208"/>
                <a:gd name="T3" fmla="*/ 4090 h 4091"/>
                <a:gd name="T4" fmla="*/ 0 w 3208"/>
                <a:gd name="T5" fmla="*/ 0 h 4091"/>
                <a:gd name="T6" fmla="*/ 1771 w 3208"/>
                <a:gd name="T7" fmla="*/ 0 h 4091"/>
                <a:gd name="T8" fmla="*/ 2119 w 3208"/>
                <a:gd name="T9" fmla="*/ 15 h 4091"/>
                <a:gd name="T10" fmla="*/ 2402 w 3208"/>
                <a:gd name="T11" fmla="*/ 74 h 4091"/>
                <a:gd name="T12" fmla="*/ 2634 w 3208"/>
                <a:gd name="T13" fmla="*/ 175 h 4091"/>
                <a:gd name="T14" fmla="*/ 2837 w 3208"/>
                <a:gd name="T15" fmla="*/ 320 h 4091"/>
                <a:gd name="T16" fmla="*/ 2910 w 3208"/>
                <a:gd name="T17" fmla="*/ 393 h 4091"/>
                <a:gd name="T18" fmla="*/ 3048 w 3208"/>
                <a:gd name="T19" fmla="*/ 567 h 4091"/>
                <a:gd name="T20" fmla="*/ 3142 w 3208"/>
                <a:gd name="T21" fmla="*/ 785 h 4091"/>
                <a:gd name="T22" fmla="*/ 3200 w 3208"/>
                <a:gd name="T23" fmla="*/ 1054 h 4091"/>
                <a:gd name="T24" fmla="*/ 3207 w 3208"/>
                <a:gd name="T25" fmla="*/ 1200 h 4091"/>
                <a:gd name="T26" fmla="*/ 3186 w 3208"/>
                <a:gd name="T27" fmla="*/ 1461 h 4091"/>
                <a:gd name="T28" fmla="*/ 3120 w 3208"/>
                <a:gd name="T29" fmla="*/ 1678 h 4091"/>
                <a:gd name="T30" fmla="*/ 3026 w 3208"/>
                <a:gd name="T31" fmla="*/ 1859 h 4091"/>
                <a:gd name="T32" fmla="*/ 2917 w 3208"/>
                <a:gd name="T33" fmla="*/ 1997 h 4091"/>
                <a:gd name="T34" fmla="*/ 2794 w 3208"/>
                <a:gd name="T35" fmla="*/ 2107 h 4091"/>
                <a:gd name="T36" fmla="*/ 2670 w 3208"/>
                <a:gd name="T37" fmla="*/ 2187 h 4091"/>
                <a:gd name="T38" fmla="*/ 2467 w 3208"/>
                <a:gd name="T39" fmla="*/ 2288 h 4091"/>
                <a:gd name="T40" fmla="*/ 2409 w 3208"/>
                <a:gd name="T41" fmla="*/ 4090 h 4091"/>
                <a:gd name="T42" fmla="*/ 1654 w 3208"/>
                <a:gd name="T43" fmla="*/ 1823 h 4091"/>
                <a:gd name="T44" fmla="*/ 1792 w 3208"/>
                <a:gd name="T45" fmla="*/ 1816 h 4091"/>
                <a:gd name="T46" fmla="*/ 1996 w 3208"/>
                <a:gd name="T47" fmla="*/ 1779 h 4091"/>
                <a:gd name="T48" fmla="*/ 2126 w 3208"/>
                <a:gd name="T49" fmla="*/ 1728 h 4091"/>
                <a:gd name="T50" fmla="*/ 2235 w 3208"/>
                <a:gd name="T51" fmla="*/ 1656 h 4091"/>
                <a:gd name="T52" fmla="*/ 2330 w 3208"/>
                <a:gd name="T53" fmla="*/ 1561 h 4091"/>
                <a:gd name="T54" fmla="*/ 2395 w 3208"/>
                <a:gd name="T55" fmla="*/ 1439 h 4091"/>
                <a:gd name="T56" fmla="*/ 2438 w 3208"/>
                <a:gd name="T57" fmla="*/ 1279 h 4091"/>
                <a:gd name="T58" fmla="*/ 2438 w 3208"/>
                <a:gd name="T59" fmla="*/ 1192 h 4091"/>
                <a:gd name="T60" fmla="*/ 2431 w 3208"/>
                <a:gd name="T61" fmla="*/ 1076 h 4091"/>
                <a:gd name="T62" fmla="*/ 2402 w 3208"/>
                <a:gd name="T63" fmla="*/ 967 h 4091"/>
                <a:gd name="T64" fmla="*/ 2351 w 3208"/>
                <a:gd name="T65" fmla="*/ 865 h 4091"/>
                <a:gd name="T66" fmla="*/ 2271 w 3208"/>
                <a:gd name="T67" fmla="*/ 771 h 4091"/>
                <a:gd name="T68" fmla="*/ 2177 w 3208"/>
                <a:gd name="T69" fmla="*/ 698 h 4091"/>
                <a:gd name="T70" fmla="*/ 2047 w 3208"/>
                <a:gd name="T71" fmla="*/ 640 h 4091"/>
                <a:gd name="T72" fmla="*/ 1894 w 3208"/>
                <a:gd name="T73" fmla="*/ 603 h 4091"/>
                <a:gd name="T74" fmla="*/ 1720 w 3208"/>
                <a:gd name="T75" fmla="*/ 589 h 4091"/>
                <a:gd name="T76" fmla="*/ 733 w 3208"/>
                <a:gd name="T77" fmla="*/ 1823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8" h="4091">
                  <a:moveTo>
                    <a:pt x="2409" y="4090"/>
                  </a:moveTo>
                  <a:lnTo>
                    <a:pt x="1771" y="2411"/>
                  </a:lnTo>
                  <a:lnTo>
                    <a:pt x="733" y="2411"/>
                  </a:lnTo>
                  <a:lnTo>
                    <a:pt x="733" y="4090"/>
                  </a:lnTo>
                  <a:lnTo>
                    <a:pt x="0" y="4090"/>
                  </a:lnTo>
                  <a:lnTo>
                    <a:pt x="0" y="0"/>
                  </a:lnTo>
                  <a:lnTo>
                    <a:pt x="1771" y="0"/>
                  </a:lnTo>
                  <a:lnTo>
                    <a:pt x="1771" y="0"/>
                  </a:lnTo>
                  <a:lnTo>
                    <a:pt x="1952" y="0"/>
                  </a:lnTo>
                  <a:lnTo>
                    <a:pt x="2119" y="15"/>
                  </a:lnTo>
                  <a:lnTo>
                    <a:pt x="2264" y="44"/>
                  </a:lnTo>
                  <a:lnTo>
                    <a:pt x="2402" y="74"/>
                  </a:lnTo>
                  <a:lnTo>
                    <a:pt x="2525" y="117"/>
                  </a:lnTo>
                  <a:lnTo>
                    <a:pt x="2634" y="175"/>
                  </a:lnTo>
                  <a:lnTo>
                    <a:pt x="2743" y="240"/>
                  </a:lnTo>
                  <a:lnTo>
                    <a:pt x="2837" y="320"/>
                  </a:lnTo>
                  <a:lnTo>
                    <a:pt x="2837" y="320"/>
                  </a:lnTo>
                  <a:lnTo>
                    <a:pt x="2910" y="393"/>
                  </a:lnTo>
                  <a:lnTo>
                    <a:pt x="2983" y="480"/>
                  </a:lnTo>
                  <a:lnTo>
                    <a:pt x="3048" y="567"/>
                  </a:lnTo>
                  <a:lnTo>
                    <a:pt x="3099" y="676"/>
                  </a:lnTo>
                  <a:lnTo>
                    <a:pt x="3142" y="785"/>
                  </a:lnTo>
                  <a:lnTo>
                    <a:pt x="3179" y="916"/>
                  </a:lnTo>
                  <a:lnTo>
                    <a:pt x="3200" y="1054"/>
                  </a:lnTo>
                  <a:lnTo>
                    <a:pt x="3207" y="1200"/>
                  </a:lnTo>
                  <a:lnTo>
                    <a:pt x="3207" y="1200"/>
                  </a:lnTo>
                  <a:lnTo>
                    <a:pt x="3200" y="1337"/>
                  </a:lnTo>
                  <a:lnTo>
                    <a:pt x="3186" y="1461"/>
                  </a:lnTo>
                  <a:lnTo>
                    <a:pt x="3157" y="1576"/>
                  </a:lnTo>
                  <a:lnTo>
                    <a:pt x="3120" y="1678"/>
                  </a:lnTo>
                  <a:lnTo>
                    <a:pt x="3077" y="1772"/>
                  </a:lnTo>
                  <a:lnTo>
                    <a:pt x="3026" y="1859"/>
                  </a:lnTo>
                  <a:lnTo>
                    <a:pt x="2975" y="1932"/>
                  </a:lnTo>
                  <a:lnTo>
                    <a:pt x="2917" y="1997"/>
                  </a:lnTo>
                  <a:lnTo>
                    <a:pt x="2859" y="2056"/>
                  </a:lnTo>
                  <a:lnTo>
                    <a:pt x="2794" y="2107"/>
                  </a:lnTo>
                  <a:lnTo>
                    <a:pt x="2736" y="2150"/>
                  </a:lnTo>
                  <a:lnTo>
                    <a:pt x="2670" y="2187"/>
                  </a:lnTo>
                  <a:lnTo>
                    <a:pt x="2562" y="2244"/>
                  </a:lnTo>
                  <a:lnTo>
                    <a:pt x="2467" y="2288"/>
                  </a:lnTo>
                  <a:lnTo>
                    <a:pt x="3186" y="4090"/>
                  </a:lnTo>
                  <a:lnTo>
                    <a:pt x="2409" y="4090"/>
                  </a:lnTo>
                  <a:close/>
                  <a:moveTo>
                    <a:pt x="733" y="1823"/>
                  </a:moveTo>
                  <a:lnTo>
                    <a:pt x="1654" y="1823"/>
                  </a:lnTo>
                  <a:lnTo>
                    <a:pt x="1654" y="1823"/>
                  </a:lnTo>
                  <a:lnTo>
                    <a:pt x="1792" y="1816"/>
                  </a:lnTo>
                  <a:lnTo>
                    <a:pt x="1931" y="1794"/>
                  </a:lnTo>
                  <a:lnTo>
                    <a:pt x="1996" y="1779"/>
                  </a:lnTo>
                  <a:lnTo>
                    <a:pt x="2061" y="1758"/>
                  </a:lnTo>
                  <a:lnTo>
                    <a:pt x="2126" y="1728"/>
                  </a:lnTo>
                  <a:lnTo>
                    <a:pt x="2184" y="1692"/>
                  </a:lnTo>
                  <a:lnTo>
                    <a:pt x="2235" y="1656"/>
                  </a:lnTo>
                  <a:lnTo>
                    <a:pt x="2286" y="1612"/>
                  </a:lnTo>
                  <a:lnTo>
                    <a:pt x="2330" y="1561"/>
                  </a:lnTo>
                  <a:lnTo>
                    <a:pt x="2366" y="1504"/>
                  </a:lnTo>
                  <a:lnTo>
                    <a:pt x="2395" y="1439"/>
                  </a:lnTo>
                  <a:lnTo>
                    <a:pt x="2424" y="1359"/>
                  </a:lnTo>
                  <a:lnTo>
                    <a:pt x="2438" y="1279"/>
                  </a:lnTo>
                  <a:lnTo>
                    <a:pt x="2438" y="1192"/>
                  </a:lnTo>
                  <a:lnTo>
                    <a:pt x="2438" y="1192"/>
                  </a:lnTo>
                  <a:lnTo>
                    <a:pt x="2438" y="1134"/>
                  </a:lnTo>
                  <a:lnTo>
                    <a:pt x="2431" y="1076"/>
                  </a:lnTo>
                  <a:lnTo>
                    <a:pt x="2417" y="1018"/>
                  </a:lnTo>
                  <a:lnTo>
                    <a:pt x="2402" y="967"/>
                  </a:lnTo>
                  <a:lnTo>
                    <a:pt x="2381" y="916"/>
                  </a:lnTo>
                  <a:lnTo>
                    <a:pt x="2351" y="865"/>
                  </a:lnTo>
                  <a:lnTo>
                    <a:pt x="2315" y="815"/>
                  </a:lnTo>
                  <a:lnTo>
                    <a:pt x="2271" y="771"/>
                  </a:lnTo>
                  <a:lnTo>
                    <a:pt x="2228" y="734"/>
                  </a:lnTo>
                  <a:lnTo>
                    <a:pt x="2177" y="698"/>
                  </a:lnTo>
                  <a:lnTo>
                    <a:pt x="2112" y="669"/>
                  </a:lnTo>
                  <a:lnTo>
                    <a:pt x="2047" y="640"/>
                  </a:lnTo>
                  <a:lnTo>
                    <a:pt x="1974" y="618"/>
                  </a:lnTo>
                  <a:lnTo>
                    <a:pt x="1894" y="603"/>
                  </a:lnTo>
                  <a:lnTo>
                    <a:pt x="1807" y="589"/>
                  </a:lnTo>
                  <a:lnTo>
                    <a:pt x="1720" y="589"/>
                  </a:lnTo>
                  <a:lnTo>
                    <a:pt x="733" y="589"/>
                  </a:lnTo>
                  <a:lnTo>
                    <a:pt x="733" y="1823"/>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2" name="Freeform 3"/>
            <p:cNvSpPr>
              <a:spLocks noChangeArrowheads="1"/>
            </p:cNvSpPr>
            <p:nvPr/>
          </p:nvSpPr>
          <p:spPr bwMode="gray">
            <a:xfrm>
              <a:off x="2436813" y="3233738"/>
              <a:ext cx="1250950" cy="1519237"/>
            </a:xfrm>
            <a:custGeom>
              <a:avLst/>
              <a:gdLst>
                <a:gd name="T0" fmla="*/ 1488 w 3477"/>
                <a:gd name="T1" fmla="*/ 4205 h 4221"/>
                <a:gd name="T2" fmla="*/ 1082 w 3477"/>
                <a:gd name="T3" fmla="*/ 4097 h 4221"/>
                <a:gd name="T4" fmla="*/ 755 w 3477"/>
                <a:gd name="T5" fmla="*/ 3907 h 4221"/>
                <a:gd name="T6" fmla="*/ 487 w 3477"/>
                <a:gd name="T7" fmla="*/ 3653 h 4221"/>
                <a:gd name="T8" fmla="*/ 284 w 3477"/>
                <a:gd name="T9" fmla="*/ 3341 h 4221"/>
                <a:gd name="T10" fmla="*/ 51 w 3477"/>
                <a:gd name="T11" fmla="*/ 2637 h 4221"/>
                <a:gd name="T12" fmla="*/ 0 w 3477"/>
                <a:gd name="T13" fmla="*/ 2091 h 4221"/>
                <a:gd name="T14" fmla="*/ 117 w 3477"/>
                <a:gd name="T15" fmla="*/ 1301 h 4221"/>
                <a:gd name="T16" fmla="*/ 400 w 3477"/>
                <a:gd name="T17" fmla="*/ 705 h 4221"/>
                <a:gd name="T18" fmla="*/ 632 w 3477"/>
                <a:gd name="T19" fmla="*/ 436 h 4221"/>
                <a:gd name="T20" fmla="*/ 922 w 3477"/>
                <a:gd name="T21" fmla="*/ 218 h 4221"/>
                <a:gd name="T22" fmla="*/ 1263 w 3477"/>
                <a:gd name="T23" fmla="*/ 73 h 4221"/>
                <a:gd name="T24" fmla="*/ 1648 w 3477"/>
                <a:gd name="T25" fmla="*/ 8 h 4221"/>
                <a:gd name="T26" fmla="*/ 1959 w 3477"/>
                <a:gd name="T27" fmla="*/ 15 h 4221"/>
                <a:gd name="T28" fmla="*/ 2337 w 3477"/>
                <a:gd name="T29" fmla="*/ 102 h 4221"/>
                <a:gd name="T30" fmla="*/ 2664 w 3477"/>
                <a:gd name="T31" fmla="*/ 269 h 4221"/>
                <a:gd name="T32" fmla="*/ 2932 w 3477"/>
                <a:gd name="T33" fmla="*/ 501 h 4221"/>
                <a:gd name="T34" fmla="*/ 3142 w 3477"/>
                <a:gd name="T35" fmla="*/ 792 h 4221"/>
                <a:gd name="T36" fmla="*/ 3411 w 3477"/>
                <a:gd name="T37" fmla="*/ 1504 h 4221"/>
                <a:gd name="T38" fmla="*/ 3476 w 3477"/>
                <a:gd name="T39" fmla="*/ 2106 h 4221"/>
                <a:gd name="T40" fmla="*/ 3353 w 3477"/>
                <a:gd name="T41" fmla="*/ 2963 h 4221"/>
                <a:gd name="T42" fmla="*/ 3157 w 3477"/>
                <a:gd name="T43" fmla="*/ 3406 h 4221"/>
                <a:gd name="T44" fmla="*/ 2939 w 3477"/>
                <a:gd name="T45" fmla="*/ 3697 h 4221"/>
                <a:gd name="T46" fmla="*/ 2678 w 3477"/>
                <a:gd name="T47" fmla="*/ 3930 h 4221"/>
                <a:gd name="T48" fmla="*/ 2366 w 3477"/>
                <a:gd name="T49" fmla="*/ 4097 h 4221"/>
                <a:gd name="T50" fmla="*/ 2010 w 3477"/>
                <a:gd name="T51" fmla="*/ 4191 h 4221"/>
                <a:gd name="T52" fmla="*/ 2475 w 3477"/>
                <a:gd name="T53" fmla="*/ 1047 h 4221"/>
                <a:gd name="T54" fmla="*/ 2344 w 3477"/>
                <a:gd name="T55" fmla="*/ 850 h 4221"/>
                <a:gd name="T56" fmla="*/ 2141 w 3477"/>
                <a:gd name="T57" fmla="*/ 690 h 4221"/>
                <a:gd name="T58" fmla="*/ 1807 w 3477"/>
                <a:gd name="T59" fmla="*/ 596 h 4221"/>
                <a:gd name="T60" fmla="*/ 1604 w 3477"/>
                <a:gd name="T61" fmla="*/ 603 h 4221"/>
                <a:gd name="T62" fmla="*/ 1365 w 3477"/>
                <a:gd name="T63" fmla="*/ 676 h 4221"/>
                <a:gd name="T64" fmla="*/ 1103 w 3477"/>
                <a:gd name="T65" fmla="*/ 886 h 4221"/>
                <a:gd name="T66" fmla="*/ 893 w 3477"/>
                <a:gd name="T67" fmla="*/ 1315 h 4221"/>
                <a:gd name="T68" fmla="*/ 806 w 3477"/>
                <a:gd name="T69" fmla="*/ 1844 h 4221"/>
                <a:gd name="T70" fmla="*/ 799 w 3477"/>
                <a:gd name="T71" fmla="*/ 2324 h 4221"/>
                <a:gd name="T72" fmla="*/ 864 w 3477"/>
                <a:gd name="T73" fmla="*/ 2804 h 4221"/>
                <a:gd name="T74" fmla="*/ 1059 w 3477"/>
                <a:gd name="T75" fmla="*/ 3276 h 4221"/>
                <a:gd name="T76" fmla="*/ 1270 w 3477"/>
                <a:gd name="T77" fmla="*/ 3494 h 4221"/>
                <a:gd name="T78" fmla="*/ 1509 w 3477"/>
                <a:gd name="T79" fmla="*/ 3596 h 4221"/>
                <a:gd name="T80" fmla="*/ 1727 w 3477"/>
                <a:gd name="T81" fmla="*/ 3624 h 4221"/>
                <a:gd name="T82" fmla="*/ 1982 w 3477"/>
                <a:gd name="T83" fmla="*/ 3581 h 4221"/>
                <a:gd name="T84" fmla="*/ 2293 w 3477"/>
                <a:gd name="T85" fmla="*/ 3406 h 4221"/>
                <a:gd name="T86" fmla="*/ 2497 w 3477"/>
                <a:gd name="T87" fmla="*/ 3152 h 4221"/>
                <a:gd name="T88" fmla="*/ 2620 w 3477"/>
                <a:gd name="T89" fmla="*/ 2767 h 4221"/>
                <a:gd name="T90" fmla="*/ 2678 w 3477"/>
                <a:gd name="T91" fmla="*/ 2099 h 4221"/>
                <a:gd name="T92" fmla="*/ 2649 w 3477"/>
                <a:gd name="T93" fmla="*/ 1656 h 4221"/>
                <a:gd name="T94" fmla="*/ 2511 w 3477"/>
                <a:gd name="T95" fmla="*/ 1119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7" h="4221">
                  <a:moveTo>
                    <a:pt x="1720" y="4220"/>
                  </a:moveTo>
                  <a:lnTo>
                    <a:pt x="1720" y="4220"/>
                  </a:lnTo>
                  <a:lnTo>
                    <a:pt x="1604" y="4213"/>
                  </a:lnTo>
                  <a:lnTo>
                    <a:pt x="1488" y="4205"/>
                  </a:lnTo>
                  <a:lnTo>
                    <a:pt x="1379" y="4184"/>
                  </a:lnTo>
                  <a:lnTo>
                    <a:pt x="1277" y="4162"/>
                  </a:lnTo>
                  <a:lnTo>
                    <a:pt x="1176" y="4133"/>
                  </a:lnTo>
                  <a:lnTo>
                    <a:pt x="1082" y="4097"/>
                  </a:lnTo>
                  <a:lnTo>
                    <a:pt x="994" y="4060"/>
                  </a:lnTo>
                  <a:lnTo>
                    <a:pt x="907" y="4017"/>
                  </a:lnTo>
                  <a:lnTo>
                    <a:pt x="827" y="3966"/>
                  </a:lnTo>
                  <a:lnTo>
                    <a:pt x="755" y="3907"/>
                  </a:lnTo>
                  <a:lnTo>
                    <a:pt x="683" y="3850"/>
                  </a:lnTo>
                  <a:lnTo>
                    <a:pt x="610" y="3791"/>
                  </a:lnTo>
                  <a:lnTo>
                    <a:pt x="544" y="3719"/>
                  </a:lnTo>
                  <a:lnTo>
                    <a:pt x="487" y="3653"/>
                  </a:lnTo>
                  <a:lnTo>
                    <a:pt x="428" y="3581"/>
                  </a:lnTo>
                  <a:lnTo>
                    <a:pt x="377" y="3501"/>
                  </a:lnTo>
                  <a:lnTo>
                    <a:pt x="326" y="3421"/>
                  </a:lnTo>
                  <a:lnTo>
                    <a:pt x="284" y="3341"/>
                  </a:lnTo>
                  <a:lnTo>
                    <a:pt x="204" y="3174"/>
                  </a:lnTo>
                  <a:lnTo>
                    <a:pt x="138" y="2999"/>
                  </a:lnTo>
                  <a:lnTo>
                    <a:pt x="87" y="2818"/>
                  </a:lnTo>
                  <a:lnTo>
                    <a:pt x="51" y="2637"/>
                  </a:lnTo>
                  <a:lnTo>
                    <a:pt x="22" y="2447"/>
                  </a:lnTo>
                  <a:lnTo>
                    <a:pt x="7" y="2273"/>
                  </a:lnTo>
                  <a:lnTo>
                    <a:pt x="0" y="2091"/>
                  </a:lnTo>
                  <a:lnTo>
                    <a:pt x="0" y="2091"/>
                  </a:lnTo>
                  <a:lnTo>
                    <a:pt x="7" y="1888"/>
                  </a:lnTo>
                  <a:lnTo>
                    <a:pt x="29" y="1685"/>
                  </a:lnTo>
                  <a:lnTo>
                    <a:pt x="65" y="1489"/>
                  </a:lnTo>
                  <a:lnTo>
                    <a:pt x="117" y="1301"/>
                  </a:lnTo>
                  <a:lnTo>
                    <a:pt x="181" y="1119"/>
                  </a:lnTo>
                  <a:lnTo>
                    <a:pt x="254" y="945"/>
                  </a:lnTo>
                  <a:lnTo>
                    <a:pt x="349" y="785"/>
                  </a:lnTo>
                  <a:lnTo>
                    <a:pt x="400" y="705"/>
                  </a:lnTo>
                  <a:lnTo>
                    <a:pt x="450" y="632"/>
                  </a:lnTo>
                  <a:lnTo>
                    <a:pt x="508" y="567"/>
                  </a:lnTo>
                  <a:lnTo>
                    <a:pt x="573" y="495"/>
                  </a:lnTo>
                  <a:lnTo>
                    <a:pt x="632" y="436"/>
                  </a:lnTo>
                  <a:lnTo>
                    <a:pt x="704" y="370"/>
                  </a:lnTo>
                  <a:lnTo>
                    <a:pt x="770" y="320"/>
                  </a:lnTo>
                  <a:lnTo>
                    <a:pt x="842" y="262"/>
                  </a:lnTo>
                  <a:lnTo>
                    <a:pt x="922" y="218"/>
                  </a:lnTo>
                  <a:lnTo>
                    <a:pt x="1002" y="175"/>
                  </a:lnTo>
                  <a:lnTo>
                    <a:pt x="1089" y="139"/>
                  </a:lnTo>
                  <a:lnTo>
                    <a:pt x="1169" y="102"/>
                  </a:lnTo>
                  <a:lnTo>
                    <a:pt x="1263" y="73"/>
                  </a:lnTo>
                  <a:lnTo>
                    <a:pt x="1350" y="44"/>
                  </a:lnTo>
                  <a:lnTo>
                    <a:pt x="1444" y="29"/>
                  </a:lnTo>
                  <a:lnTo>
                    <a:pt x="1546" y="15"/>
                  </a:lnTo>
                  <a:lnTo>
                    <a:pt x="1648" y="8"/>
                  </a:lnTo>
                  <a:lnTo>
                    <a:pt x="1750" y="0"/>
                  </a:lnTo>
                  <a:lnTo>
                    <a:pt x="1750" y="0"/>
                  </a:lnTo>
                  <a:lnTo>
                    <a:pt x="1858" y="8"/>
                  </a:lnTo>
                  <a:lnTo>
                    <a:pt x="1959" y="15"/>
                  </a:lnTo>
                  <a:lnTo>
                    <a:pt x="2061" y="29"/>
                  </a:lnTo>
                  <a:lnTo>
                    <a:pt x="2156" y="51"/>
                  </a:lnTo>
                  <a:lnTo>
                    <a:pt x="2250" y="73"/>
                  </a:lnTo>
                  <a:lnTo>
                    <a:pt x="2337" y="102"/>
                  </a:lnTo>
                  <a:lnTo>
                    <a:pt x="2424" y="139"/>
                  </a:lnTo>
                  <a:lnTo>
                    <a:pt x="2504" y="175"/>
                  </a:lnTo>
                  <a:lnTo>
                    <a:pt x="2584" y="218"/>
                  </a:lnTo>
                  <a:lnTo>
                    <a:pt x="2664" y="269"/>
                  </a:lnTo>
                  <a:lnTo>
                    <a:pt x="2736" y="320"/>
                  </a:lnTo>
                  <a:lnTo>
                    <a:pt x="2802" y="378"/>
                  </a:lnTo>
                  <a:lnTo>
                    <a:pt x="2867" y="436"/>
                  </a:lnTo>
                  <a:lnTo>
                    <a:pt x="2932" y="501"/>
                  </a:lnTo>
                  <a:lnTo>
                    <a:pt x="2990" y="574"/>
                  </a:lnTo>
                  <a:lnTo>
                    <a:pt x="3049" y="639"/>
                  </a:lnTo>
                  <a:lnTo>
                    <a:pt x="3099" y="719"/>
                  </a:lnTo>
                  <a:lnTo>
                    <a:pt x="3142" y="792"/>
                  </a:lnTo>
                  <a:lnTo>
                    <a:pt x="3230" y="959"/>
                  </a:lnTo>
                  <a:lnTo>
                    <a:pt x="3309" y="1134"/>
                  </a:lnTo>
                  <a:lnTo>
                    <a:pt x="3368" y="1315"/>
                  </a:lnTo>
                  <a:lnTo>
                    <a:pt x="3411" y="1504"/>
                  </a:lnTo>
                  <a:lnTo>
                    <a:pt x="3448" y="1700"/>
                  </a:lnTo>
                  <a:lnTo>
                    <a:pt x="3469" y="1903"/>
                  </a:lnTo>
                  <a:lnTo>
                    <a:pt x="3476" y="2106"/>
                  </a:lnTo>
                  <a:lnTo>
                    <a:pt x="3476" y="2106"/>
                  </a:lnTo>
                  <a:lnTo>
                    <a:pt x="3469" y="2339"/>
                  </a:lnTo>
                  <a:lnTo>
                    <a:pt x="3440" y="2557"/>
                  </a:lnTo>
                  <a:lnTo>
                    <a:pt x="3404" y="2767"/>
                  </a:lnTo>
                  <a:lnTo>
                    <a:pt x="3353" y="2963"/>
                  </a:lnTo>
                  <a:lnTo>
                    <a:pt x="3281" y="3152"/>
                  </a:lnTo>
                  <a:lnTo>
                    <a:pt x="3244" y="3239"/>
                  </a:lnTo>
                  <a:lnTo>
                    <a:pt x="3201" y="3327"/>
                  </a:lnTo>
                  <a:lnTo>
                    <a:pt x="3157" y="3406"/>
                  </a:lnTo>
                  <a:lnTo>
                    <a:pt x="3106" y="3486"/>
                  </a:lnTo>
                  <a:lnTo>
                    <a:pt x="3055" y="3559"/>
                  </a:lnTo>
                  <a:lnTo>
                    <a:pt x="2998" y="3632"/>
                  </a:lnTo>
                  <a:lnTo>
                    <a:pt x="2939" y="3697"/>
                  </a:lnTo>
                  <a:lnTo>
                    <a:pt x="2882" y="3763"/>
                  </a:lnTo>
                  <a:lnTo>
                    <a:pt x="2816" y="3820"/>
                  </a:lnTo>
                  <a:lnTo>
                    <a:pt x="2751" y="3879"/>
                  </a:lnTo>
                  <a:lnTo>
                    <a:pt x="2678" y="3930"/>
                  </a:lnTo>
                  <a:lnTo>
                    <a:pt x="2605" y="3981"/>
                  </a:lnTo>
                  <a:lnTo>
                    <a:pt x="2525" y="4024"/>
                  </a:lnTo>
                  <a:lnTo>
                    <a:pt x="2446" y="4060"/>
                  </a:lnTo>
                  <a:lnTo>
                    <a:pt x="2366" y="4097"/>
                  </a:lnTo>
                  <a:lnTo>
                    <a:pt x="2279" y="4125"/>
                  </a:lnTo>
                  <a:lnTo>
                    <a:pt x="2192" y="4155"/>
                  </a:lnTo>
                  <a:lnTo>
                    <a:pt x="2105" y="4176"/>
                  </a:lnTo>
                  <a:lnTo>
                    <a:pt x="2010" y="4191"/>
                  </a:lnTo>
                  <a:lnTo>
                    <a:pt x="1916" y="4205"/>
                  </a:lnTo>
                  <a:lnTo>
                    <a:pt x="1822" y="4213"/>
                  </a:lnTo>
                  <a:lnTo>
                    <a:pt x="1720" y="4220"/>
                  </a:lnTo>
                  <a:close/>
                  <a:moveTo>
                    <a:pt x="2475" y="1047"/>
                  </a:moveTo>
                  <a:lnTo>
                    <a:pt x="2475" y="1047"/>
                  </a:lnTo>
                  <a:lnTo>
                    <a:pt x="2432" y="973"/>
                  </a:lnTo>
                  <a:lnTo>
                    <a:pt x="2388" y="901"/>
                  </a:lnTo>
                  <a:lnTo>
                    <a:pt x="2344" y="850"/>
                  </a:lnTo>
                  <a:lnTo>
                    <a:pt x="2293" y="799"/>
                  </a:lnTo>
                  <a:lnTo>
                    <a:pt x="2242" y="755"/>
                  </a:lnTo>
                  <a:lnTo>
                    <a:pt x="2192" y="719"/>
                  </a:lnTo>
                  <a:lnTo>
                    <a:pt x="2141" y="690"/>
                  </a:lnTo>
                  <a:lnTo>
                    <a:pt x="2090" y="662"/>
                  </a:lnTo>
                  <a:lnTo>
                    <a:pt x="1989" y="625"/>
                  </a:lnTo>
                  <a:lnTo>
                    <a:pt x="1894" y="611"/>
                  </a:lnTo>
                  <a:lnTo>
                    <a:pt x="1807" y="596"/>
                  </a:lnTo>
                  <a:lnTo>
                    <a:pt x="1742" y="596"/>
                  </a:lnTo>
                  <a:lnTo>
                    <a:pt x="1742" y="596"/>
                  </a:lnTo>
                  <a:lnTo>
                    <a:pt x="1669" y="603"/>
                  </a:lnTo>
                  <a:lnTo>
                    <a:pt x="1604" y="603"/>
                  </a:lnTo>
                  <a:lnTo>
                    <a:pt x="1539" y="618"/>
                  </a:lnTo>
                  <a:lnTo>
                    <a:pt x="1481" y="632"/>
                  </a:lnTo>
                  <a:lnTo>
                    <a:pt x="1423" y="654"/>
                  </a:lnTo>
                  <a:lnTo>
                    <a:pt x="1365" y="676"/>
                  </a:lnTo>
                  <a:lnTo>
                    <a:pt x="1314" y="705"/>
                  </a:lnTo>
                  <a:lnTo>
                    <a:pt x="1263" y="734"/>
                  </a:lnTo>
                  <a:lnTo>
                    <a:pt x="1176" y="806"/>
                  </a:lnTo>
                  <a:lnTo>
                    <a:pt x="1103" y="886"/>
                  </a:lnTo>
                  <a:lnTo>
                    <a:pt x="1038" y="981"/>
                  </a:lnTo>
                  <a:lnTo>
                    <a:pt x="980" y="1083"/>
                  </a:lnTo>
                  <a:lnTo>
                    <a:pt x="929" y="1199"/>
                  </a:lnTo>
                  <a:lnTo>
                    <a:pt x="893" y="1315"/>
                  </a:lnTo>
                  <a:lnTo>
                    <a:pt x="856" y="1446"/>
                  </a:lnTo>
                  <a:lnTo>
                    <a:pt x="835" y="1575"/>
                  </a:lnTo>
                  <a:lnTo>
                    <a:pt x="813" y="1706"/>
                  </a:lnTo>
                  <a:lnTo>
                    <a:pt x="806" y="1844"/>
                  </a:lnTo>
                  <a:lnTo>
                    <a:pt x="799" y="1983"/>
                  </a:lnTo>
                  <a:lnTo>
                    <a:pt x="799" y="2121"/>
                  </a:lnTo>
                  <a:lnTo>
                    <a:pt x="799" y="2121"/>
                  </a:lnTo>
                  <a:lnTo>
                    <a:pt x="799" y="2324"/>
                  </a:lnTo>
                  <a:lnTo>
                    <a:pt x="806" y="2440"/>
                  </a:lnTo>
                  <a:lnTo>
                    <a:pt x="820" y="2557"/>
                  </a:lnTo>
                  <a:lnTo>
                    <a:pt x="842" y="2680"/>
                  </a:lnTo>
                  <a:lnTo>
                    <a:pt x="864" y="2804"/>
                  </a:lnTo>
                  <a:lnTo>
                    <a:pt x="900" y="2934"/>
                  </a:lnTo>
                  <a:lnTo>
                    <a:pt x="943" y="3050"/>
                  </a:lnTo>
                  <a:lnTo>
                    <a:pt x="994" y="3166"/>
                  </a:lnTo>
                  <a:lnTo>
                    <a:pt x="1059" y="3276"/>
                  </a:lnTo>
                  <a:lnTo>
                    <a:pt x="1133" y="3370"/>
                  </a:lnTo>
                  <a:lnTo>
                    <a:pt x="1176" y="3414"/>
                  </a:lnTo>
                  <a:lnTo>
                    <a:pt x="1220" y="3457"/>
                  </a:lnTo>
                  <a:lnTo>
                    <a:pt x="1270" y="3494"/>
                  </a:lnTo>
                  <a:lnTo>
                    <a:pt x="1328" y="3522"/>
                  </a:lnTo>
                  <a:lnTo>
                    <a:pt x="1379" y="3552"/>
                  </a:lnTo>
                  <a:lnTo>
                    <a:pt x="1444" y="3573"/>
                  </a:lnTo>
                  <a:lnTo>
                    <a:pt x="1509" y="3596"/>
                  </a:lnTo>
                  <a:lnTo>
                    <a:pt x="1575" y="3610"/>
                  </a:lnTo>
                  <a:lnTo>
                    <a:pt x="1648" y="3617"/>
                  </a:lnTo>
                  <a:lnTo>
                    <a:pt x="1727" y="3624"/>
                  </a:lnTo>
                  <a:lnTo>
                    <a:pt x="1727" y="3624"/>
                  </a:lnTo>
                  <a:lnTo>
                    <a:pt x="1792" y="3617"/>
                  </a:lnTo>
                  <a:lnTo>
                    <a:pt x="1858" y="3610"/>
                  </a:lnTo>
                  <a:lnTo>
                    <a:pt x="1923" y="3596"/>
                  </a:lnTo>
                  <a:lnTo>
                    <a:pt x="1982" y="3581"/>
                  </a:lnTo>
                  <a:lnTo>
                    <a:pt x="2047" y="3559"/>
                  </a:lnTo>
                  <a:lnTo>
                    <a:pt x="2098" y="3537"/>
                  </a:lnTo>
                  <a:lnTo>
                    <a:pt x="2199" y="3479"/>
                  </a:lnTo>
                  <a:lnTo>
                    <a:pt x="2293" y="3406"/>
                  </a:lnTo>
                  <a:lnTo>
                    <a:pt x="2373" y="3327"/>
                  </a:lnTo>
                  <a:lnTo>
                    <a:pt x="2439" y="3239"/>
                  </a:lnTo>
                  <a:lnTo>
                    <a:pt x="2497" y="3152"/>
                  </a:lnTo>
                  <a:lnTo>
                    <a:pt x="2497" y="3152"/>
                  </a:lnTo>
                  <a:lnTo>
                    <a:pt x="2533" y="3072"/>
                  </a:lnTo>
                  <a:lnTo>
                    <a:pt x="2562" y="2985"/>
                  </a:lnTo>
                  <a:lnTo>
                    <a:pt x="2599" y="2883"/>
                  </a:lnTo>
                  <a:lnTo>
                    <a:pt x="2620" y="2767"/>
                  </a:lnTo>
                  <a:lnTo>
                    <a:pt x="2642" y="2637"/>
                  </a:lnTo>
                  <a:lnTo>
                    <a:pt x="2664" y="2484"/>
                  </a:lnTo>
                  <a:lnTo>
                    <a:pt x="2671" y="2303"/>
                  </a:lnTo>
                  <a:lnTo>
                    <a:pt x="2678" y="2099"/>
                  </a:lnTo>
                  <a:lnTo>
                    <a:pt x="2678" y="2099"/>
                  </a:lnTo>
                  <a:lnTo>
                    <a:pt x="2671" y="1917"/>
                  </a:lnTo>
                  <a:lnTo>
                    <a:pt x="2664" y="1793"/>
                  </a:lnTo>
                  <a:lnTo>
                    <a:pt x="2649" y="1656"/>
                  </a:lnTo>
                  <a:lnTo>
                    <a:pt x="2620" y="1504"/>
                  </a:lnTo>
                  <a:lnTo>
                    <a:pt x="2584" y="1352"/>
                  </a:lnTo>
                  <a:lnTo>
                    <a:pt x="2540" y="1191"/>
                  </a:lnTo>
                  <a:lnTo>
                    <a:pt x="2511" y="1119"/>
                  </a:lnTo>
                  <a:lnTo>
                    <a:pt x="2475" y="104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3" name="Freeform 4"/>
            <p:cNvSpPr>
              <a:spLocks noChangeArrowheads="1"/>
            </p:cNvSpPr>
            <p:nvPr/>
          </p:nvSpPr>
          <p:spPr bwMode="gray">
            <a:xfrm>
              <a:off x="3756025" y="3233738"/>
              <a:ext cx="1147763" cy="1519237"/>
            </a:xfrm>
            <a:custGeom>
              <a:avLst/>
              <a:gdLst>
                <a:gd name="T0" fmla="*/ 3150 w 3187"/>
                <a:gd name="T1" fmla="*/ 3007 h 4221"/>
                <a:gd name="T2" fmla="*/ 2969 w 3187"/>
                <a:gd name="T3" fmla="*/ 3486 h 4221"/>
                <a:gd name="T4" fmla="*/ 2700 w 3187"/>
                <a:gd name="T5" fmla="*/ 3828 h 4221"/>
                <a:gd name="T6" fmla="*/ 2366 w 3187"/>
                <a:gd name="T7" fmla="*/ 4053 h 4221"/>
                <a:gd name="T8" fmla="*/ 2003 w 3187"/>
                <a:gd name="T9" fmla="*/ 4176 h 4221"/>
                <a:gd name="T10" fmla="*/ 1633 w 3187"/>
                <a:gd name="T11" fmla="*/ 4220 h 4221"/>
                <a:gd name="T12" fmla="*/ 1394 w 3187"/>
                <a:gd name="T13" fmla="*/ 4199 h 4221"/>
                <a:gd name="T14" fmla="*/ 1067 w 3187"/>
                <a:gd name="T15" fmla="*/ 4118 h 4221"/>
                <a:gd name="T16" fmla="*/ 799 w 3187"/>
                <a:gd name="T17" fmla="*/ 3987 h 4221"/>
                <a:gd name="T18" fmla="*/ 581 w 3187"/>
                <a:gd name="T19" fmla="*/ 3806 h 4221"/>
                <a:gd name="T20" fmla="*/ 400 w 3187"/>
                <a:gd name="T21" fmla="*/ 3588 h 4221"/>
                <a:gd name="T22" fmla="*/ 218 w 3187"/>
                <a:gd name="T23" fmla="*/ 3253 h 4221"/>
                <a:gd name="T24" fmla="*/ 58 w 3187"/>
                <a:gd name="T25" fmla="*/ 2731 h 4221"/>
                <a:gd name="T26" fmla="*/ 0 w 3187"/>
                <a:gd name="T27" fmla="*/ 2244 h 4221"/>
                <a:gd name="T28" fmla="*/ 7 w 3187"/>
                <a:gd name="T29" fmla="*/ 1910 h 4221"/>
                <a:gd name="T30" fmla="*/ 94 w 3187"/>
                <a:gd name="T31" fmla="*/ 1330 h 4221"/>
                <a:gd name="T32" fmla="*/ 298 w 3187"/>
                <a:gd name="T33" fmla="*/ 806 h 4221"/>
                <a:gd name="T34" fmla="*/ 443 w 3187"/>
                <a:gd name="T35" fmla="*/ 582 h 4221"/>
                <a:gd name="T36" fmla="*/ 617 w 3187"/>
                <a:gd name="T37" fmla="*/ 385 h 4221"/>
                <a:gd name="T38" fmla="*/ 827 w 3187"/>
                <a:gd name="T39" fmla="*/ 226 h 4221"/>
                <a:gd name="T40" fmla="*/ 1074 w 3187"/>
                <a:gd name="T41" fmla="*/ 109 h 4221"/>
                <a:gd name="T42" fmla="*/ 1350 w 3187"/>
                <a:gd name="T43" fmla="*/ 29 h 4221"/>
                <a:gd name="T44" fmla="*/ 1663 w 3187"/>
                <a:gd name="T45" fmla="*/ 0 h 4221"/>
                <a:gd name="T46" fmla="*/ 1967 w 3187"/>
                <a:gd name="T47" fmla="*/ 29 h 4221"/>
                <a:gd name="T48" fmla="*/ 2373 w 3187"/>
                <a:gd name="T49" fmla="*/ 160 h 4221"/>
                <a:gd name="T50" fmla="*/ 2693 w 3187"/>
                <a:gd name="T51" fmla="*/ 393 h 4221"/>
                <a:gd name="T52" fmla="*/ 2939 w 3187"/>
                <a:gd name="T53" fmla="*/ 719 h 4221"/>
                <a:gd name="T54" fmla="*/ 3114 w 3187"/>
                <a:gd name="T55" fmla="*/ 1134 h 4221"/>
                <a:gd name="T56" fmla="*/ 2497 w 3187"/>
                <a:gd name="T57" fmla="*/ 1526 h 4221"/>
                <a:gd name="T58" fmla="*/ 2424 w 3187"/>
                <a:gd name="T59" fmla="*/ 1242 h 4221"/>
                <a:gd name="T60" fmla="*/ 2330 w 3187"/>
                <a:gd name="T61" fmla="*/ 1010 h 4221"/>
                <a:gd name="T62" fmla="*/ 2185 w 3187"/>
                <a:gd name="T63" fmla="*/ 806 h 4221"/>
                <a:gd name="T64" fmla="*/ 1967 w 3187"/>
                <a:gd name="T65" fmla="*/ 654 h 4221"/>
                <a:gd name="T66" fmla="*/ 1669 w 3187"/>
                <a:gd name="T67" fmla="*/ 596 h 4221"/>
                <a:gd name="T68" fmla="*/ 1524 w 3187"/>
                <a:gd name="T69" fmla="*/ 611 h 4221"/>
                <a:gd name="T70" fmla="*/ 1336 w 3187"/>
                <a:gd name="T71" fmla="*/ 676 h 4221"/>
                <a:gd name="T72" fmla="*/ 1183 w 3187"/>
                <a:gd name="T73" fmla="*/ 778 h 4221"/>
                <a:gd name="T74" fmla="*/ 1031 w 3187"/>
                <a:gd name="T75" fmla="*/ 973 h 4221"/>
                <a:gd name="T76" fmla="*/ 886 w 3187"/>
                <a:gd name="T77" fmla="*/ 1330 h 4221"/>
                <a:gd name="T78" fmla="*/ 813 w 3187"/>
                <a:gd name="T79" fmla="*/ 1700 h 4221"/>
                <a:gd name="T80" fmla="*/ 799 w 3187"/>
                <a:gd name="T81" fmla="*/ 2085 h 4221"/>
                <a:gd name="T82" fmla="*/ 842 w 3187"/>
                <a:gd name="T83" fmla="*/ 2665 h 4221"/>
                <a:gd name="T84" fmla="*/ 966 w 3187"/>
                <a:gd name="T85" fmla="*/ 3079 h 4221"/>
                <a:gd name="T86" fmla="*/ 1147 w 3187"/>
                <a:gd name="T87" fmla="*/ 3363 h 4221"/>
                <a:gd name="T88" fmla="*/ 1372 w 3187"/>
                <a:gd name="T89" fmla="*/ 3522 h 4221"/>
                <a:gd name="T90" fmla="*/ 1612 w 3187"/>
                <a:gd name="T91" fmla="*/ 3596 h 4221"/>
                <a:gd name="T92" fmla="*/ 1764 w 3187"/>
                <a:gd name="T93" fmla="*/ 3596 h 4221"/>
                <a:gd name="T94" fmla="*/ 1974 w 3187"/>
                <a:gd name="T95" fmla="*/ 3537 h 4221"/>
                <a:gd name="T96" fmla="*/ 2163 w 3187"/>
                <a:gd name="T97" fmla="*/ 3428 h 4221"/>
                <a:gd name="T98" fmla="*/ 2316 w 3187"/>
                <a:gd name="T99" fmla="*/ 3253 h 4221"/>
                <a:gd name="T100" fmla="*/ 2439 w 3187"/>
                <a:gd name="T101" fmla="*/ 3021 h 4221"/>
                <a:gd name="T102" fmla="*/ 2497 w 3187"/>
                <a:gd name="T103" fmla="*/ 2731 h 4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87" h="4221">
                  <a:moveTo>
                    <a:pt x="3186" y="2811"/>
                  </a:moveTo>
                  <a:lnTo>
                    <a:pt x="3186" y="2811"/>
                  </a:lnTo>
                  <a:lnTo>
                    <a:pt x="3150" y="3007"/>
                  </a:lnTo>
                  <a:lnTo>
                    <a:pt x="3099" y="3181"/>
                  </a:lnTo>
                  <a:lnTo>
                    <a:pt x="3041" y="3341"/>
                  </a:lnTo>
                  <a:lnTo>
                    <a:pt x="2969" y="3486"/>
                  </a:lnTo>
                  <a:lnTo>
                    <a:pt x="2888" y="3617"/>
                  </a:lnTo>
                  <a:lnTo>
                    <a:pt x="2795" y="3733"/>
                  </a:lnTo>
                  <a:lnTo>
                    <a:pt x="2700" y="3828"/>
                  </a:lnTo>
                  <a:lnTo>
                    <a:pt x="2591" y="3922"/>
                  </a:lnTo>
                  <a:lnTo>
                    <a:pt x="2482" y="3995"/>
                  </a:lnTo>
                  <a:lnTo>
                    <a:pt x="2366" y="4053"/>
                  </a:lnTo>
                  <a:lnTo>
                    <a:pt x="2250" y="4111"/>
                  </a:lnTo>
                  <a:lnTo>
                    <a:pt x="2127" y="4148"/>
                  </a:lnTo>
                  <a:lnTo>
                    <a:pt x="2003" y="4176"/>
                  </a:lnTo>
                  <a:lnTo>
                    <a:pt x="1880" y="4199"/>
                  </a:lnTo>
                  <a:lnTo>
                    <a:pt x="1756" y="4213"/>
                  </a:lnTo>
                  <a:lnTo>
                    <a:pt x="1633" y="4220"/>
                  </a:lnTo>
                  <a:lnTo>
                    <a:pt x="1633" y="4220"/>
                  </a:lnTo>
                  <a:lnTo>
                    <a:pt x="1510" y="4213"/>
                  </a:lnTo>
                  <a:lnTo>
                    <a:pt x="1394" y="4199"/>
                  </a:lnTo>
                  <a:lnTo>
                    <a:pt x="1277" y="4184"/>
                  </a:lnTo>
                  <a:lnTo>
                    <a:pt x="1169" y="4155"/>
                  </a:lnTo>
                  <a:lnTo>
                    <a:pt x="1067" y="4118"/>
                  </a:lnTo>
                  <a:lnTo>
                    <a:pt x="973" y="4082"/>
                  </a:lnTo>
                  <a:lnTo>
                    <a:pt x="886" y="4038"/>
                  </a:lnTo>
                  <a:lnTo>
                    <a:pt x="799" y="3987"/>
                  </a:lnTo>
                  <a:lnTo>
                    <a:pt x="719" y="3930"/>
                  </a:lnTo>
                  <a:lnTo>
                    <a:pt x="646" y="3871"/>
                  </a:lnTo>
                  <a:lnTo>
                    <a:pt x="581" y="3806"/>
                  </a:lnTo>
                  <a:lnTo>
                    <a:pt x="516" y="3733"/>
                  </a:lnTo>
                  <a:lnTo>
                    <a:pt x="457" y="3661"/>
                  </a:lnTo>
                  <a:lnTo>
                    <a:pt x="400" y="3588"/>
                  </a:lnTo>
                  <a:lnTo>
                    <a:pt x="349" y="3508"/>
                  </a:lnTo>
                  <a:lnTo>
                    <a:pt x="305" y="3428"/>
                  </a:lnTo>
                  <a:lnTo>
                    <a:pt x="218" y="3253"/>
                  </a:lnTo>
                  <a:lnTo>
                    <a:pt x="153" y="3086"/>
                  </a:lnTo>
                  <a:lnTo>
                    <a:pt x="102" y="2906"/>
                  </a:lnTo>
                  <a:lnTo>
                    <a:pt x="58" y="2731"/>
                  </a:lnTo>
                  <a:lnTo>
                    <a:pt x="29" y="2563"/>
                  </a:lnTo>
                  <a:lnTo>
                    <a:pt x="15" y="2396"/>
                  </a:lnTo>
                  <a:lnTo>
                    <a:pt x="0" y="2244"/>
                  </a:lnTo>
                  <a:lnTo>
                    <a:pt x="0" y="2106"/>
                  </a:lnTo>
                  <a:lnTo>
                    <a:pt x="0" y="2106"/>
                  </a:lnTo>
                  <a:lnTo>
                    <a:pt x="7" y="1910"/>
                  </a:lnTo>
                  <a:lnTo>
                    <a:pt x="22" y="1714"/>
                  </a:lnTo>
                  <a:lnTo>
                    <a:pt x="51" y="1519"/>
                  </a:lnTo>
                  <a:lnTo>
                    <a:pt x="94" y="1330"/>
                  </a:lnTo>
                  <a:lnTo>
                    <a:pt x="145" y="1148"/>
                  </a:lnTo>
                  <a:lnTo>
                    <a:pt x="218" y="973"/>
                  </a:lnTo>
                  <a:lnTo>
                    <a:pt x="298" y="806"/>
                  </a:lnTo>
                  <a:lnTo>
                    <a:pt x="341" y="734"/>
                  </a:lnTo>
                  <a:lnTo>
                    <a:pt x="392" y="654"/>
                  </a:lnTo>
                  <a:lnTo>
                    <a:pt x="443" y="582"/>
                  </a:lnTo>
                  <a:lnTo>
                    <a:pt x="501" y="516"/>
                  </a:lnTo>
                  <a:lnTo>
                    <a:pt x="559" y="451"/>
                  </a:lnTo>
                  <a:lnTo>
                    <a:pt x="617" y="385"/>
                  </a:lnTo>
                  <a:lnTo>
                    <a:pt x="690" y="327"/>
                  </a:lnTo>
                  <a:lnTo>
                    <a:pt x="755" y="277"/>
                  </a:lnTo>
                  <a:lnTo>
                    <a:pt x="827" y="226"/>
                  </a:lnTo>
                  <a:lnTo>
                    <a:pt x="907" y="182"/>
                  </a:lnTo>
                  <a:lnTo>
                    <a:pt x="987" y="139"/>
                  </a:lnTo>
                  <a:lnTo>
                    <a:pt x="1074" y="109"/>
                  </a:lnTo>
                  <a:lnTo>
                    <a:pt x="1161" y="73"/>
                  </a:lnTo>
                  <a:lnTo>
                    <a:pt x="1256" y="51"/>
                  </a:lnTo>
                  <a:lnTo>
                    <a:pt x="1350" y="29"/>
                  </a:lnTo>
                  <a:lnTo>
                    <a:pt x="1452" y="15"/>
                  </a:lnTo>
                  <a:lnTo>
                    <a:pt x="1553" y="8"/>
                  </a:lnTo>
                  <a:lnTo>
                    <a:pt x="1663" y="0"/>
                  </a:lnTo>
                  <a:lnTo>
                    <a:pt x="1663" y="0"/>
                  </a:lnTo>
                  <a:lnTo>
                    <a:pt x="1822" y="8"/>
                  </a:lnTo>
                  <a:lnTo>
                    <a:pt x="1967" y="29"/>
                  </a:lnTo>
                  <a:lnTo>
                    <a:pt x="2113" y="59"/>
                  </a:lnTo>
                  <a:lnTo>
                    <a:pt x="2243" y="102"/>
                  </a:lnTo>
                  <a:lnTo>
                    <a:pt x="2373" y="160"/>
                  </a:lnTo>
                  <a:lnTo>
                    <a:pt x="2489" y="226"/>
                  </a:lnTo>
                  <a:lnTo>
                    <a:pt x="2591" y="305"/>
                  </a:lnTo>
                  <a:lnTo>
                    <a:pt x="2693" y="393"/>
                  </a:lnTo>
                  <a:lnTo>
                    <a:pt x="2787" y="487"/>
                  </a:lnTo>
                  <a:lnTo>
                    <a:pt x="2867" y="596"/>
                  </a:lnTo>
                  <a:lnTo>
                    <a:pt x="2939" y="719"/>
                  </a:lnTo>
                  <a:lnTo>
                    <a:pt x="3005" y="843"/>
                  </a:lnTo>
                  <a:lnTo>
                    <a:pt x="3063" y="981"/>
                  </a:lnTo>
                  <a:lnTo>
                    <a:pt x="3114" y="1134"/>
                  </a:lnTo>
                  <a:lnTo>
                    <a:pt x="3157" y="1286"/>
                  </a:lnTo>
                  <a:lnTo>
                    <a:pt x="3186" y="1453"/>
                  </a:lnTo>
                  <a:lnTo>
                    <a:pt x="2497" y="1526"/>
                  </a:lnTo>
                  <a:lnTo>
                    <a:pt x="2497" y="1526"/>
                  </a:lnTo>
                  <a:lnTo>
                    <a:pt x="2468" y="1388"/>
                  </a:lnTo>
                  <a:lnTo>
                    <a:pt x="2424" y="1242"/>
                  </a:lnTo>
                  <a:lnTo>
                    <a:pt x="2396" y="1163"/>
                  </a:lnTo>
                  <a:lnTo>
                    <a:pt x="2366" y="1090"/>
                  </a:lnTo>
                  <a:lnTo>
                    <a:pt x="2330" y="1010"/>
                  </a:lnTo>
                  <a:lnTo>
                    <a:pt x="2286" y="937"/>
                  </a:lnTo>
                  <a:lnTo>
                    <a:pt x="2236" y="872"/>
                  </a:lnTo>
                  <a:lnTo>
                    <a:pt x="2185" y="806"/>
                  </a:lnTo>
                  <a:lnTo>
                    <a:pt x="2119" y="749"/>
                  </a:lnTo>
                  <a:lnTo>
                    <a:pt x="2047" y="698"/>
                  </a:lnTo>
                  <a:lnTo>
                    <a:pt x="1967" y="654"/>
                  </a:lnTo>
                  <a:lnTo>
                    <a:pt x="1880" y="625"/>
                  </a:lnTo>
                  <a:lnTo>
                    <a:pt x="1779" y="603"/>
                  </a:lnTo>
                  <a:lnTo>
                    <a:pt x="1669" y="596"/>
                  </a:lnTo>
                  <a:lnTo>
                    <a:pt x="1669" y="596"/>
                  </a:lnTo>
                  <a:lnTo>
                    <a:pt x="1589" y="603"/>
                  </a:lnTo>
                  <a:lnTo>
                    <a:pt x="1524" y="611"/>
                  </a:lnTo>
                  <a:lnTo>
                    <a:pt x="1452" y="625"/>
                  </a:lnTo>
                  <a:lnTo>
                    <a:pt x="1394" y="647"/>
                  </a:lnTo>
                  <a:lnTo>
                    <a:pt x="1336" y="676"/>
                  </a:lnTo>
                  <a:lnTo>
                    <a:pt x="1277" y="705"/>
                  </a:lnTo>
                  <a:lnTo>
                    <a:pt x="1234" y="741"/>
                  </a:lnTo>
                  <a:lnTo>
                    <a:pt x="1183" y="778"/>
                  </a:lnTo>
                  <a:lnTo>
                    <a:pt x="1139" y="821"/>
                  </a:lnTo>
                  <a:lnTo>
                    <a:pt x="1103" y="872"/>
                  </a:lnTo>
                  <a:lnTo>
                    <a:pt x="1031" y="973"/>
                  </a:lnTo>
                  <a:lnTo>
                    <a:pt x="973" y="1083"/>
                  </a:lnTo>
                  <a:lnTo>
                    <a:pt x="922" y="1206"/>
                  </a:lnTo>
                  <a:lnTo>
                    <a:pt x="886" y="1330"/>
                  </a:lnTo>
                  <a:lnTo>
                    <a:pt x="856" y="1453"/>
                  </a:lnTo>
                  <a:lnTo>
                    <a:pt x="835" y="1575"/>
                  </a:lnTo>
                  <a:lnTo>
                    <a:pt x="813" y="1700"/>
                  </a:lnTo>
                  <a:lnTo>
                    <a:pt x="799" y="1917"/>
                  </a:lnTo>
                  <a:lnTo>
                    <a:pt x="799" y="2085"/>
                  </a:lnTo>
                  <a:lnTo>
                    <a:pt x="799" y="2085"/>
                  </a:lnTo>
                  <a:lnTo>
                    <a:pt x="799" y="2295"/>
                  </a:lnTo>
                  <a:lnTo>
                    <a:pt x="820" y="2491"/>
                  </a:lnTo>
                  <a:lnTo>
                    <a:pt x="842" y="2665"/>
                  </a:lnTo>
                  <a:lnTo>
                    <a:pt x="878" y="2818"/>
                  </a:lnTo>
                  <a:lnTo>
                    <a:pt x="915" y="2956"/>
                  </a:lnTo>
                  <a:lnTo>
                    <a:pt x="966" y="3079"/>
                  </a:lnTo>
                  <a:lnTo>
                    <a:pt x="1023" y="3188"/>
                  </a:lnTo>
                  <a:lnTo>
                    <a:pt x="1082" y="3283"/>
                  </a:lnTo>
                  <a:lnTo>
                    <a:pt x="1147" y="3363"/>
                  </a:lnTo>
                  <a:lnTo>
                    <a:pt x="1219" y="3428"/>
                  </a:lnTo>
                  <a:lnTo>
                    <a:pt x="1292" y="3479"/>
                  </a:lnTo>
                  <a:lnTo>
                    <a:pt x="1372" y="3522"/>
                  </a:lnTo>
                  <a:lnTo>
                    <a:pt x="1452" y="3559"/>
                  </a:lnTo>
                  <a:lnTo>
                    <a:pt x="1532" y="3581"/>
                  </a:lnTo>
                  <a:lnTo>
                    <a:pt x="1612" y="3596"/>
                  </a:lnTo>
                  <a:lnTo>
                    <a:pt x="1691" y="3596"/>
                  </a:lnTo>
                  <a:lnTo>
                    <a:pt x="1691" y="3596"/>
                  </a:lnTo>
                  <a:lnTo>
                    <a:pt x="1764" y="3596"/>
                  </a:lnTo>
                  <a:lnTo>
                    <a:pt x="1836" y="3581"/>
                  </a:lnTo>
                  <a:lnTo>
                    <a:pt x="1902" y="3566"/>
                  </a:lnTo>
                  <a:lnTo>
                    <a:pt x="1974" y="3537"/>
                  </a:lnTo>
                  <a:lnTo>
                    <a:pt x="2039" y="3508"/>
                  </a:lnTo>
                  <a:lnTo>
                    <a:pt x="2098" y="3471"/>
                  </a:lnTo>
                  <a:lnTo>
                    <a:pt x="2163" y="3428"/>
                  </a:lnTo>
                  <a:lnTo>
                    <a:pt x="2214" y="3370"/>
                  </a:lnTo>
                  <a:lnTo>
                    <a:pt x="2272" y="3312"/>
                  </a:lnTo>
                  <a:lnTo>
                    <a:pt x="2316" y="3253"/>
                  </a:lnTo>
                  <a:lnTo>
                    <a:pt x="2366" y="3181"/>
                  </a:lnTo>
                  <a:lnTo>
                    <a:pt x="2402" y="3101"/>
                  </a:lnTo>
                  <a:lnTo>
                    <a:pt x="2439" y="3021"/>
                  </a:lnTo>
                  <a:lnTo>
                    <a:pt x="2461" y="2927"/>
                  </a:lnTo>
                  <a:lnTo>
                    <a:pt x="2482" y="2832"/>
                  </a:lnTo>
                  <a:lnTo>
                    <a:pt x="2497" y="2731"/>
                  </a:lnTo>
                  <a:lnTo>
                    <a:pt x="3186" y="2811"/>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4" name="Freeform 5"/>
            <p:cNvSpPr>
              <a:spLocks noChangeArrowheads="1"/>
            </p:cNvSpPr>
            <p:nvPr/>
          </p:nvSpPr>
          <p:spPr bwMode="gray">
            <a:xfrm>
              <a:off x="4846638" y="3257550"/>
              <a:ext cx="1309687" cy="1473200"/>
            </a:xfrm>
            <a:custGeom>
              <a:avLst/>
              <a:gdLst>
                <a:gd name="T0" fmla="*/ 3635 w 3636"/>
                <a:gd name="T1" fmla="*/ 4090 h 4091"/>
                <a:gd name="T2" fmla="*/ 2851 w 3636"/>
                <a:gd name="T3" fmla="*/ 4090 h 4091"/>
                <a:gd name="T4" fmla="*/ 2517 w 3636"/>
                <a:gd name="T5" fmla="*/ 3116 h 4091"/>
                <a:gd name="T6" fmla="*/ 950 w 3636"/>
                <a:gd name="T7" fmla="*/ 3116 h 4091"/>
                <a:gd name="T8" fmla="*/ 630 w 3636"/>
                <a:gd name="T9" fmla="*/ 4090 h 4091"/>
                <a:gd name="T10" fmla="*/ 0 w 3636"/>
                <a:gd name="T11" fmla="*/ 4090 h 4091"/>
                <a:gd name="T12" fmla="*/ 1356 w 3636"/>
                <a:gd name="T13" fmla="*/ 0 h 4091"/>
                <a:gd name="T14" fmla="*/ 2263 w 3636"/>
                <a:gd name="T15" fmla="*/ 0 h 4091"/>
                <a:gd name="T16" fmla="*/ 3635 w 3636"/>
                <a:gd name="T17" fmla="*/ 4090 h 4091"/>
                <a:gd name="T18" fmla="*/ 2321 w 3636"/>
                <a:gd name="T19" fmla="*/ 2528 h 4091"/>
                <a:gd name="T20" fmla="*/ 1726 w 3636"/>
                <a:gd name="T21" fmla="*/ 698 h 4091"/>
                <a:gd name="T22" fmla="*/ 1131 w 3636"/>
                <a:gd name="T23" fmla="*/ 2528 h 4091"/>
                <a:gd name="T24" fmla="*/ 2321 w 3636"/>
                <a:gd name="T25" fmla="*/ 2528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6" h="4091">
                  <a:moveTo>
                    <a:pt x="3635" y="4090"/>
                  </a:moveTo>
                  <a:lnTo>
                    <a:pt x="2851" y="4090"/>
                  </a:lnTo>
                  <a:lnTo>
                    <a:pt x="2517" y="3116"/>
                  </a:lnTo>
                  <a:lnTo>
                    <a:pt x="950" y="3116"/>
                  </a:lnTo>
                  <a:lnTo>
                    <a:pt x="630" y="4090"/>
                  </a:lnTo>
                  <a:lnTo>
                    <a:pt x="0" y="4090"/>
                  </a:lnTo>
                  <a:lnTo>
                    <a:pt x="1356" y="0"/>
                  </a:lnTo>
                  <a:lnTo>
                    <a:pt x="2263" y="0"/>
                  </a:lnTo>
                  <a:lnTo>
                    <a:pt x="3635" y="4090"/>
                  </a:lnTo>
                  <a:close/>
                  <a:moveTo>
                    <a:pt x="2321" y="2528"/>
                  </a:moveTo>
                  <a:lnTo>
                    <a:pt x="1726" y="698"/>
                  </a:lnTo>
                  <a:lnTo>
                    <a:pt x="1131" y="2528"/>
                  </a:lnTo>
                  <a:lnTo>
                    <a:pt x="2321" y="2528"/>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5" name="Freeform 6"/>
            <p:cNvSpPr>
              <a:spLocks noChangeArrowheads="1"/>
            </p:cNvSpPr>
            <p:nvPr/>
          </p:nvSpPr>
          <p:spPr bwMode="gray">
            <a:xfrm>
              <a:off x="6226175" y="3257550"/>
              <a:ext cx="1208088" cy="1473200"/>
            </a:xfrm>
            <a:custGeom>
              <a:avLst/>
              <a:gdLst>
                <a:gd name="T0" fmla="*/ 1509 w 3354"/>
                <a:gd name="T1" fmla="*/ 0 h 4091"/>
                <a:gd name="T2" fmla="*/ 1604 w 3354"/>
                <a:gd name="T3" fmla="*/ 0 h 4091"/>
                <a:gd name="T4" fmla="*/ 1880 w 3354"/>
                <a:gd name="T5" fmla="*/ 30 h 4091"/>
                <a:gd name="T6" fmla="*/ 2039 w 3354"/>
                <a:gd name="T7" fmla="*/ 66 h 4091"/>
                <a:gd name="T8" fmla="*/ 2214 w 3354"/>
                <a:gd name="T9" fmla="*/ 125 h 4091"/>
                <a:gd name="T10" fmla="*/ 2395 w 3354"/>
                <a:gd name="T11" fmla="*/ 218 h 4091"/>
                <a:gd name="T12" fmla="*/ 2583 w 3354"/>
                <a:gd name="T13" fmla="*/ 342 h 4091"/>
                <a:gd name="T14" fmla="*/ 2772 w 3354"/>
                <a:gd name="T15" fmla="*/ 509 h 4091"/>
                <a:gd name="T16" fmla="*/ 2837 w 3354"/>
                <a:gd name="T17" fmla="*/ 589 h 4091"/>
                <a:gd name="T18" fmla="*/ 2968 w 3354"/>
                <a:gd name="T19" fmla="*/ 749 h 4091"/>
                <a:gd name="T20" fmla="*/ 3077 w 3354"/>
                <a:gd name="T21" fmla="*/ 931 h 4091"/>
                <a:gd name="T22" fmla="*/ 3171 w 3354"/>
                <a:gd name="T23" fmla="*/ 1112 h 4091"/>
                <a:gd name="T24" fmla="*/ 3244 w 3354"/>
                <a:gd name="T25" fmla="*/ 1308 h 4091"/>
                <a:gd name="T26" fmla="*/ 3295 w 3354"/>
                <a:gd name="T27" fmla="*/ 1510 h 4091"/>
                <a:gd name="T28" fmla="*/ 3331 w 3354"/>
                <a:gd name="T29" fmla="*/ 1722 h 4091"/>
                <a:gd name="T30" fmla="*/ 3346 w 3354"/>
                <a:gd name="T31" fmla="*/ 1932 h 4091"/>
                <a:gd name="T32" fmla="*/ 3353 w 3354"/>
                <a:gd name="T33" fmla="*/ 2041 h 4091"/>
                <a:gd name="T34" fmla="*/ 3331 w 3354"/>
                <a:gd name="T35" fmla="*/ 2346 h 4091"/>
                <a:gd name="T36" fmla="*/ 3287 w 3354"/>
                <a:gd name="T37" fmla="*/ 2623 h 4091"/>
                <a:gd name="T38" fmla="*/ 3207 w 3354"/>
                <a:gd name="T39" fmla="*/ 2869 h 4091"/>
                <a:gd name="T40" fmla="*/ 3113 w 3354"/>
                <a:gd name="T41" fmla="*/ 3087 h 4091"/>
                <a:gd name="T42" fmla="*/ 3012 w 3354"/>
                <a:gd name="T43" fmla="*/ 3276 h 4091"/>
                <a:gd name="T44" fmla="*/ 2896 w 3354"/>
                <a:gd name="T45" fmla="*/ 3436 h 4091"/>
                <a:gd name="T46" fmla="*/ 2670 w 3354"/>
                <a:gd name="T47" fmla="*/ 3675 h 4091"/>
                <a:gd name="T48" fmla="*/ 2590 w 3354"/>
                <a:gd name="T49" fmla="*/ 3734 h 4091"/>
                <a:gd name="T50" fmla="*/ 2358 w 3354"/>
                <a:gd name="T51" fmla="*/ 3872 h 4091"/>
                <a:gd name="T52" fmla="*/ 2024 w 3354"/>
                <a:gd name="T53" fmla="*/ 3995 h 4091"/>
                <a:gd name="T54" fmla="*/ 1821 w 3354"/>
                <a:gd name="T55" fmla="*/ 4046 h 4091"/>
                <a:gd name="T56" fmla="*/ 1589 w 3354"/>
                <a:gd name="T57" fmla="*/ 4075 h 4091"/>
                <a:gd name="T58" fmla="*/ 1342 w 3354"/>
                <a:gd name="T59" fmla="*/ 4090 h 4091"/>
                <a:gd name="T60" fmla="*/ 0 w 3354"/>
                <a:gd name="T61" fmla="*/ 0 h 4091"/>
                <a:gd name="T62" fmla="*/ 1371 w 3354"/>
                <a:gd name="T63" fmla="*/ 3487 h 4091"/>
                <a:gd name="T64" fmla="*/ 1487 w 3354"/>
                <a:gd name="T65" fmla="*/ 3480 h 4091"/>
                <a:gd name="T66" fmla="*/ 1720 w 3354"/>
                <a:gd name="T67" fmla="*/ 3436 h 4091"/>
                <a:gd name="T68" fmla="*/ 1930 w 3354"/>
                <a:gd name="T69" fmla="*/ 3341 h 4091"/>
                <a:gd name="T70" fmla="*/ 2119 w 3354"/>
                <a:gd name="T71" fmla="*/ 3203 h 4091"/>
                <a:gd name="T72" fmla="*/ 2279 w 3354"/>
                <a:gd name="T73" fmla="*/ 3021 h 4091"/>
                <a:gd name="T74" fmla="*/ 2409 w 3354"/>
                <a:gd name="T75" fmla="*/ 2790 h 4091"/>
                <a:gd name="T76" fmla="*/ 2497 w 3354"/>
                <a:gd name="T77" fmla="*/ 2513 h 4091"/>
                <a:gd name="T78" fmla="*/ 2547 w 3354"/>
                <a:gd name="T79" fmla="*/ 2187 h 4091"/>
                <a:gd name="T80" fmla="*/ 2554 w 3354"/>
                <a:gd name="T81" fmla="*/ 2012 h 4091"/>
                <a:gd name="T82" fmla="*/ 2533 w 3354"/>
                <a:gd name="T83" fmla="*/ 1736 h 4091"/>
                <a:gd name="T84" fmla="*/ 2482 w 3354"/>
                <a:gd name="T85" fmla="*/ 1474 h 4091"/>
                <a:gd name="T86" fmla="*/ 2395 w 3354"/>
                <a:gd name="T87" fmla="*/ 1228 h 4091"/>
                <a:gd name="T88" fmla="*/ 2271 w 3354"/>
                <a:gd name="T89" fmla="*/ 1018 h 4091"/>
                <a:gd name="T90" fmla="*/ 2112 w 3354"/>
                <a:gd name="T91" fmla="*/ 836 h 4091"/>
                <a:gd name="T92" fmla="*/ 1923 w 3354"/>
                <a:gd name="T93" fmla="*/ 698 h 4091"/>
                <a:gd name="T94" fmla="*/ 1705 w 3354"/>
                <a:gd name="T95" fmla="*/ 611 h 4091"/>
                <a:gd name="T96" fmla="*/ 1458 w 3354"/>
                <a:gd name="T97" fmla="*/ 582 h 4091"/>
                <a:gd name="T98" fmla="*/ 754 w 3354"/>
                <a:gd name="T99" fmla="*/ 3487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4" h="4091">
                  <a:moveTo>
                    <a:pt x="0" y="0"/>
                  </a:moveTo>
                  <a:lnTo>
                    <a:pt x="1509" y="0"/>
                  </a:lnTo>
                  <a:lnTo>
                    <a:pt x="1509" y="0"/>
                  </a:lnTo>
                  <a:lnTo>
                    <a:pt x="1604" y="0"/>
                  </a:lnTo>
                  <a:lnTo>
                    <a:pt x="1734" y="8"/>
                  </a:lnTo>
                  <a:lnTo>
                    <a:pt x="1880" y="30"/>
                  </a:lnTo>
                  <a:lnTo>
                    <a:pt x="1959" y="44"/>
                  </a:lnTo>
                  <a:lnTo>
                    <a:pt x="2039" y="66"/>
                  </a:lnTo>
                  <a:lnTo>
                    <a:pt x="2126" y="95"/>
                  </a:lnTo>
                  <a:lnTo>
                    <a:pt x="2214" y="125"/>
                  </a:lnTo>
                  <a:lnTo>
                    <a:pt x="2300" y="168"/>
                  </a:lnTo>
                  <a:lnTo>
                    <a:pt x="2395" y="218"/>
                  </a:lnTo>
                  <a:lnTo>
                    <a:pt x="2489" y="277"/>
                  </a:lnTo>
                  <a:lnTo>
                    <a:pt x="2583" y="342"/>
                  </a:lnTo>
                  <a:lnTo>
                    <a:pt x="2678" y="422"/>
                  </a:lnTo>
                  <a:lnTo>
                    <a:pt x="2772" y="509"/>
                  </a:lnTo>
                  <a:lnTo>
                    <a:pt x="2772" y="509"/>
                  </a:lnTo>
                  <a:lnTo>
                    <a:pt x="2837" y="589"/>
                  </a:lnTo>
                  <a:lnTo>
                    <a:pt x="2910" y="669"/>
                  </a:lnTo>
                  <a:lnTo>
                    <a:pt x="2968" y="749"/>
                  </a:lnTo>
                  <a:lnTo>
                    <a:pt x="3026" y="836"/>
                  </a:lnTo>
                  <a:lnTo>
                    <a:pt x="3077" y="931"/>
                  </a:lnTo>
                  <a:lnTo>
                    <a:pt x="3128" y="1018"/>
                  </a:lnTo>
                  <a:lnTo>
                    <a:pt x="3171" y="1112"/>
                  </a:lnTo>
                  <a:lnTo>
                    <a:pt x="3207" y="1214"/>
                  </a:lnTo>
                  <a:lnTo>
                    <a:pt x="3244" y="1308"/>
                  </a:lnTo>
                  <a:lnTo>
                    <a:pt x="3273" y="1410"/>
                  </a:lnTo>
                  <a:lnTo>
                    <a:pt x="3295" y="1510"/>
                  </a:lnTo>
                  <a:lnTo>
                    <a:pt x="3316" y="1620"/>
                  </a:lnTo>
                  <a:lnTo>
                    <a:pt x="3331" y="1722"/>
                  </a:lnTo>
                  <a:lnTo>
                    <a:pt x="3346" y="1830"/>
                  </a:lnTo>
                  <a:lnTo>
                    <a:pt x="3346" y="1932"/>
                  </a:lnTo>
                  <a:lnTo>
                    <a:pt x="3353" y="2041"/>
                  </a:lnTo>
                  <a:lnTo>
                    <a:pt x="3353" y="2041"/>
                  </a:lnTo>
                  <a:lnTo>
                    <a:pt x="3346" y="2201"/>
                  </a:lnTo>
                  <a:lnTo>
                    <a:pt x="3331" y="2346"/>
                  </a:lnTo>
                  <a:lnTo>
                    <a:pt x="3309" y="2492"/>
                  </a:lnTo>
                  <a:lnTo>
                    <a:pt x="3287" y="2623"/>
                  </a:lnTo>
                  <a:lnTo>
                    <a:pt x="3251" y="2753"/>
                  </a:lnTo>
                  <a:lnTo>
                    <a:pt x="3207" y="2869"/>
                  </a:lnTo>
                  <a:lnTo>
                    <a:pt x="3164" y="2985"/>
                  </a:lnTo>
                  <a:lnTo>
                    <a:pt x="3113" y="3087"/>
                  </a:lnTo>
                  <a:lnTo>
                    <a:pt x="3063" y="3182"/>
                  </a:lnTo>
                  <a:lnTo>
                    <a:pt x="3012" y="3276"/>
                  </a:lnTo>
                  <a:lnTo>
                    <a:pt x="2953" y="3356"/>
                  </a:lnTo>
                  <a:lnTo>
                    <a:pt x="2896" y="3436"/>
                  </a:lnTo>
                  <a:lnTo>
                    <a:pt x="2780" y="3567"/>
                  </a:lnTo>
                  <a:lnTo>
                    <a:pt x="2670" y="3675"/>
                  </a:lnTo>
                  <a:lnTo>
                    <a:pt x="2670" y="3675"/>
                  </a:lnTo>
                  <a:lnTo>
                    <a:pt x="2590" y="3734"/>
                  </a:lnTo>
                  <a:lnTo>
                    <a:pt x="2489" y="3799"/>
                  </a:lnTo>
                  <a:lnTo>
                    <a:pt x="2358" y="3872"/>
                  </a:lnTo>
                  <a:lnTo>
                    <a:pt x="2206" y="3937"/>
                  </a:lnTo>
                  <a:lnTo>
                    <a:pt x="2024" y="3995"/>
                  </a:lnTo>
                  <a:lnTo>
                    <a:pt x="1923" y="4024"/>
                  </a:lnTo>
                  <a:lnTo>
                    <a:pt x="1821" y="4046"/>
                  </a:lnTo>
                  <a:lnTo>
                    <a:pt x="1705" y="4068"/>
                  </a:lnTo>
                  <a:lnTo>
                    <a:pt x="1589" y="4075"/>
                  </a:lnTo>
                  <a:lnTo>
                    <a:pt x="1466" y="4090"/>
                  </a:lnTo>
                  <a:lnTo>
                    <a:pt x="1342" y="4090"/>
                  </a:lnTo>
                  <a:lnTo>
                    <a:pt x="0" y="4090"/>
                  </a:lnTo>
                  <a:lnTo>
                    <a:pt x="0" y="0"/>
                  </a:lnTo>
                  <a:close/>
                  <a:moveTo>
                    <a:pt x="754" y="3487"/>
                  </a:moveTo>
                  <a:lnTo>
                    <a:pt x="1371" y="3487"/>
                  </a:lnTo>
                  <a:lnTo>
                    <a:pt x="1371" y="3487"/>
                  </a:lnTo>
                  <a:lnTo>
                    <a:pt x="1487" y="3480"/>
                  </a:lnTo>
                  <a:lnTo>
                    <a:pt x="1604" y="3465"/>
                  </a:lnTo>
                  <a:lnTo>
                    <a:pt x="1720" y="3436"/>
                  </a:lnTo>
                  <a:lnTo>
                    <a:pt x="1829" y="3400"/>
                  </a:lnTo>
                  <a:lnTo>
                    <a:pt x="1930" y="3341"/>
                  </a:lnTo>
                  <a:lnTo>
                    <a:pt x="2024" y="3283"/>
                  </a:lnTo>
                  <a:lnTo>
                    <a:pt x="2119" y="3203"/>
                  </a:lnTo>
                  <a:lnTo>
                    <a:pt x="2199" y="3123"/>
                  </a:lnTo>
                  <a:lnTo>
                    <a:pt x="2279" y="3021"/>
                  </a:lnTo>
                  <a:lnTo>
                    <a:pt x="2351" y="2913"/>
                  </a:lnTo>
                  <a:lnTo>
                    <a:pt x="2409" y="2790"/>
                  </a:lnTo>
                  <a:lnTo>
                    <a:pt x="2460" y="2659"/>
                  </a:lnTo>
                  <a:lnTo>
                    <a:pt x="2497" y="2513"/>
                  </a:lnTo>
                  <a:lnTo>
                    <a:pt x="2533" y="2361"/>
                  </a:lnTo>
                  <a:lnTo>
                    <a:pt x="2547" y="2187"/>
                  </a:lnTo>
                  <a:lnTo>
                    <a:pt x="2554" y="2012"/>
                  </a:lnTo>
                  <a:lnTo>
                    <a:pt x="2554" y="2012"/>
                  </a:lnTo>
                  <a:lnTo>
                    <a:pt x="2547" y="1874"/>
                  </a:lnTo>
                  <a:lnTo>
                    <a:pt x="2533" y="1736"/>
                  </a:lnTo>
                  <a:lnTo>
                    <a:pt x="2511" y="1598"/>
                  </a:lnTo>
                  <a:lnTo>
                    <a:pt x="2482" y="1474"/>
                  </a:lnTo>
                  <a:lnTo>
                    <a:pt x="2438" y="1344"/>
                  </a:lnTo>
                  <a:lnTo>
                    <a:pt x="2395" y="1228"/>
                  </a:lnTo>
                  <a:lnTo>
                    <a:pt x="2337" y="1120"/>
                  </a:lnTo>
                  <a:lnTo>
                    <a:pt x="2271" y="1018"/>
                  </a:lnTo>
                  <a:lnTo>
                    <a:pt x="2191" y="923"/>
                  </a:lnTo>
                  <a:lnTo>
                    <a:pt x="2112" y="836"/>
                  </a:lnTo>
                  <a:lnTo>
                    <a:pt x="2024" y="764"/>
                  </a:lnTo>
                  <a:lnTo>
                    <a:pt x="1923" y="698"/>
                  </a:lnTo>
                  <a:lnTo>
                    <a:pt x="1821" y="647"/>
                  </a:lnTo>
                  <a:lnTo>
                    <a:pt x="1705" y="611"/>
                  </a:lnTo>
                  <a:lnTo>
                    <a:pt x="1582" y="589"/>
                  </a:lnTo>
                  <a:lnTo>
                    <a:pt x="1458" y="582"/>
                  </a:lnTo>
                  <a:lnTo>
                    <a:pt x="754" y="582"/>
                  </a:lnTo>
                  <a:lnTo>
                    <a:pt x="754" y="3487"/>
                  </a:lnTo>
                  <a:close/>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6" name="Freeform 7"/>
            <p:cNvSpPr>
              <a:spLocks noChangeArrowheads="1"/>
            </p:cNvSpPr>
            <p:nvPr/>
          </p:nvSpPr>
          <p:spPr bwMode="gray">
            <a:xfrm>
              <a:off x="7521575" y="3257550"/>
              <a:ext cx="957263" cy="1473200"/>
            </a:xfrm>
            <a:custGeom>
              <a:avLst/>
              <a:gdLst>
                <a:gd name="T0" fmla="*/ 0 w 2658"/>
                <a:gd name="T1" fmla="*/ 4090 h 4091"/>
                <a:gd name="T2" fmla="*/ 0 w 2658"/>
                <a:gd name="T3" fmla="*/ 0 h 4091"/>
                <a:gd name="T4" fmla="*/ 2635 w 2658"/>
                <a:gd name="T5" fmla="*/ 0 h 4091"/>
                <a:gd name="T6" fmla="*/ 2635 w 2658"/>
                <a:gd name="T7" fmla="*/ 603 h 4091"/>
                <a:gd name="T8" fmla="*/ 741 w 2658"/>
                <a:gd name="T9" fmla="*/ 603 h 4091"/>
                <a:gd name="T10" fmla="*/ 741 w 2658"/>
                <a:gd name="T11" fmla="*/ 1714 h 4091"/>
                <a:gd name="T12" fmla="*/ 2258 w 2658"/>
                <a:gd name="T13" fmla="*/ 1714 h 4091"/>
                <a:gd name="T14" fmla="*/ 2258 w 2658"/>
                <a:gd name="T15" fmla="*/ 2310 h 4091"/>
                <a:gd name="T16" fmla="*/ 741 w 2658"/>
                <a:gd name="T17" fmla="*/ 2310 h 4091"/>
                <a:gd name="T18" fmla="*/ 741 w 2658"/>
                <a:gd name="T19" fmla="*/ 3457 h 4091"/>
                <a:gd name="T20" fmla="*/ 2657 w 2658"/>
                <a:gd name="T21" fmla="*/ 3457 h 4091"/>
                <a:gd name="T22" fmla="*/ 2657 w 2658"/>
                <a:gd name="T23" fmla="*/ 4090 h 4091"/>
                <a:gd name="T24" fmla="*/ 0 w 2658"/>
                <a:gd name="T25" fmla="*/ 4090 h 4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4091">
                  <a:moveTo>
                    <a:pt x="0" y="4090"/>
                  </a:moveTo>
                  <a:lnTo>
                    <a:pt x="0" y="0"/>
                  </a:lnTo>
                  <a:lnTo>
                    <a:pt x="2635" y="0"/>
                  </a:lnTo>
                  <a:lnTo>
                    <a:pt x="2635" y="603"/>
                  </a:lnTo>
                  <a:lnTo>
                    <a:pt x="741" y="603"/>
                  </a:lnTo>
                  <a:lnTo>
                    <a:pt x="741" y="1714"/>
                  </a:lnTo>
                  <a:lnTo>
                    <a:pt x="2258" y="1714"/>
                  </a:lnTo>
                  <a:lnTo>
                    <a:pt x="2258" y="2310"/>
                  </a:lnTo>
                  <a:lnTo>
                    <a:pt x="741" y="2310"/>
                  </a:lnTo>
                  <a:lnTo>
                    <a:pt x="741" y="3457"/>
                  </a:lnTo>
                  <a:lnTo>
                    <a:pt x="2657" y="3457"/>
                  </a:lnTo>
                  <a:lnTo>
                    <a:pt x="2657" y="4090"/>
                  </a:lnTo>
                  <a:lnTo>
                    <a:pt x="0" y="4090"/>
                  </a:lnTo>
                </a:path>
              </a:pathLst>
            </a:custGeom>
            <a:solidFill>
              <a:srgbClr val="000000"/>
            </a:solidFill>
            <a:ln>
              <a:noFill/>
            </a:ln>
            <a:effectLst/>
          </p:spPr>
          <p:txBody>
            <a:bodyPr wrap="none" anchor="ctr"/>
            <a:lstStyle/>
            <a:p>
              <a:endParaRPr lang="en-US">
                <a:solidFill>
                  <a:prstClr val="black"/>
                </a:solidFill>
                <a:latin typeface="Dual 400" panose="02000603000000020004" pitchFamily="2" charset="0"/>
              </a:endParaRPr>
            </a:p>
          </p:txBody>
        </p:sp>
        <p:sp>
          <p:nvSpPr>
            <p:cNvPr id="487" name="Freeform 8"/>
            <p:cNvSpPr>
              <a:spLocks noChangeArrowheads="1"/>
            </p:cNvSpPr>
            <p:nvPr/>
          </p:nvSpPr>
          <p:spPr bwMode="gray">
            <a:xfrm>
              <a:off x="9901238" y="2816225"/>
              <a:ext cx="190500" cy="192088"/>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sp>
          <p:nvSpPr>
            <p:cNvPr id="488" name="Freeform 9"/>
            <p:cNvSpPr>
              <a:spLocks noChangeArrowheads="1"/>
            </p:cNvSpPr>
            <p:nvPr/>
          </p:nvSpPr>
          <p:spPr bwMode="gray">
            <a:xfrm>
              <a:off x="8504238" y="2857500"/>
              <a:ext cx="1392237" cy="1014413"/>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solidFill>
              <a:schemeClr val="bg2"/>
            </a:solid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301706253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 Id="rId11" Type="http://schemas.openxmlformats.org/officeDocument/2006/relationships/theme" Target="../theme/theme2.xml"/><Relationship Id="rId1" Type="http://schemas.openxmlformats.org/officeDocument/2006/relationships/slideLayout" Target="../slideLayouts/slideLayout32.xml"/><Relationship Id="rId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38" y="334998"/>
            <a:ext cx="7724401" cy="509046"/>
          </a:xfrm>
          <a:prstGeom prst="rect">
            <a:avLst/>
          </a:prstGeom>
        </p:spPr>
        <p:txBody>
          <a:bodyPr vert="horz" lIns="0" tIns="0" rIns="91432" bIns="45716"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2871" y="1353313"/>
            <a:ext cx="7815163" cy="3394472"/>
          </a:xfrm>
          <a:prstGeom prst="rect">
            <a:avLst/>
          </a:prstGeom>
        </p:spPr>
        <p:txBody>
          <a:bodyPr vert="horz" lIns="91432" tIns="45716" rIns="91432" bIns="45716"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5"/>
          <p:cNvSpPr>
            <a:spLocks noGrp="1"/>
          </p:cNvSpPr>
          <p:nvPr>
            <p:ph type="ftr" sz="quarter" idx="3"/>
          </p:nvPr>
        </p:nvSpPr>
        <p:spPr>
          <a:xfrm>
            <a:off x="4124508" y="4906103"/>
            <a:ext cx="3990646" cy="103485"/>
          </a:xfrm>
          <a:prstGeom prst="rect">
            <a:avLst/>
          </a:prstGeom>
        </p:spPr>
        <p:txBody>
          <a:bodyPr vert="horz" wrap="square" lIns="0" tIns="0" rIns="0" bIns="0" rtlCol="0" anchor="b" anchorCtr="0"/>
          <a:lstStyle>
            <a:lvl1pPr marL="0" marR="0" indent="0" algn="r" defTabSz="914270" rtl="0" eaLnBrk="1" fontAlgn="auto" latinLnBrk="0" hangingPunct="1">
              <a:lnSpc>
                <a:spcPct val="100000"/>
              </a:lnSpc>
              <a:spcBef>
                <a:spcPts val="0"/>
              </a:spcBef>
              <a:spcAft>
                <a:spcPts val="0"/>
              </a:spcAft>
              <a:buClrTx/>
              <a:buSzTx/>
              <a:buFontTx/>
              <a:buNone/>
              <a:tabLst/>
              <a:defRPr sz="700" cap="none" spc="-20" baseline="0">
                <a:solidFill>
                  <a:schemeClr val="tx1"/>
                </a:solidFill>
                <a:latin typeface="Dual 400" panose="02000603000000020004" pitchFamily="2" charset="0"/>
              </a:defRPr>
            </a:lvl1pPr>
          </a:lstStyle>
          <a:p>
            <a:pPr>
              <a:defRPr/>
            </a:pPr>
            <a:r>
              <a:rPr lang="en-US" smtClean="0"/>
              <a:t>© 2015 BROCADE COMMUNICATIONS SYSTEMS, INC. COMPANY PROPRIETARY INFORMATION</a:t>
            </a:r>
            <a:endParaRPr lang="en-US" dirty="0"/>
          </a:p>
        </p:txBody>
      </p:sp>
      <p:sp>
        <p:nvSpPr>
          <p:cNvPr id="10" name="Slide Number Placeholder 6"/>
          <p:cNvSpPr>
            <a:spLocks noGrp="1"/>
          </p:cNvSpPr>
          <p:nvPr>
            <p:ph type="sldNum" sz="quarter" idx="4"/>
          </p:nvPr>
        </p:nvSpPr>
        <p:spPr>
          <a:xfrm>
            <a:off x="8169598" y="4894737"/>
            <a:ext cx="256801" cy="116425"/>
          </a:xfrm>
          <a:prstGeom prst="rect">
            <a:avLst/>
          </a:prstGeom>
        </p:spPr>
        <p:txBody>
          <a:bodyPr vert="horz" wrap="square" lIns="0" tIns="0" rIns="0" bIns="0" rtlCol="0" anchor="b" anchorCtr="0"/>
          <a:lstStyle>
            <a:lvl1pPr algn="r">
              <a:defRPr sz="700" spc="40" baseline="0">
                <a:solidFill>
                  <a:schemeClr val="tx1"/>
                </a:solidFill>
                <a:latin typeface="Dual 400" panose="02000603000000020004" pitchFamily="2" charset="0"/>
              </a:defRPr>
            </a:lvl1pPr>
          </a:lstStyle>
          <a:p>
            <a:fld id="{7BCC8D0D-EAEC-449D-9161-023DFF90F2E2}" type="slidenum">
              <a:rPr lang="en-US" smtClean="0"/>
              <a:pPr/>
              <a:t>‹#›</a:t>
            </a:fld>
            <a:endParaRPr lang="en-US" dirty="0"/>
          </a:p>
        </p:txBody>
      </p:sp>
      <p:grpSp>
        <p:nvGrpSpPr>
          <p:cNvPr id="8" name="Group 7"/>
          <p:cNvGrpSpPr/>
          <p:nvPr userDrawn="1"/>
        </p:nvGrpSpPr>
        <p:grpSpPr>
          <a:xfrm>
            <a:off x="8600533" y="4865052"/>
            <a:ext cx="202854" cy="134898"/>
            <a:chOff x="8600533" y="411973"/>
            <a:chExt cx="202854" cy="134898"/>
          </a:xfrm>
          <a:solidFill>
            <a:schemeClr val="bg2"/>
          </a:solidFill>
        </p:grpSpPr>
        <p:sp>
          <p:nvSpPr>
            <p:cNvPr id="11" name="Freeform 8"/>
            <p:cNvSpPr>
              <a:spLocks noChangeArrowheads="1"/>
            </p:cNvSpPr>
            <p:nvPr/>
          </p:nvSpPr>
          <p:spPr bwMode="auto">
            <a:xfrm>
              <a:off x="8779045" y="411973"/>
              <a:ext cx="24342" cy="24545"/>
            </a:xfrm>
            <a:custGeom>
              <a:avLst/>
              <a:gdLst>
                <a:gd name="T0" fmla="*/ 530 w 531"/>
                <a:gd name="T1" fmla="*/ 262 h 532"/>
                <a:gd name="T2" fmla="*/ 515 w 531"/>
                <a:gd name="T3" fmla="*/ 364 h 532"/>
                <a:gd name="T4" fmla="*/ 458 w 531"/>
                <a:gd name="T5" fmla="*/ 451 h 532"/>
                <a:gd name="T6" fmla="*/ 414 w 531"/>
                <a:gd name="T7" fmla="*/ 487 h 532"/>
                <a:gd name="T8" fmla="*/ 319 w 531"/>
                <a:gd name="T9" fmla="*/ 523 h 532"/>
                <a:gd name="T10" fmla="*/ 268 w 531"/>
                <a:gd name="T11" fmla="*/ 531 h 532"/>
                <a:gd name="T12" fmla="*/ 167 w 531"/>
                <a:gd name="T13" fmla="*/ 508 h 532"/>
                <a:gd name="T14" fmla="*/ 80 w 531"/>
                <a:gd name="T15" fmla="*/ 451 h 532"/>
                <a:gd name="T16" fmla="*/ 44 w 531"/>
                <a:gd name="T17" fmla="*/ 407 h 532"/>
                <a:gd name="T18" fmla="*/ 8 w 531"/>
                <a:gd name="T19" fmla="*/ 313 h 532"/>
                <a:gd name="T20" fmla="*/ 0 w 531"/>
                <a:gd name="T21" fmla="*/ 262 h 532"/>
                <a:gd name="T22" fmla="*/ 22 w 531"/>
                <a:gd name="T23" fmla="*/ 160 h 532"/>
                <a:gd name="T24" fmla="*/ 80 w 531"/>
                <a:gd name="T25" fmla="*/ 72 h 532"/>
                <a:gd name="T26" fmla="*/ 116 w 531"/>
                <a:gd name="T27" fmla="*/ 44 h 532"/>
                <a:gd name="T28" fmla="*/ 211 w 531"/>
                <a:gd name="T29" fmla="*/ 0 h 532"/>
                <a:gd name="T30" fmla="*/ 268 w 531"/>
                <a:gd name="T31" fmla="*/ 0 h 532"/>
                <a:gd name="T32" fmla="*/ 370 w 531"/>
                <a:gd name="T33" fmla="*/ 15 h 532"/>
                <a:gd name="T34" fmla="*/ 458 w 531"/>
                <a:gd name="T35" fmla="*/ 72 h 532"/>
                <a:gd name="T36" fmla="*/ 486 w 531"/>
                <a:gd name="T37" fmla="*/ 116 h 532"/>
                <a:gd name="T38" fmla="*/ 530 w 531"/>
                <a:gd name="T39" fmla="*/ 211 h 532"/>
                <a:gd name="T40" fmla="*/ 494 w 531"/>
                <a:gd name="T41" fmla="*/ 262 h 532"/>
                <a:gd name="T42" fmla="*/ 494 w 531"/>
                <a:gd name="T43" fmla="*/ 218 h 532"/>
                <a:gd name="T44" fmla="*/ 458 w 531"/>
                <a:gd name="T45" fmla="*/ 138 h 532"/>
                <a:gd name="T46" fmla="*/ 428 w 531"/>
                <a:gd name="T47" fmla="*/ 102 h 532"/>
                <a:gd name="T48" fmla="*/ 356 w 531"/>
                <a:gd name="T49" fmla="*/ 51 h 532"/>
                <a:gd name="T50" fmla="*/ 268 w 531"/>
                <a:gd name="T51" fmla="*/ 36 h 532"/>
                <a:gd name="T52" fmla="*/ 218 w 531"/>
                <a:gd name="T53" fmla="*/ 36 h 532"/>
                <a:gd name="T54" fmla="*/ 138 w 531"/>
                <a:gd name="T55" fmla="*/ 72 h 532"/>
                <a:gd name="T56" fmla="*/ 102 w 531"/>
                <a:gd name="T57" fmla="*/ 102 h 532"/>
                <a:gd name="T58" fmla="*/ 51 w 531"/>
                <a:gd name="T59" fmla="*/ 174 h 532"/>
                <a:gd name="T60" fmla="*/ 36 w 531"/>
                <a:gd name="T61" fmla="*/ 262 h 532"/>
                <a:gd name="T62" fmla="*/ 44 w 531"/>
                <a:gd name="T63" fmla="*/ 305 h 532"/>
                <a:gd name="T64" fmla="*/ 73 w 531"/>
                <a:gd name="T65" fmla="*/ 392 h 532"/>
                <a:gd name="T66" fmla="*/ 102 w 531"/>
                <a:gd name="T67" fmla="*/ 421 h 532"/>
                <a:gd name="T68" fmla="*/ 182 w 531"/>
                <a:gd name="T69" fmla="*/ 472 h 532"/>
                <a:gd name="T70" fmla="*/ 268 w 531"/>
                <a:gd name="T71" fmla="*/ 494 h 532"/>
                <a:gd name="T72" fmla="*/ 312 w 531"/>
                <a:gd name="T73" fmla="*/ 487 h 532"/>
                <a:gd name="T74" fmla="*/ 392 w 531"/>
                <a:gd name="T75" fmla="*/ 451 h 532"/>
                <a:gd name="T76" fmla="*/ 428 w 531"/>
                <a:gd name="T77" fmla="*/ 421 h 532"/>
                <a:gd name="T78" fmla="*/ 479 w 531"/>
                <a:gd name="T79" fmla="*/ 349 h 532"/>
                <a:gd name="T80" fmla="*/ 494 w 531"/>
                <a:gd name="T81" fmla="*/ 262 h 532"/>
                <a:gd name="T82" fmla="*/ 342 w 531"/>
                <a:gd name="T83" fmla="*/ 421 h 532"/>
                <a:gd name="T84" fmla="*/ 196 w 531"/>
                <a:gd name="T85" fmla="*/ 283 h 532"/>
                <a:gd name="T86" fmla="*/ 152 w 531"/>
                <a:gd name="T87" fmla="*/ 421 h 532"/>
                <a:gd name="T88" fmla="*/ 283 w 531"/>
                <a:gd name="T89" fmla="*/ 109 h 532"/>
                <a:gd name="T90" fmla="*/ 327 w 531"/>
                <a:gd name="T91" fmla="*/ 116 h 532"/>
                <a:gd name="T92" fmla="*/ 363 w 531"/>
                <a:gd name="T93" fmla="*/ 138 h 532"/>
                <a:gd name="T94" fmla="*/ 378 w 531"/>
                <a:gd name="T95" fmla="*/ 167 h 532"/>
                <a:gd name="T96" fmla="*/ 385 w 531"/>
                <a:gd name="T97" fmla="*/ 196 h 532"/>
                <a:gd name="T98" fmla="*/ 370 w 531"/>
                <a:gd name="T99" fmla="*/ 239 h 532"/>
                <a:gd name="T100" fmla="*/ 356 w 531"/>
                <a:gd name="T101" fmla="*/ 262 h 532"/>
                <a:gd name="T102" fmla="*/ 392 w 531"/>
                <a:gd name="T103" fmla="*/ 421 h 532"/>
                <a:gd name="T104" fmla="*/ 276 w 531"/>
                <a:gd name="T105" fmla="*/ 247 h 532"/>
                <a:gd name="T106" fmla="*/ 305 w 531"/>
                <a:gd name="T107" fmla="*/ 247 h 532"/>
                <a:gd name="T108" fmla="*/ 327 w 531"/>
                <a:gd name="T109" fmla="*/ 233 h 532"/>
                <a:gd name="T110" fmla="*/ 342 w 531"/>
                <a:gd name="T111" fmla="*/ 196 h 532"/>
                <a:gd name="T112" fmla="*/ 334 w 531"/>
                <a:gd name="T113" fmla="*/ 174 h 532"/>
                <a:gd name="T114" fmla="*/ 319 w 531"/>
                <a:gd name="T115" fmla="*/ 160 h 532"/>
                <a:gd name="T116" fmla="*/ 283 w 531"/>
                <a:gd name="T117" fmla="*/ 146 h 532"/>
                <a:gd name="T118" fmla="*/ 196 w 531"/>
                <a:gd name="T119" fmla="*/ 2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532">
                  <a:moveTo>
                    <a:pt x="530" y="262"/>
                  </a:moveTo>
                  <a:lnTo>
                    <a:pt x="530" y="262"/>
                  </a:lnTo>
                  <a:lnTo>
                    <a:pt x="530" y="313"/>
                  </a:lnTo>
                  <a:lnTo>
                    <a:pt x="515" y="364"/>
                  </a:lnTo>
                  <a:lnTo>
                    <a:pt x="486" y="407"/>
                  </a:lnTo>
                  <a:lnTo>
                    <a:pt x="458" y="451"/>
                  </a:lnTo>
                  <a:lnTo>
                    <a:pt x="458" y="451"/>
                  </a:lnTo>
                  <a:lnTo>
                    <a:pt x="414" y="487"/>
                  </a:lnTo>
                  <a:lnTo>
                    <a:pt x="370" y="508"/>
                  </a:lnTo>
                  <a:lnTo>
                    <a:pt x="319" y="523"/>
                  </a:lnTo>
                  <a:lnTo>
                    <a:pt x="268" y="531"/>
                  </a:lnTo>
                  <a:lnTo>
                    <a:pt x="268" y="531"/>
                  </a:lnTo>
                  <a:lnTo>
                    <a:pt x="211" y="523"/>
                  </a:lnTo>
                  <a:lnTo>
                    <a:pt x="167" y="508"/>
                  </a:lnTo>
                  <a:lnTo>
                    <a:pt x="116" y="487"/>
                  </a:lnTo>
                  <a:lnTo>
                    <a:pt x="80" y="451"/>
                  </a:lnTo>
                  <a:lnTo>
                    <a:pt x="80" y="451"/>
                  </a:lnTo>
                  <a:lnTo>
                    <a:pt x="44" y="407"/>
                  </a:lnTo>
                  <a:lnTo>
                    <a:pt x="22" y="364"/>
                  </a:lnTo>
                  <a:lnTo>
                    <a:pt x="8" y="313"/>
                  </a:lnTo>
                  <a:lnTo>
                    <a:pt x="0" y="262"/>
                  </a:lnTo>
                  <a:lnTo>
                    <a:pt x="0" y="262"/>
                  </a:lnTo>
                  <a:lnTo>
                    <a:pt x="8" y="211"/>
                  </a:lnTo>
                  <a:lnTo>
                    <a:pt x="22" y="160"/>
                  </a:lnTo>
                  <a:lnTo>
                    <a:pt x="44" y="116"/>
                  </a:lnTo>
                  <a:lnTo>
                    <a:pt x="80" y="72"/>
                  </a:lnTo>
                  <a:lnTo>
                    <a:pt x="80" y="72"/>
                  </a:lnTo>
                  <a:lnTo>
                    <a:pt x="116" y="44"/>
                  </a:lnTo>
                  <a:lnTo>
                    <a:pt x="167" y="15"/>
                  </a:lnTo>
                  <a:lnTo>
                    <a:pt x="211" y="0"/>
                  </a:lnTo>
                  <a:lnTo>
                    <a:pt x="268" y="0"/>
                  </a:lnTo>
                  <a:lnTo>
                    <a:pt x="268" y="0"/>
                  </a:lnTo>
                  <a:lnTo>
                    <a:pt x="319" y="0"/>
                  </a:lnTo>
                  <a:lnTo>
                    <a:pt x="370" y="15"/>
                  </a:lnTo>
                  <a:lnTo>
                    <a:pt x="414" y="44"/>
                  </a:lnTo>
                  <a:lnTo>
                    <a:pt x="458" y="72"/>
                  </a:lnTo>
                  <a:lnTo>
                    <a:pt x="458" y="72"/>
                  </a:lnTo>
                  <a:lnTo>
                    <a:pt x="486" y="116"/>
                  </a:lnTo>
                  <a:lnTo>
                    <a:pt x="515" y="160"/>
                  </a:lnTo>
                  <a:lnTo>
                    <a:pt x="530" y="211"/>
                  </a:lnTo>
                  <a:lnTo>
                    <a:pt x="530" y="262"/>
                  </a:lnTo>
                  <a:close/>
                  <a:moveTo>
                    <a:pt x="494" y="262"/>
                  </a:moveTo>
                  <a:lnTo>
                    <a:pt x="494" y="262"/>
                  </a:lnTo>
                  <a:lnTo>
                    <a:pt x="494" y="218"/>
                  </a:lnTo>
                  <a:lnTo>
                    <a:pt x="479" y="174"/>
                  </a:lnTo>
                  <a:lnTo>
                    <a:pt x="458" y="138"/>
                  </a:lnTo>
                  <a:lnTo>
                    <a:pt x="428" y="102"/>
                  </a:lnTo>
                  <a:lnTo>
                    <a:pt x="428" y="102"/>
                  </a:lnTo>
                  <a:lnTo>
                    <a:pt x="392" y="72"/>
                  </a:lnTo>
                  <a:lnTo>
                    <a:pt x="356" y="51"/>
                  </a:lnTo>
                  <a:lnTo>
                    <a:pt x="312" y="36"/>
                  </a:lnTo>
                  <a:lnTo>
                    <a:pt x="268" y="36"/>
                  </a:lnTo>
                  <a:lnTo>
                    <a:pt x="268" y="36"/>
                  </a:lnTo>
                  <a:lnTo>
                    <a:pt x="218" y="36"/>
                  </a:lnTo>
                  <a:lnTo>
                    <a:pt x="182" y="51"/>
                  </a:lnTo>
                  <a:lnTo>
                    <a:pt x="138" y="72"/>
                  </a:lnTo>
                  <a:lnTo>
                    <a:pt x="102" y="102"/>
                  </a:lnTo>
                  <a:lnTo>
                    <a:pt x="102" y="102"/>
                  </a:lnTo>
                  <a:lnTo>
                    <a:pt x="73" y="138"/>
                  </a:lnTo>
                  <a:lnTo>
                    <a:pt x="51" y="174"/>
                  </a:lnTo>
                  <a:lnTo>
                    <a:pt x="44" y="218"/>
                  </a:lnTo>
                  <a:lnTo>
                    <a:pt x="36" y="262"/>
                  </a:lnTo>
                  <a:lnTo>
                    <a:pt x="36" y="262"/>
                  </a:lnTo>
                  <a:lnTo>
                    <a:pt x="44" y="305"/>
                  </a:lnTo>
                  <a:lnTo>
                    <a:pt x="51" y="349"/>
                  </a:lnTo>
                  <a:lnTo>
                    <a:pt x="73" y="392"/>
                  </a:lnTo>
                  <a:lnTo>
                    <a:pt x="102" y="421"/>
                  </a:lnTo>
                  <a:lnTo>
                    <a:pt x="102" y="421"/>
                  </a:lnTo>
                  <a:lnTo>
                    <a:pt x="138" y="451"/>
                  </a:lnTo>
                  <a:lnTo>
                    <a:pt x="182" y="472"/>
                  </a:lnTo>
                  <a:lnTo>
                    <a:pt x="218" y="487"/>
                  </a:lnTo>
                  <a:lnTo>
                    <a:pt x="268" y="494"/>
                  </a:lnTo>
                  <a:lnTo>
                    <a:pt x="268" y="494"/>
                  </a:lnTo>
                  <a:lnTo>
                    <a:pt x="312" y="487"/>
                  </a:lnTo>
                  <a:lnTo>
                    <a:pt x="356" y="472"/>
                  </a:lnTo>
                  <a:lnTo>
                    <a:pt x="392" y="451"/>
                  </a:lnTo>
                  <a:lnTo>
                    <a:pt x="428" y="421"/>
                  </a:lnTo>
                  <a:lnTo>
                    <a:pt x="428" y="421"/>
                  </a:lnTo>
                  <a:lnTo>
                    <a:pt x="458" y="392"/>
                  </a:lnTo>
                  <a:lnTo>
                    <a:pt x="479" y="349"/>
                  </a:lnTo>
                  <a:lnTo>
                    <a:pt x="494" y="305"/>
                  </a:lnTo>
                  <a:lnTo>
                    <a:pt x="494" y="262"/>
                  </a:lnTo>
                  <a:close/>
                  <a:moveTo>
                    <a:pt x="392" y="421"/>
                  </a:moveTo>
                  <a:lnTo>
                    <a:pt x="342" y="421"/>
                  </a:lnTo>
                  <a:lnTo>
                    <a:pt x="283" y="283"/>
                  </a:lnTo>
                  <a:lnTo>
                    <a:pt x="196" y="283"/>
                  </a:lnTo>
                  <a:lnTo>
                    <a:pt x="196" y="421"/>
                  </a:lnTo>
                  <a:lnTo>
                    <a:pt x="152" y="421"/>
                  </a:lnTo>
                  <a:lnTo>
                    <a:pt x="152" y="109"/>
                  </a:lnTo>
                  <a:lnTo>
                    <a:pt x="283" y="109"/>
                  </a:lnTo>
                  <a:lnTo>
                    <a:pt x="283" y="109"/>
                  </a:lnTo>
                  <a:lnTo>
                    <a:pt x="327" y="116"/>
                  </a:lnTo>
                  <a:lnTo>
                    <a:pt x="348" y="123"/>
                  </a:lnTo>
                  <a:lnTo>
                    <a:pt x="363" y="138"/>
                  </a:lnTo>
                  <a:lnTo>
                    <a:pt x="363" y="138"/>
                  </a:lnTo>
                  <a:lnTo>
                    <a:pt x="378" y="167"/>
                  </a:lnTo>
                  <a:lnTo>
                    <a:pt x="385" y="196"/>
                  </a:lnTo>
                  <a:lnTo>
                    <a:pt x="385" y="196"/>
                  </a:lnTo>
                  <a:lnTo>
                    <a:pt x="385" y="218"/>
                  </a:lnTo>
                  <a:lnTo>
                    <a:pt x="370" y="239"/>
                  </a:lnTo>
                  <a:lnTo>
                    <a:pt x="370" y="239"/>
                  </a:lnTo>
                  <a:lnTo>
                    <a:pt x="356" y="262"/>
                  </a:lnTo>
                  <a:lnTo>
                    <a:pt x="327" y="276"/>
                  </a:lnTo>
                  <a:lnTo>
                    <a:pt x="392" y="421"/>
                  </a:lnTo>
                  <a:close/>
                  <a:moveTo>
                    <a:pt x="196" y="247"/>
                  </a:moveTo>
                  <a:lnTo>
                    <a:pt x="276" y="247"/>
                  </a:lnTo>
                  <a:lnTo>
                    <a:pt x="276" y="247"/>
                  </a:lnTo>
                  <a:lnTo>
                    <a:pt x="305" y="247"/>
                  </a:lnTo>
                  <a:lnTo>
                    <a:pt x="327" y="233"/>
                  </a:lnTo>
                  <a:lnTo>
                    <a:pt x="327" y="233"/>
                  </a:lnTo>
                  <a:lnTo>
                    <a:pt x="334" y="218"/>
                  </a:lnTo>
                  <a:lnTo>
                    <a:pt x="342" y="196"/>
                  </a:lnTo>
                  <a:lnTo>
                    <a:pt x="342" y="196"/>
                  </a:lnTo>
                  <a:lnTo>
                    <a:pt x="334" y="174"/>
                  </a:lnTo>
                  <a:lnTo>
                    <a:pt x="319" y="160"/>
                  </a:lnTo>
                  <a:lnTo>
                    <a:pt x="319" y="160"/>
                  </a:lnTo>
                  <a:lnTo>
                    <a:pt x="305" y="152"/>
                  </a:lnTo>
                  <a:lnTo>
                    <a:pt x="283" y="146"/>
                  </a:lnTo>
                  <a:lnTo>
                    <a:pt x="196" y="146"/>
                  </a:lnTo>
                  <a:lnTo>
                    <a:pt x="196" y="247"/>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sp>
          <p:nvSpPr>
            <p:cNvPr id="12" name="Freeform 9"/>
            <p:cNvSpPr>
              <a:spLocks noChangeArrowheads="1"/>
            </p:cNvSpPr>
            <p:nvPr/>
          </p:nvSpPr>
          <p:spPr bwMode="auto">
            <a:xfrm>
              <a:off x="8600533" y="417247"/>
              <a:ext cx="177903" cy="129624"/>
            </a:xfrm>
            <a:custGeom>
              <a:avLst/>
              <a:gdLst>
                <a:gd name="T0" fmla="*/ 3644 w 3869"/>
                <a:gd name="T1" fmla="*/ 1351 h 2819"/>
                <a:gd name="T2" fmla="*/ 3796 w 3869"/>
                <a:gd name="T3" fmla="*/ 1141 h 2819"/>
                <a:gd name="T4" fmla="*/ 3868 w 3869"/>
                <a:gd name="T5" fmla="*/ 887 h 2819"/>
                <a:gd name="T6" fmla="*/ 3868 w 3869"/>
                <a:gd name="T7" fmla="*/ 720 h 2819"/>
                <a:gd name="T8" fmla="*/ 3811 w 3869"/>
                <a:gd name="T9" fmla="*/ 487 h 2819"/>
                <a:gd name="T10" fmla="*/ 3687 w 3869"/>
                <a:gd name="T11" fmla="*/ 291 h 2819"/>
                <a:gd name="T12" fmla="*/ 3520 w 3869"/>
                <a:gd name="T13" fmla="*/ 138 h 2819"/>
                <a:gd name="T14" fmla="*/ 3310 w 3869"/>
                <a:gd name="T15" fmla="*/ 36 h 2819"/>
                <a:gd name="T16" fmla="*/ 3078 w 3869"/>
                <a:gd name="T17" fmla="*/ 0 h 2819"/>
                <a:gd name="T18" fmla="*/ 146 w 3869"/>
                <a:gd name="T19" fmla="*/ 146 h 2819"/>
                <a:gd name="T20" fmla="*/ 581 w 3869"/>
                <a:gd name="T21" fmla="*/ 531 h 2819"/>
                <a:gd name="T22" fmla="*/ 1002 w 3869"/>
                <a:gd name="T23" fmla="*/ 843 h 2819"/>
                <a:gd name="T24" fmla="*/ 1401 w 3869"/>
                <a:gd name="T25" fmla="*/ 1083 h 2819"/>
                <a:gd name="T26" fmla="*/ 2127 w 3869"/>
                <a:gd name="T27" fmla="*/ 1410 h 2819"/>
                <a:gd name="T28" fmla="*/ 1655 w 3869"/>
                <a:gd name="T29" fmla="*/ 1606 h 2819"/>
                <a:gd name="T30" fmla="*/ 1133 w 3869"/>
                <a:gd name="T31" fmla="*/ 1889 h 2819"/>
                <a:gd name="T32" fmla="*/ 719 w 3869"/>
                <a:gd name="T33" fmla="*/ 2180 h 2819"/>
                <a:gd name="T34" fmla="*/ 290 w 3869"/>
                <a:gd name="T35" fmla="*/ 2535 h 2819"/>
                <a:gd name="T36" fmla="*/ 3078 w 3869"/>
                <a:gd name="T37" fmla="*/ 2818 h 2819"/>
                <a:gd name="T38" fmla="*/ 3237 w 3869"/>
                <a:gd name="T39" fmla="*/ 2803 h 2819"/>
                <a:gd name="T40" fmla="*/ 3455 w 3869"/>
                <a:gd name="T41" fmla="*/ 2723 h 2819"/>
                <a:gd name="T42" fmla="*/ 3636 w 3869"/>
                <a:gd name="T43" fmla="*/ 2585 h 2819"/>
                <a:gd name="T44" fmla="*/ 3775 w 3869"/>
                <a:gd name="T45" fmla="*/ 2404 h 2819"/>
                <a:gd name="T46" fmla="*/ 3854 w 3869"/>
                <a:gd name="T47" fmla="*/ 2187 h 2819"/>
                <a:gd name="T48" fmla="*/ 3868 w 3869"/>
                <a:gd name="T49" fmla="*/ 2027 h 2819"/>
                <a:gd name="T50" fmla="*/ 3825 w 3869"/>
                <a:gd name="T51" fmla="*/ 1758 h 2819"/>
                <a:gd name="T52" fmla="*/ 3701 w 3869"/>
                <a:gd name="T53" fmla="*/ 1533 h 2819"/>
                <a:gd name="T54" fmla="*/ 3034 w 3869"/>
                <a:gd name="T55" fmla="*/ 2390 h 2819"/>
                <a:gd name="T56" fmla="*/ 1452 w 3869"/>
                <a:gd name="T57" fmla="*/ 2216 h 2819"/>
                <a:gd name="T58" fmla="*/ 2062 w 3869"/>
                <a:gd name="T59" fmla="*/ 1889 h 2819"/>
                <a:gd name="T60" fmla="*/ 2402 w 3869"/>
                <a:gd name="T61" fmla="*/ 1758 h 2819"/>
                <a:gd name="T62" fmla="*/ 2729 w 3869"/>
                <a:gd name="T63" fmla="*/ 1685 h 2819"/>
                <a:gd name="T64" fmla="*/ 3034 w 3869"/>
                <a:gd name="T65" fmla="*/ 1657 h 2819"/>
                <a:gd name="T66" fmla="*/ 3179 w 3869"/>
                <a:gd name="T67" fmla="*/ 1685 h 2819"/>
                <a:gd name="T68" fmla="*/ 3339 w 3869"/>
                <a:gd name="T69" fmla="*/ 1824 h 2819"/>
                <a:gd name="T70" fmla="*/ 3404 w 3869"/>
                <a:gd name="T71" fmla="*/ 2027 h 2819"/>
                <a:gd name="T72" fmla="*/ 3376 w 3869"/>
                <a:gd name="T73" fmla="*/ 2165 h 2819"/>
                <a:gd name="T74" fmla="*/ 3237 w 3869"/>
                <a:gd name="T75" fmla="*/ 2325 h 2819"/>
                <a:gd name="T76" fmla="*/ 3034 w 3869"/>
                <a:gd name="T77" fmla="*/ 2390 h 2819"/>
                <a:gd name="T78" fmla="*/ 2940 w 3869"/>
                <a:gd name="T79" fmla="*/ 1162 h 2819"/>
                <a:gd name="T80" fmla="*/ 2620 w 3869"/>
                <a:gd name="T81" fmla="*/ 1119 h 2819"/>
                <a:gd name="T82" fmla="*/ 2294 w 3869"/>
                <a:gd name="T83" fmla="*/ 1025 h 2819"/>
                <a:gd name="T84" fmla="*/ 1946 w 3869"/>
                <a:gd name="T85" fmla="*/ 879 h 2819"/>
                <a:gd name="T86" fmla="*/ 1198 w 3869"/>
                <a:gd name="T87" fmla="*/ 436 h 2819"/>
                <a:gd name="T88" fmla="*/ 3114 w 3869"/>
                <a:gd name="T89" fmla="*/ 443 h 2819"/>
                <a:gd name="T90" fmla="*/ 3295 w 3869"/>
                <a:gd name="T91" fmla="*/ 538 h 2819"/>
                <a:gd name="T92" fmla="*/ 3397 w 3869"/>
                <a:gd name="T93" fmla="*/ 726 h 2819"/>
                <a:gd name="T94" fmla="*/ 3397 w 3869"/>
                <a:gd name="T95" fmla="*/ 872 h 2819"/>
                <a:gd name="T96" fmla="*/ 3295 w 3869"/>
                <a:gd name="T97" fmla="*/ 1054 h 2819"/>
                <a:gd name="T98" fmla="*/ 3114 w 3869"/>
                <a:gd name="T99" fmla="*/ 1155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9" h="2819">
                  <a:moveTo>
                    <a:pt x="3585" y="1410"/>
                  </a:moveTo>
                  <a:lnTo>
                    <a:pt x="3585" y="1410"/>
                  </a:lnTo>
                  <a:lnTo>
                    <a:pt x="3644" y="1351"/>
                  </a:lnTo>
                  <a:lnTo>
                    <a:pt x="3701" y="1286"/>
                  </a:lnTo>
                  <a:lnTo>
                    <a:pt x="3752" y="1221"/>
                  </a:lnTo>
                  <a:lnTo>
                    <a:pt x="3796" y="1141"/>
                  </a:lnTo>
                  <a:lnTo>
                    <a:pt x="3825" y="1061"/>
                  </a:lnTo>
                  <a:lnTo>
                    <a:pt x="3854" y="974"/>
                  </a:lnTo>
                  <a:lnTo>
                    <a:pt x="3868" y="887"/>
                  </a:lnTo>
                  <a:lnTo>
                    <a:pt x="3868" y="800"/>
                  </a:lnTo>
                  <a:lnTo>
                    <a:pt x="3868" y="800"/>
                  </a:lnTo>
                  <a:lnTo>
                    <a:pt x="3868" y="720"/>
                  </a:lnTo>
                  <a:lnTo>
                    <a:pt x="3854" y="639"/>
                  </a:lnTo>
                  <a:lnTo>
                    <a:pt x="3840" y="559"/>
                  </a:lnTo>
                  <a:lnTo>
                    <a:pt x="3811" y="487"/>
                  </a:lnTo>
                  <a:lnTo>
                    <a:pt x="3775" y="422"/>
                  </a:lnTo>
                  <a:lnTo>
                    <a:pt x="3738" y="349"/>
                  </a:lnTo>
                  <a:lnTo>
                    <a:pt x="3687" y="291"/>
                  </a:lnTo>
                  <a:lnTo>
                    <a:pt x="3636" y="233"/>
                  </a:lnTo>
                  <a:lnTo>
                    <a:pt x="3585" y="182"/>
                  </a:lnTo>
                  <a:lnTo>
                    <a:pt x="3520" y="138"/>
                  </a:lnTo>
                  <a:lnTo>
                    <a:pt x="3455" y="95"/>
                  </a:lnTo>
                  <a:lnTo>
                    <a:pt x="3390" y="66"/>
                  </a:lnTo>
                  <a:lnTo>
                    <a:pt x="3310" y="36"/>
                  </a:lnTo>
                  <a:lnTo>
                    <a:pt x="3237" y="15"/>
                  </a:lnTo>
                  <a:lnTo>
                    <a:pt x="3158" y="7"/>
                  </a:lnTo>
                  <a:lnTo>
                    <a:pt x="3078" y="0"/>
                  </a:lnTo>
                  <a:lnTo>
                    <a:pt x="0" y="0"/>
                  </a:lnTo>
                  <a:lnTo>
                    <a:pt x="0" y="0"/>
                  </a:lnTo>
                  <a:lnTo>
                    <a:pt x="146" y="146"/>
                  </a:lnTo>
                  <a:lnTo>
                    <a:pt x="290" y="284"/>
                  </a:lnTo>
                  <a:lnTo>
                    <a:pt x="436" y="407"/>
                  </a:lnTo>
                  <a:lnTo>
                    <a:pt x="581" y="531"/>
                  </a:lnTo>
                  <a:lnTo>
                    <a:pt x="719" y="639"/>
                  </a:lnTo>
                  <a:lnTo>
                    <a:pt x="864" y="741"/>
                  </a:lnTo>
                  <a:lnTo>
                    <a:pt x="1002" y="843"/>
                  </a:lnTo>
                  <a:lnTo>
                    <a:pt x="1133" y="930"/>
                  </a:lnTo>
                  <a:lnTo>
                    <a:pt x="1270" y="1010"/>
                  </a:lnTo>
                  <a:lnTo>
                    <a:pt x="1401" y="1083"/>
                  </a:lnTo>
                  <a:lnTo>
                    <a:pt x="1655" y="1221"/>
                  </a:lnTo>
                  <a:lnTo>
                    <a:pt x="1895" y="1323"/>
                  </a:lnTo>
                  <a:lnTo>
                    <a:pt x="2127" y="1410"/>
                  </a:lnTo>
                  <a:lnTo>
                    <a:pt x="2127" y="1410"/>
                  </a:lnTo>
                  <a:lnTo>
                    <a:pt x="1895" y="1497"/>
                  </a:lnTo>
                  <a:lnTo>
                    <a:pt x="1655" y="1606"/>
                  </a:lnTo>
                  <a:lnTo>
                    <a:pt x="1401" y="1736"/>
                  </a:lnTo>
                  <a:lnTo>
                    <a:pt x="1270" y="1809"/>
                  </a:lnTo>
                  <a:lnTo>
                    <a:pt x="1133" y="1889"/>
                  </a:lnTo>
                  <a:lnTo>
                    <a:pt x="1002" y="1983"/>
                  </a:lnTo>
                  <a:lnTo>
                    <a:pt x="864" y="2078"/>
                  </a:lnTo>
                  <a:lnTo>
                    <a:pt x="719" y="2180"/>
                  </a:lnTo>
                  <a:lnTo>
                    <a:pt x="581" y="2288"/>
                  </a:lnTo>
                  <a:lnTo>
                    <a:pt x="436" y="2412"/>
                  </a:lnTo>
                  <a:lnTo>
                    <a:pt x="290" y="2535"/>
                  </a:lnTo>
                  <a:lnTo>
                    <a:pt x="146" y="2672"/>
                  </a:lnTo>
                  <a:lnTo>
                    <a:pt x="0" y="2818"/>
                  </a:lnTo>
                  <a:lnTo>
                    <a:pt x="3078" y="2818"/>
                  </a:lnTo>
                  <a:lnTo>
                    <a:pt x="3078" y="2818"/>
                  </a:lnTo>
                  <a:lnTo>
                    <a:pt x="3158" y="2818"/>
                  </a:lnTo>
                  <a:lnTo>
                    <a:pt x="3237" y="2803"/>
                  </a:lnTo>
                  <a:lnTo>
                    <a:pt x="3310" y="2782"/>
                  </a:lnTo>
                  <a:lnTo>
                    <a:pt x="3390" y="2760"/>
                  </a:lnTo>
                  <a:lnTo>
                    <a:pt x="3455" y="2723"/>
                  </a:lnTo>
                  <a:lnTo>
                    <a:pt x="3520" y="2680"/>
                  </a:lnTo>
                  <a:lnTo>
                    <a:pt x="3585" y="2636"/>
                  </a:lnTo>
                  <a:lnTo>
                    <a:pt x="3636" y="2585"/>
                  </a:lnTo>
                  <a:lnTo>
                    <a:pt x="3687" y="2529"/>
                  </a:lnTo>
                  <a:lnTo>
                    <a:pt x="3738" y="2470"/>
                  </a:lnTo>
                  <a:lnTo>
                    <a:pt x="3775" y="2404"/>
                  </a:lnTo>
                  <a:lnTo>
                    <a:pt x="3811" y="2332"/>
                  </a:lnTo>
                  <a:lnTo>
                    <a:pt x="3840" y="2260"/>
                  </a:lnTo>
                  <a:lnTo>
                    <a:pt x="3854" y="2187"/>
                  </a:lnTo>
                  <a:lnTo>
                    <a:pt x="3868" y="2107"/>
                  </a:lnTo>
                  <a:lnTo>
                    <a:pt x="3868" y="2027"/>
                  </a:lnTo>
                  <a:lnTo>
                    <a:pt x="3868" y="2027"/>
                  </a:lnTo>
                  <a:lnTo>
                    <a:pt x="3868" y="1932"/>
                  </a:lnTo>
                  <a:lnTo>
                    <a:pt x="3854" y="1845"/>
                  </a:lnTo>
                  <a:lnTo>
                    <a:pt x="3825" y="1758"/>
                  </a:lnTo>
                  <a:lnTo>
                    <a:pt x="3796" y="1678"/>
                  </a:lnTo>
                  <a:lnTo>
                    <a:pt x="3752" y="1606"/>
                  </a:lnTo>
                  <a:lnTo>
                    <a:pt x="3701" y="1533"/>
                  </a:lnTo>
                  <a:lnTo>
                    <a:pt x="3644" y="1467"/>
                  </a:lnTo>
                  <a:lnTo>
                    <a:pt x="3585" y="1410"/>
                  </a:lnTo>
                  <a:close/>
                  <a:moveTo>
                    <a:pt x="3034" y="2390"/>
                  </a:moveTo>
                  <a:lnTo>
                    <a:pt x="1198" y="2390"/>
                  </a:lnTo>
                  <a:lnTo>
                    <a:pt x="1198" y="2390"/>
                  </a:lnTo>
                  <a:lnTo>
                    <a:pt x="1452" y="2216"/>
                  </a:lnTo>
                  <a:lnTo>
                    <a:pt x="1706" y="2070"/>
                  </a:lnTo>
                  <a:lnTo>
                    <a:pt x="1946" y="1940"/>
                  </a:lnTo>
                  <a:lnTo>
                    <a:pt x="2062" y="1889"/>
                  </a:lnTo>
                  <a:lnTo>
                    <a:pt x="2178" y="1838"/>
                  </a:lnTo>
                  <a:lnTo>
                    <a:pt x="2294" y="1795"/>
                  </a:lnTo>
                  <a:lnTo>
                    <a:pt x="2402" y="1758"/>
                  </a:lnTo>
                  <a:lnTo>
                    <a:pt x="2512" y="1729"/>
                  </a:lnTo>
                  <a:lnTo>
                    <a:pt x="2620" y="1708"/>
                  </a:lnTo>
                  <a:lnTo>
                    <a:pt x="2729" y="1685"/>
                  </a:lnTo>
                  <a:lnTo>
                    <a:pt x="2831" y="1671"/>
                  </a:lnTo>
                  <a:lnTo>
                    <a:pt x="2940" y="1664"/>
                  </a:lnTo>
                  <a:lnTo>
                    <a:pt x="3034" y="1657"/>
                  </a:lnTo>
                  <a:lnTo>
                    <a:pt x="3034" y="1657"/>
                  </a:lnTo>
                  <a:lnTo>
                    <a:pt x="3114" y="1664"/>
                  </a:lnTo>
                  <a:lnTo>
                    <a:pt x="3179" y="1685"/>
                  </a:lnTo>
                  <a:lnTo>
                    <a:pt x="3237" y="1722"/>
                  </a:lnTo>
                  <a:lnTo>
                    <a:pt x="3295" y="1765"/>
                  </a:lnTo>
                  <a:lnTo>
                    <a:pt x="3339" y="1824"/>
                  </a:lnTo>
                  <a:lnTo>
                    <a:pt x="3376" y="1882"/>
                  </a:lnTo>
                  <a:lnTo>
                    <a:pt x="3397" y="1954"/>
                  </a:lnTo>
                  <a:lnTo>
                    <a:pt x="3404" y="2027"/>
                  </a:lnTo>
                  <a:lnTo>
                    <a:pt x="3404" y="2027"/>
                  </a:lnTo>
                  <a:lnTo>
                    <a:pt x="3397" y="2100"/>
                  </a:lnTo>
                  <a:lnTo>
                    <a:pt x="3376" y="2165"/>
                  </a:lnTo>
                  <a:lnTo>
                    <a:pt x="3339" y="2231"/>
                  </a:lnTo>
                  <a:lnTo>
                    <a:pt x="3295" y="2281"/>
                  </a:lnTo>
                  <a:lnTo>
                    <a:pt x="3237" y="2325"/>
                  </a:lnTo>
                  <a:lnTo>
                    <a:pt x="3179" y="2361"/>
                  </a:lnTo>
                  <a:lnTo>
                    <a:pt x="3114" y="2383"/>
                  </a:lnTo>
                  <a:lnTo>
                    <a:pt x="3034" y="2390"/>
                  </a:lnTo>
                  <a:close/>
                  <a:moveTo>
                    <a:pt x="3034" y="1162"/>
                  </a:moveTo>
                  <a:lnTo>
                    <a:pt x="3034" y="1162"/>
                  </a:lnTo>
                  <a:lnTo>
                    <a:pt x="2940" y="1162"/>
                  </a:lnTo>
                  <a:lnTo>
                    <a:pt x="2831" y="1148"/>
                  </a:lnTo>
                  <a:lnTo>
                    <a:pt x="2729" y="1134"/>
                  </a:lnTo>
                  <a:lnTo>
                    <a:pt x="2620" y="1119"/>
                  </a:lnTo>
                  <a:lnTo>
                    <a:pt x="2512" y="1090"/>
                  </a:lnTo>
                  <a:lnTo>
                    <a:pt x="2402" y="1061"/>
                  </a:lnTo>
                  <a:lnTo>
                    <a:pt x="2294" y="1025"/>
                  </a:lnTo>
                  <a:lnTo>
                    <a:pt x="2178" y="981"/>
                  </a:lnTo>
                  <a:lnTo>
                    <a:pt x="2062" y="930"/>
                  </a:lnTo>
                  <a:lnTo>
                    <a:pt x="1946" y="879"/>
                  </a:lnTo>
                  <a:lnTo>
                    <a:pt x="1706" y="756"/>
                  </a:lnTo>
                  <a:lnTo>
                    <a:pt x="1452" y="603"/>
                  </a:lnTo>
                  <a:lnTo>
                    <a:pt x="1198" y="436"/>
                  </a:lnTo>
                  <a:lnTo>
                    <a:pt x="3034" y="436"/>
                  </a:lnTo>
                  <a:lnTo>
                    <a:pt x="3034" y="436"/>
                  </a:lnTo>
                  <a:lnTo>
                    <a:pt x="3114" y="443"/>
                  </a:lnTo>
                  <a:lnTo>
                    <a:pt x="3179" y="458"/>
                  </a:lnTo>
                  <a:lnTo>
                    <a:pt x="3237" y="494"/>
                  </a:lnTo>
                  <a:lnTo>
                    <a:pt x="3295" y="538"/>
                  </a:lnTo>
                  <a:lnTo>
                    <a:pt x="3339" y="596"/>
                  </a:lnTo>
                  <a:lnTo>
                    <a:pt x="3376" y="654"/>
                  </a:lnTo>
                  <a:lnTo>
                    <a:pt x="3397" y="726"/>
                  </a:lnTo>
                  <a:lnTo>
                    <a:pt x="3404" y="800"/>
                  </a:lnTo>
                  <a:lnTo>
                    <a:pt x="3404" y="800"/>
                  </a:lnTo>
                  <a:lnTo>
                    <a:pt x="3397" y="872"/>
                  </a:lnTo>
                  <a:lnTo>
                    <a:pt x="3376" y="938"/>
                  </a:lnTo>
                  <a:lnTo>
                    <a:pt x="3339" y="1003"/>
                  </a:lnTo>
                  <a:lnTo>
                    <a:pt x="3295" y="1054"/>
                  </a:lnTo>
                  <a:lnTo>
                    <a:pt x="3237" y="1097"/>
                  </a:lnTo>
                  <a:lnTo>
                    <a:pt x="3179" y="1134"/>
                  </a:lnTo>
                  <a:lnTo>
                    <a:pt x="3114" y="1155"/>
                  </a:lnTo>
                  <a:lnTo>
                    <a:pt x="3034" y="1162"/>
                  </a:lnTo>
                  <a:close/>
                </a:path>
              </a:pathLst>
            </a:custGeom>
            <a:grpFill/>
            <a:ln>
              <a:noFill/>
            </a:ln>
            <a:effectLst/>
          </p:spPr>
          <p:txBody>
            <a:bodyPr wrap="none" anchor="ctr"/>
            <a:lstStyle/>
            <a:p>
              <a:endParaRPr lang="en-US">
                <a:solidFill>
                  <a:prstClr val="black"/>
                </a:solidFill>
                <a:latin typeface="Dual 400" panose="02000603000000020004" pitchFamily="2" charset="0"/>
              </a:endParaRPr>
            </a:p>
          </p:txBody>
        </p:sp>
      </p:grpSp>
    </p:spTree>
    <p:extLst>
      <p:ext uri="{BB962C8B-B14F-4D97-AF65-F5344CB8AC3E}">
        <p14:creationId xmlns:p14="http://schemas.microsoft.com/office/powerpoint/2010/main" val="2334625081"/>
      </p:ext>
    </p:extLst>
  </p:cSld>
  <p:clrMap bg1="lt1" tx1="dk1" bg2="lt2" tx2="dk2" accent1="accent1" accent2="accent2" accent3="accent3" accent4="accent4" accent5="accent5" accent6="accent6" hlink="hlink" folHlink="folHlink"/>
  <p:sldLayoutIdLst>
    <p:sldLayoutId id="2147484250" r:id="rId1"/>
    <p:sldLayoutId id="2147484213" r:id="rId2"/>
    <p:sldLayoutId id="2147484253" r:id="rId3"/>
    <p:sldLayoutId id="2147484255" r:id="rId4"/>
    <p:sldLayoutId id="2147484254" r:id="rId5"/>
    <p:sldLayoutId id="2147484264" r:id="rId6"/>
    <p:sldLayoutId id="2147484269" r:id="rId7"/>
    <p:sldLayoutId id="2147484270" r:id="rId8"/>
    <p:sldLayoutId id="2147484271" r:id="rId9"/>
    <p:sldLayoutId id="2147484272" r:id="rId10"/>
    <p:sldLayoutId id="2147484169" r:id="rId11"/>
    <p:sldLayoutId id="2147484170" r:id="rId12"/>
    <p:sldLayoutId id="2147484205" r:id="rId13"/>
    <p:sldLayoutId id="2147484183" r:id="rId14"/>
    <p:sldLayoutId id="2147484171" r:id="rId15"/>
    <p:sldLayoutId id="2147484172" r:id="rId16"/>
    <p:sldLayoutId id="2147484207" r:id="rId17"/>
    <p:sldLayoutId id="2147484208" r:id="rId18"/>
    <p:sldLayoutId id="2147484178" r:id="rId19"/>
    <p:sldLayoutId id="2147484179" r:id="rId20"/>
    <p:sldLayoutId id="2147484177" r:id="rId21"/>
    <p:sldLayoutId id="2147484184" r:id="rId22"/>
    <p:sldLayoutId id="2147484185" r:id="rId23"/>
    <p:sldLayoutId id="2147484209" r:id="rId24"/>
    <p:sldLayoutId id="2147484273" r:id="rId25"/>
    <p:sldLayoutId id="2147484274" r:id="rId26"/>
    <p:sldLayoutId id="2147484276" r:id="rId27"/>
    <p:sldLayoutId id="2147484277" r:id="rId28"/>
    <p:sldLayoutId id="2147484281" r:id="rId29"/>
    <p:sldLayoutId id="2147484287" r:id="rId30"/>
    <p:sldLayoutId id="2147484288" r:id="rId31"/>
  </p:sldLayoutIdLst>
  <p:timing>
    <p:tnLst>
      <p:par>
        <p:cTn xmlns:p14="http://schemas.microsoft.com/office/powerpoint/2010/main" id="1" dur="indefinite" restart="never" nodeType="tmRoot"/>
      </p:par>
    </p:tnLst>
  </p:timing>
  <p:hf hdr="0" dt="0"/>
  <p:txStyles>
    <p:titleStyle>
      <a:lvl1pPr algn="l" defTabSz="457154" rtl="0" eaLnBrk="1" latinLnBrk="0" hangingPunct="1">
        <a:lnSpc>
          <a:spcPct val="85000"/>
        </a:lnSpc>
        <a:spcBef>
          <a:spcPct val="0"/>
        </a:spcBef>
        <a:buNone/>
        <a:defRPr sz="3200" b="0" i="0" kern="1200" spc="-30">
          <a:solidFill>
            <a:schemeClr val="tx1"/>
          </a:solidFill>
          <a:latin typeface="Dual 400" panose="02000603000000020004" pitchFamily="2" charset="0"/>
          <a:ea typeface="+mj-ea"/>
          <a:cs typeface="Dual 400" panose="02000603000000020004" pitchFamily="2" charset="0"/>
        </a:defRPr>
      </a:lvl1pPr>
    </p:titleStyle>
    <p:bodyStyle>
      <a:lvl1pPr marL="182863" indent="-182863" algn="l" defTabSz="457154" rtl="0" eaLnBrk="1" latinLnBrk="0" hangingPunct="1">
        <a:lnSpc>
          <a:spcPct val="90000"/>
        </a:lnSpc>
        <a:spcBef>
          <a:spcPts val="1000"/>
        </a:spcBef>
        <a:buClr>
          <a:schemeClr val="bg2"/>
        </a:buClr>
        <a:buFont typeface="Arial"/>
        <a:buChar char="•"/>
        <a:defRPr sz="2000" b="0" i="0" kern="1200" spc="0">
          <a:solidFill>
            <a:schemeClr val="tx1"/>
          </a:solidFill>
          <a:latin typeface="Dual 400" panose="02000603000000020004" pitchFamily="2" charset="0"/>
          <a:ea typeface="+mn-ea"/>
          <a:cs typeface="Dual 400" panose="02000603000000020004" pitchFamily="2" charset="0"/>
        </a:defRPr>
      </a:lvl1pPr>
      <a:lvl2pPr marL="484584" indent="-182863" algn="l" defTabSz="457154" rtl="0" eaLnBrk="1" latinLnBrk="0" hangingPunct="1">
        <a:lnSpc>
          <a:spcPct val="90000"/>
        </a:lnSpc>
        <a:spcBef>
          <a:spcPts val="700"/>
        </a:spcBef>
        <a:buClr>
          <a:schemeClr val="tx1"/>
        </a:buClr>
        <a:buFont typeface="Arial" panose="020B0604020202020204" pitchFamily="34" charset="0"/>
        <a:buChar char="‒"/>
        <a:defRPr sz="1800" b="0" i="0" kern="1200" spc="0">
          <a:solidFill>
            <a:schemeClr val="tx1"/>
          </a:solidFill>
          <a:latin typeface="Dual 400" panose="02000603000000020004" pitchFamily="2" charset="0"/>
          <a:ea typeface="+mn-ea"/>
          <a:cs typeface="Dual 400" panose="02000603000000020004" pitchFamily="2" charset="0"/>
        </a:defRPr>
      </a:lvl2pPr>
      <a:lvl3pPr marL="685732" indent="-182863" algn="l" defTabSz="457154" rtl="0" eaLnBrk="1" latinLnBrk="0" hangingPunct="1">
        <a:lnSpc>
          <a:spcPct val="90000"/>
        </a:lnSpc>
        <a:spcBef>
          <a:spcPts val="700"/>
        </a:spcBef>
        <a:buClr>
          <a:schemeClr val="tx1"/>
        </a:buClr>
        <a:buFont typeface="Arial"/>
        <a:buChar char="•"/>
        <a:defRPr sz="1400" b="0" i="0" kern="1200" spc="0">
          <a:solidFill>
            <a:schemeClr val="tx1"/>
          </a:solidFill>
          <a:latin typeface="Dual 400" panose="02000603000000020004" pitchFamily="2" charset="0"/>
          <a:ea typeface="+mn-ea"/>
          <a:cs typeface="Dual 400" panose="02000603000000020004" pitchFamily="2" charset="0"/>
        </a:defRPr>
      </a:lvl3pPr>
      <a:lvl4pPr marL="868595" indent="-182863" algn="l" defTabSz="457154" rtl="0" eaLnBrk="1" latinLnBrk="0" hangingPunct="1">
        <a:lnSpc>
          <a:spcPct val="90000"/>
        </a:lnSpc>
        <a:spcBef>
          <a:spcPts val="700"/>
        </a:spcBef>
        <a:buClr>
          <a:schemeClr val="tx1"/>
        </a:buClr>
        <a:buFont typeface="Arial" panose="020B0604020202020204" pitchFamily="34" charset="0"/>
        <a:buChar char="‒"/>
        <a:defRPr sz="1400" b="0" i="0" kern="1200" spc="0">
          <a:solidFill>
            <a:schemeClr val="tx1"/>
          </a:solidFill>
          <a:latin typeface="Dual 400" panose="02000603000000020004" pitchFamily="2" charset="0"/>
          <a:ea typeface="+mn-ea"/>
          <a:cs typeface="Dual 400" panose="02000603000000020004" pitchFamily="2" charset="0"/>
        </a:defRPr>
      </a:lvl4pPr>
      <a:lvl5pPr marL="1051456" indent="-182863" algn="l" defTabSz="457154" rtl="0" eaLnBrk="1" latinLnBrk="0" hangingPunct="1">
        <a:lnSpc>
          <a:spcPct val="90000"/>
        </a:lnSpc>
        <a:spcBef>
          <a:spcPts val="700"/>
        </a:spcBef>
        <a:buClr>
          <a:schemeClr val="tx1"/>
        </a:buClr>
        <a:buFont typeface="Arial"/>
        <a:buChar char="•"/>
        <a:defRPr sz="1400" b="0" i="0" kern="1200" spc="0">
          <a:solidFill>
            <a:schemeClr val="tx1"/>
          </a:solidFill>
          <a:latin typeface="Dual 400" panose="02000603000000020004" pitchFamily="2" charset="0"/>
          <a:ea typeface="+mn-ea"/>
          <a:cs typeface="Dual 400" panose="02000603000000020004" pitchFamily="2" charset="0"/>
        </a:defRPr>
      </a:lvl5pPr>
      <a:lvl6pPr marL="2514348"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4"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8"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10" algn="l" defTabSz="457154" rtl="0" eaLnBrk="1" latinLnBrk="0" hangingPunct="1">
        <a:defRPr sz="1800" kern="1200">
          <a:solidFill>
            <a:schemeClr val="tx1"/>
          </a:solidFill>
          <a:latin typeface="+mn-lt"/>
          <a:ea typeface="+mn-ea"/>
          <a:cs typeface="+mn-cs"/>
        </a:defRPr>
      </a:lvl3pPr>
      <a:lvl4pPr marL="1371464" algn="l" defTabSz="457154" rtl="0" eaLnBrk="1" latinLnBrk="0" hangingPunct="1">
        <a:defRPr sz="1800" kern="1200">
          <a:solidFill>
            <a:schemeClr val="tx1"/>
          </a:solidFill>
          <a:latin typeface="+mn-lt"/>
          <a:ea typeface="+mn-ea"/>
          <a:cs typeface="+mn-cs"/>
        </a:defRPr>
      </a:lvl4pPr>
      <a:lvl5pPr marL="1828619"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5" algn="l" defTabSz="4571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429" y="457224"/>
            <a:ext cx="8208834" cy="472437"/>
          </a:xfrm>
          <a:prstGeom prst="rect">
            <a:avLst/>
          </a:prstGeom>
        </p:spPr>
        <p:txBody>
          <a:bodyPr vert="horz" wrap="square" lIns="91440" tIns="45720" rIns="91440" bIns="45720" rtlCol="0" anchor="b">
            <a:spAutoFit/>
          </a:bodyPr>
          <a:lstStyle/>
          <a:p>
            <a:r>
              <a:rPr lang="en-US" dirty="0" smtClean="0"/>
              <a:t>Head</a:t>
            </a:r>
            <a:endParaRPr lang="en-US" dirty="0"/>
          </a:p>
        </p:txBody>
      </p:sp>
      <p:sp>
        <p:nvSpPr>
          <p:cNvPr id="3" name="Text Placeholder 2"/>
          <p:cNvSpPr>
            <a:spLocks noGrp="1"/>
          </p:cNvSpPr>
          <p:nvPr>
            <p:ph type="body" idx="1"/>
          </p:nvPr>
        </p:nvSpPr>
        <p:spPr>
          <a:xfrm>
            <a:off x="241429" y="1336677"/>
            <a:ext cx="8208834" cy="1620957"/>
          </a:xfrm>
          <a:prstGeom prst="rect">
            <a:avLst/>
          </a:prstGeom>
        </p:spPr>
        <p:txBody>
          <a:bodyPr vert="horz" wrap="square" lIns="91440" tIns="45720" rIns="91440" bIns="45720" rtlCol="0">
            <a:sp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4479925" y="4973341"/>
            <a:ext cx="1089323" cy="116426"/>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pPr defTabSz="914400"/>
            <a:endParaRPr lang="en-US" dirty="0">
              <a:solidFill>
                <a:prstClr val="black">
                  <a:tint val="75000"/>
                </a:prstClr>
              </a:solidFill>
              <a:latin typeface="Franklin Gothic Book"/>
            </a:endParaRPr>
          </a:p>
        </p:txBody>
      </p:sp>
      <p:sp>
        <p:nvSpPr>
          <p:cNvPr id="11" name="Footer Placeholder 5"/>
          <p:cNvSpPr>
            <a:spLocks noGrp="1"/>
          </p:cNvSpPr>
          <p:nvPr>
            <p:ph type="ftr" sz="quarter" idx="3"/>
          </p:nvPr>
        </p:nvSpPr>
        <p:spPr>
          <a:xfrm>
            <a:off x="336880" y="4987787"/>
            <a:ext cx="3990646" cy="103485"/>
          </a:xfrm>
          <a:prstGeom prst="rect">
            <a:avLst/>
          </a:prstGeom>
        </p:spPr>
        <p:txBody>
          <a:bodyPr vert="horz" wrap="square" lIns="0" tIns="0" rIns="0" bIns="0" rtlCol="0" anchor="b" anchorCtr="0"/>
          <a:lstStyle>
            <a:lvl1pPr algn="l">
              <a:defRPr sz="700">
                <a:solidFill>
                  <a:schemeClr val="tx1">
                    <a:tint val="75000"/>
                  </a:schemeClr>
                </a:solidFill>
                <a:latin typeface="+mn-lt"/>
              </a:defRPr>
            </a:lvl1pPr>
          </a:lstStyle>
          <a:p>
            <a:pPr defTabSz="914400"/>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12" name="Slide Number Placeholder 6"/>
          <p:cNvSpPr>
            <a:spLocks noGrp="1"/>
          </p:cNvSpPr>
          <p:nvPr>
            <p:ph type="sldNum" sz="quarter" idx="4"/>
          </p:nvPr>
        </p:nvSpPr>
        <p:spPr>
          <a:xfrm>
            <a:off x="8193466" y="4979474"/>
            <a:ext cx="256801" cy="116425"/>
          </a:xfrm>
          <a:prstGeom prst="rect">
            <a:avLst/>
          </a:prstGeom>
        </p:spPr>
        <p:txBody>
          <a:bodyPr vert="horz" wrap="square" lIns="0" tIns="0" rIns="0" bIns="0" rtlCol="0" anchor="b" anchorCtr="0"/>
          <a:lstStyle>
            <a:lvl1pPr algn="r">
              <a:defRPr sz="800">
                <a:solidFill>
                  <a:schemeClr val="tx1">
                    <a:tint val="75000"/>
                  </a:schemeClr>
                </a:solidFill>
                <a:latin typeface="+mn-lt"/>
              </a:defRPr>
            </a:lvl1pPr>
          </a:lstStyle>
          <a:p>
            <a:pPr defTabSz="914400"/>
            <a:fld id="{7BCC8D0D-EAEC-449D-9161-023DFF90F2E2}" type="slidenum">
              <a:rPr lang="en-US" smtClean="0">
                <a:solidFill>
                  <a:prstClr val="black">
                    <a:tint val="75000"/>
                  </a:prstClr>
                </a:solidFill>
                <a:latin typeface="Franklin Gothic Book"/>
              </a:rPr>
              <a:pPr defTabSz="914400"/>
              <a:t>‹#›</a:t>
            </a:fld>
            <a:endParaRPr lang="en-US" dirty="0">
              <a:solidFill>
                <a:prstClr val="black">
                  <a:tint val="75000"/>
                </a:prstClr>
              </a:solidFill>
              <a:latin typeface="Franklin Gothic Book"/>
            </a:endParaRPr>
          </a:p>
        </p:txBody>
      </p:sp>
    </p:spTree>
    <p:extLst>
      <p:ext uri="{BB962C8B-B14F-4D97-AF65-F5344CB8AC3E}">
        <p14:creationId xmlns:p14="http://schemas.microsoft.com/office/powerpoint/2010/main" val="2633418088"/>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Lst>
  <p:transition xmlns:p14="http://schemas.microsoft.com/office/powerpoint/2010/main">
    <p:fade/>
  </p:transition>
  <p:hf hdr="0" dt="0"/>
  <p:txStyles>
    <p:titleStyle>
      <a:lvl1pPr algn="l" defTabSz="914400" rtl="0" eaLnBrk="1" latinLnBrk="0" hangingPunct="1">
        <a:lnSpc>
          <a:spcPct val="95000"/>
        </a:lnSpc>
        <a:spcBef>
          <a:spcPct val="0"/>
        </a:spcBef>
        <a:buNone/>
        <a:defRPr lang="en-US" sz="2600" b="0" kern="1200" cap="none" baseline="0" dirty="0" smtClean="0">
          <a:solidFill>
            <a:schemeClr val="bg2"/>
          </a:solidFill>
          <a:latin typeface="+mj-lt"/>
          <a:ea typeface="+mj-ea"/>
          <a:cs typeface="+mj-cs"/>
        </a:defRPr>
      </a:lvl1pPr>
    </p:titleStyle>
    <p:bodyStyle>
      <a:lvl1pPr marL="173038" indent="-173038" algn="l" defTabSz="914400" rtl="0" eaLnBrk="1" latinLnBrk="0" hangingPunct="1">
        <a:lnSpc>
          <a:spcPct val="95000"/>
        </a:lnSpc>
        <a:spcBef>
          <a:spcPts val="1400"/>
        </a:spcBef>
        <a:buFont typeface="Arial" pitchFamily="34" charset="0"/>
        <a:buChar char="•"/>
        <a:defRPr lang="en-US" sz="2000" b="0" kern="1200" dirty="0" smtClean="0">
          <a:solidFill>
            <a:schemeClr val="tx1"/>
          </a:solidFill>
          <a:latin typeface="+mn-lt"/>
          <a:ea typeface="+mn-ea"/>
          <a:cs typeface="+mn-cs"/>
        </a:defRPr>
      </a:lvl1pPr>
      <a:lvl2pPr marL="401638" indent="-169863" algn="l" defTabSz="914400" rtl="0" eaLnBrk="1" latinLnBrk="0" hangingPunct="1">
        <a:lnSpc>
          <a:spcPct val="95000"/>
        </a:lnSpc>
        <a:spcBef>
          <a:spcPts val="700"/>
        </a:spcBef>
        <a:buClr>
          <a:schemeClr val="tx2"/>
        </a:buClr>
        <a:buFont typeface="Arial" pitchFamily="34" charset="0"/>
        <a:buChar char="•"/>
        <a:defRPr lang="en-US" sz="1800" b="0" kern="1200" dirty="0" smtClean="0">
          <a:solidFill>
            <a:schemeClr val="tx1"/>
          </a:solidFill>
          <a:latin typeface="+mn-lt"/>
          <a:ea typeface="+mn-ea"/>
          <a:cs typeface="+mn-cs"/>
        </a:defRPr>
      </a:lvl2pPr>
      <a:lvl3pPr marL="630238" indent="-173038" algn="l" defTabSz="914400" rtl="0" eaLnBrk="1" latinLnBrk="0" hangingPunct="1">
        <a:lnSpc>
          <a:spcPct val="95000"/>
        </a:lnSpc>
        <a:spcBef>
          <a:spcPts val="700"/>
        </a:spcBef>
        <a:buClr>
          <a:schemeClr val="tx2"/>
        </a:buClr>
        <a:buFont typeface="Arial" pitchFamily="34" charset="0"/>
        <a:buChar char="•"/>
        <a:defRPr lang="en-US" sz="1400" b="0" kern="1200" dirty="0" smtClean="0">
          <a:solidFill>
            <a:schemeClr val="tx1"/>
          </a:solidFill>
          <a:latin typeface="+mn-lt"/>
          <a:ea typeface="+mn-ea"/>
          <a:cs typeface="+mn-cs"/>
        </a:defRPr>
      </a:lvl3pPr>
      <a:lvl4pPr marL="858838" indent="-169863" algn="l" defTabSz="914400" rtl="0" eaLnBrk="1" latinLnBrk="0" hangingPunct="1">
        <a:lnSpc>
          <a:spcPct val="95000"/>
        </a:lnSpc>
        <a:spcBef>
          <a:spcPts val="700"/>
        </a:spcBef>
        <a:buClr>
          <a:schemeClr val="tx2"/>
        </a:buClr>
        <a:buFont typeface="Arial" pitchFamily="34" charset="0"/>
        <a:buChar char="•"/>
        <a:defRPr lang="en-US" sz="1400" b="0" kern="1200" dirty="0" smtClean="0">
          <a:solidFill>
            <a:schemeClr val="tx1"/>
          </a:solidFill>
          <a:latin typeface="+mn-lt"/>
          <a:ea typeface="+mn-ea"/>
          <a:cs typeface="+mn-cs"/>
        </a:defRPr>
      </a:lvl4pPr>
      <a:lvl5pPr marL="1087438" indent="-173038" algn="l" defTabSz="914400" rtl="0" eaLnBrk="1" latinLnBrk="0" hangingPunct="1">
        <a:lnSpc>
          <a:spcPct val="95000"/>
        </a:lnSpc>
        <a:spcBef>
          <a:spcPts val="700"/>
        </a:spcBef>
        <a:buClr>
          <a:schemeClr val="tx2"/>
        </a:buClr>
        <a:buFont typeface="Arial"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jp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3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01149" y="2630057"/>
            <a:ext cx="5221670" cy="814055"/>
          </a:xfrm>
        </p:spPr>
        <p:txBody>
          <a:bodyPr/>
          <a:lstStyle/>
          <a:p>
            <a:r>
              <a:rPr lang="en-US" dirty="0" smtClean="0"/>
              <a:t>Mohammad Hanif</a:t>
            </a:r>
          </a:p>
          <a:p>
            <a:r>
              <a:rPr lang="en-US" dirty="0" smtClean="0"/>
              <a:t>June 2015 </a:t>
            </a:r>
            <a:endParaRPr lang="en-US" dirty="0"/>
          </a:p>
        </p:txBody>
      </p:sp>
      <p:sp>
        <p:nvSpPr>
          <p:cNvPr id="10" name="Title 9"/>
          <p:cNvSpPr>
            <a:spLocks noGrp="1"/>
          </p:cNvSpPr>
          <p:nvPr>
            <p:ph type="title"/>
          </p:nvPr>
        </p:nvSpPr>
        <p:spPr>
          <a:xfrm>
            <a:off x="701149" y="1649074"/>
            <a:ext cx="8204956" cy="567020"/>
          </a:xfrm>
        </p:spPr>
        <p:txBody>
          <a:bodyPr/>
          <a:lstStyle/>
          <a:p>
            <a:r>
              <a:rPr lang="en-US" dirty="0" smtClean="0"/>
              <a:t>Optimal Flow Placement in SDN Networks</a:t>
            </a:r>
            <a:endParaRPr lang="en-US" dirty="0"/>
          </a:p>
        </p:txBody>
      </p:sp>
      <p:grpSp>
        <p:nvGrpSpPr>
          <p:cNvPr id="115" name="Group 114"/>
          <p:cNvGrpSpPr>
            <a:grpSpLocks/>
          </p:cNvGrpSpPr>
          <p:nvPr/>
        </p:nvGrpSpPr>
        <p:grpSpPr bwMode="auto">
          <a:xfrm>
            <a:off x="6235700" y="2022192"/>
            <a:ext cx="2536435" cy="2684816"/>
            <a:chOff x="2066925" y="614363"/>
            <a:chExt cx="6051550" cy="6405562"/>
          </a:xfrm>
          <a:solidFill>
            <a:srgbClr val="FFFFFF"/>
          </a:solidFill>
        </p:grpSpPr>
        <p:sp>
          <p:nvSpPr>
            <p:cNvPr id="116" name="Freeform 115"/>
            <p:cNvSpPr>
              <a:spLocks noChangeArrowheads="1"/>
            </p:cNvSpPr>
            <p:nvPr/>
          </p:nvSpPr>
          <p:spPr bwMode="auto">
            <a:xfrm>
              <a:off x="5364163" y="1158875"/>
              <a:ext cx="212725" cy="1198563"/>
            </a:xfrm>
            <a:custGeom>
              <a:avLst/>
              <a:gdLst>
                <a:gd name="T0" fmla="*/ 47711 w 593"/>
                <a:gd name="T1" fmla="*/ 921611 h 3328"/>
                <a:gd name="T2" fmla="*/ 85736 w 593"/>
                <a:gd name="T3" fmla="*/ 994721 h 3328"/>
                <a:gd name="T4" fmla="*/ 123761 w 593"/>
                <a:gd name="T5" fmla="*/ 1064589 h 3328"/>
                <a:gd name="T6" fmla="*/ 209138 w 593"/>
                <a:gd name="T7" fmla="*/ 1198203 h 3328"/>
                <a:gd name="T8" fmla="*/ 177570 w 593"/>
                <a:gd name="T9" fmla="*/ 1125093 h 3328"/>
                <a:gd name="T10" fmla="*/ 145643 w 593"/>
                <a:gd name="T11" fmla="*/ 1051984 h 3328"/>
                <a:gd name="T12" fmla="*/ 85736 w 593"/>
                <a:gd name="T13" fmla="*/ 909006 h 3328"/>
                <a:gd name="T14" fmla="*/ 72822 w 593"/>
                <a:gd name="T15" fmla="*/ 870831 h 3328"/>
                <a:gd name="T16" fmla="*/ 53809 w 593"/>
                <a:gd name="T17" fmla="*/ 797721 h 3328"/>
                <a:gd name="T18" fmla="*/ 47711 w 593"/>
                <a:gd name="T19" fmla="*/ 721371 h 3328"/>
                <a:gd name="T20" fmla="*/ 50939 w 593"/>
                <a:gd name="T21" fmla="*/ 645020 h 3328"/>
                <a:gd name="T22" fmla="*/ 57038 w 593"/>
                <a:gd name="T23" fmla="*/ 606845 h 3328"/>
                <a:gd name="T24" fmla="*/ 72822 w 593"/>
                <a:gd name="T25" fmla="*/ 533735 h 3328"/>
                <a:gd name="T26" fmla="*/ 91834 w 593"/>
                <a:gd name="T27" fmla="*/ 457744 h 3328"/>
                <a:gd name="T28" fmla="*/ 145643 w 593"/>
                <a:gd name="T29" fmla="*/ 311526 h 3328"/>
                <a:gd name="T30" fmla="*/ 174341 w 593"/>
                <a:gd name="T31" fmla="*/ 238416 h 3328"/>
                <a:gd name="T32" fmla="*/ 199452 w 593"/>
                <a:gd name="T33" fmla="*/ 158824 h 3328"/>
                <a:gd name="T34" fmla="*/ 205909 w 593"/>
                <a:gd name="T35" fmla="*/ 120649 h 3328"/>
                <a:gd name="T36" fmla="*/ 209138 w 593"/>
                <a:gd name="T37" fmla="*/ 38175 h 3328"/>
                <a:gd name="T38" fmla="*/ 202681 w 593"/>
                <a:gd name="T39" fmla="*/ 0 h 3328"/>
                <a:gd name="T40" fmla="*/ 196582 w 593"/>
                <a:gd name="T41" fmla="*/ 79232 h 3328"/>
                <a:gd name="T42" fmla="*/ 174341 w 593"/>
                <a:gd name="T43" fmla="*/ 152341 h 3328"/>
                <a:gd name="T44" fmla="*/ 161427 w 593"/>
                <a:gd name="T45" fmla="*/ 187275 h 3328"/>
                <a:gd name="T46" fmla="*/ 110847 w 593"/>
                <a:gd name="T47" fmla="*/ 295679 h 3328"/>
                <a:gd name="T48" fmla="*/ 76050 w 593"/>
                <a:gd name="T49" fmla="*/ 368428 h 3328"/>
                <a:gd name="T50" fmla="*/ 47711 w 593"/>
                <a:gd name="T51" fmla="*/ 444779 h 3328"/>
                <a:gd name="T52" fmla="*/ 6457 w 593"/>
                <a:gd name="T53" fmla="*/ 600722 h 3328"/>
                <a:gd name="T54" fmla="*/ 3229 w 593"/>
                <a:gd name="T55" fmla="*/ 641779 h 3328"/>
                <a:gd name="T56" fmla="*/ 0 w 593"/>
                <a:gd name="T57" fmla="*/ 724612 h 3328"/>
                <a:gd name="T58" fmla="*/ 3229 w 593"/>
                <a:gd name="T59" fmla="*/ 765669 h 3328"/>
                <a:gd name="T60" fmla="*/ 19013 w 593"/>
                <a:gd name="T61" fmla="*/ 845261 h 3328"/>
                <a:gd name="T62" fmla="*/ 47711 w 593"/>
                <a:gd name="T63" fmla="*/ 921611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3328">
                  <a:moveTo>
                    <a:pt x="133" y="2559"/>
                  </a:moveTo>
                  <a:lnTo>
                    <a:pt x="133" y="2559"/>
                  </a:lnTo>
                  <a:lnTo>
                    <a:pt x="186" y="2665"/>
                  </a:lnTo>
                  <a:lnTo>
                    <a:pt x="239" y="2762"/>
                  </a:lnTo>
                  <a:lnTo>
                    <a:pt x="345" y="2956"/>
                  </a:lnTo>
                  <a:lnTo>
                    <a:pt x="459" y="3141"/>
                  </a:lnTo>
                  <a:lnTo>
                    <a:pt x="583" y="3327"/>
                  </a:lnTo>
                  <a:lnTo>
                    <a:pt x="495" y="3124"/>
                  </a:lnTo>
                  <a:lnTo>
                    <a:pt x="406" y="2921"/>
                  </a:lnTo>
                  <a:lnTo>
                    <a:pt x="318" y="2718"/>
                  </a:lnTo>
                  <a:lnTo>
                    <a:pt x="239" y="2524"/>
                  </a:lnTo>
                  <a:lnTo>
                    <a:pt x="203" y="2418"/>
                  </a:lnTo>
                  <a:lnTo>
                    <a:pt x="168" y="2321"/>
                  </a:lnTo>
                  <a:lnTo>
                    <a:pt x="150" y="2215"/>
                  </a:lnTo>
                  <a:lnTo>
                    <a:pt x="142" y="2109"/>
                  </a:lnTo>
                  <a:lnTo>
                    <a:pt x="133" y="2003"/>
                  </a:lnTo>
                  <a:lnTo>
                    <a:pt x="142" y="1897"/>
                  </a:lnTo>
                  <a:lnTo>
                    <a:pt x="142" y="1791"/>
                  </a:lnTo>
                  <a:lnTo>
                    <a:pt x="159" y="1685"/>
                  </a:lnTo>
                  <a:lnTo>
                    <a:pt x="177" y="1588"/>
                  </a:lnTo>
                  <a:lnTo>
                    <a:pt x="203" y="1482"/>
                  </a:lnTo>
                  <a:lnTo>
                    <a:pt x="256" y="1271"/>
                  </a:lnTo>
                  <a:lnTo>
                    <a:pt x="327" y="1068"/>
                  </a:lnTo>
                  <a:lnTo>
                    <a:pt x="406" y="865"/>
                  </a:lnTo>
                  <a:lnTo>
                    <a:pt x="486" y="662"/>
                  </a:lnTo>
                  <a:lnTo>
                    <a:pt x="521" y="556"/>
                  </a:lnTo>
                  <a:lnTo>
                    <a:pt x="556" y="441"/>
                  </a:lnTo>
                  <a:lnTo>
                    <a:pt x="574" y="335"/>
                  </a:lnTo>
                  <a:lnTo>
                    <a:pt x="592" y="220"/>
                  </a:lnTo>
                  <a:lnTo>
                    <a:pt x="583" y="106"/>
                  </a:lnTo>
                  <a:lnTo>
                    <a:pt x="565" y="0"/>
                  </a:lnTo>
                  <a:lnTo>
                    <a:pt x="565" y="115"/>
                  </a:lnTo>
                  <a:lnTo>
                    <a:pt x="548" y="220"/>
                  </a:lnTo>
                  <a:lnTo>
                    <a:pt x="521" y="326"/>
                  </a:lnTo>
                  <a:lnTo>
                    <a:pt x="486" y="423"/>
                  </a:lnTo>
                  <a:lnTo>
                    <a:pt x="450" y="520"/>
                  </a:lnTo>
                  <a:lnTo>
                    <a:pt x="406" y="626"/>
                  </a:lnTo>
                  <a:lnTo>
                    <a:pt x="309" y="821"/>
                  </a:lnTo>
                  <a:lnTo>
                    <a:pt x="212" y="1023"/>
                  </a:lnTo>
                  <a:lnTo>
                    <a:pt x="133" y="1235"/>
                  </a:lnTo>
                  <a:lnTo>
                    <a:pt x="71" y="1447"/>
                  </a:lnTo>
                  <a:lnTo>
                    <a:pt x="18" y="1668"/>
                  </a:lnTo>
                  <a:lnTo>
                    <a:pt x="9" y="1782"/>
                  </a:lnTo>
                  <a:lnTo>
                    <a:pt x="0" y="1897"/>
                  </a:lnTo>
                  <a:lnTo>
                    <a:pt x="0" y="2012"/>
                  </a:lnTo>
                  <a:lnTo>
                    <a:pt x="9" y="2126"/>
                  </a:lnTo>
                  <a:lnTo>
                    <a:pt x="27" y="2241"/>
                  </a:lnTo>
                  <a:lnTo>
                    <a:pt x="53" y="2347"/>
                  </a:lnTo>
                  <a:lnTo>
                    <a:pt x="89" y="2462"/>
                  </a:lnTo>
                  <a:lnTo>
                    <a:pt x="133" y="25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7" name="Freeform 2"/>
            <p:cNvSpPr>
              <a:spLocks noChangeArrowheads="1"/>
            </p:cNvSpPr>
            <p:nvPr/>
          </p:nvSpPr>
          <p:spPr bwMode="auto">
            <a:xfrm>
              <a:off x="5351463" y="2365375"/>
              <a:ext cx="212725" cy="1198563"/>
            </a:xfrm>
            <a:custGeom>
              <a:avLst/>
              <a:gdLst>
                <a:gd name="T0" fmla="*/ 91989 w 592"/>
                <a:gd name="T1" fmla="*/ 457744 h 3328"/>
                <a:gd name="T2" fmla="*/ 145889 w 592"/>
                <a:gd name="T3" fmla="*/ 311526 h 3328"/>
                <a:gd name="T4" fmla="*/ 174276 w 592"/>
                <a:gd name="T5" fmla="*/ 238416 h 3328"/>
                <a:gd name="T6" fmla="*/ 199789 w 592"/>
                <a:gd name="T7" fmla="*/ 158824 h 3328"/>
                <a:gd name="T8" fmla="*/ 206257 w 592"/>
                <a:gd name="T9" fmla="*/ 120649 h 3328"/>
                <a:gd name="T10" fmla="*/ 209491 w 592"/>
                <a:gd name="T11" fmla="*/ 38175 h 3328"/>
                <a:gd name="T12" fmla="*/ 203023 w 592"/>
                <a:gd name="T13" fmla="*/ 0 h 3328"/>
                <a:gd name="T14" fmla="*/ 196555 w 592"/>
                <a:gd name="T15" fmla="*/ 79592 h 3328"/>
                <a:gd name="T16" fmla="*/ 174276 w 592"/>
                <a:gd name="T17" fmla="*/ 152702 h 3328"/>
                <a:gd name="T18" fmla="*/ 161700 w 592"/>
                <a:gd name="T19" fmla="*/ 187636 h 3328"/>
                <a:gd name="T20" fmla="*/ 111034 w 592"/>
                <a:gd name="T21" fmla="*/ 295679 h 3328"/>
                <a:gd name="T22" fmla="*/ 76179 w 592"/>
                <a:gd name="T23" fmla="*/ 368789 h 3328"/>
                <a:gd name="T24" fmla="*/ 47791 w 592"/>
                <a:gd name="T25" fmla="*/ 444779 h 3328"/>
                <a:gd name="T26" fmla="*/ 6468 w 592"/>
                <a:gd name="T27" fmla="*/ 600722 h 3328"/>
                <a:gd name="T28" fmla="*/ 3234 w 592"/>
                <a:gd name="T29" fmla="*/ 641779 h 3328"/>
                <a:gd name="T30" fmla="*/ 0 w 592"/>
                <a:gd name="T31" fmla="*/ 724612 h 3328"/>
                <a:gd name="T32" fmla="*/ 3234 w 592"/>
                <a:gd name="T33" fmla="*/ 766029 h 3328"/>
                <a:gd name="T34" fmla="*/ 19045 w 592"/>
                <a:gd name="T35" fmla="*/ 845261 h 3328"/>
                <a:gd name="T36" fmla="*/ 47791 w 592"/>
                <a:gd name="T37" fmla="*/ 921611 h 3328"/>
                <a:gd name="T38" fmla="*/ 66477 w 592"/>
                <a:gd name="T39" fmla="*/ 959787 h 3328"/>
                <a:gd name="T40" fmla="*/ 123610 w 592"/>
                <a:gd name="T41" fmla="*/ 1064589 h 3328"/>
                <a:gd name="T42" fmla="*/ 164934 w 592"/>
                <a:gd name="T43" fmla="*/ 1131216 h 3328"/>
                <a:gd name="T44" fmla="*/ 209491 w 592"/>
                <a:gd name="T45" fmla="*/ 1198203 h 3328"/>
                <a:gd name="T46" fmla="*/ 145889 w 592"/>
                <a:gd name="T47" fmla="*/ 1051984 h 3328"/>
                <a:gd name="T48" fmla="*/ 114268 w 592"/>
                <a:gd name="T49" fmla="*/ 978874 h 3328"/>
                <a:gd name="T50" fmla="*/ 85521 w 592"/>
                <a:gd name="T51" fmla="*/ 909006 h 3328"/>
                <a:gd name="T52" fmla="*/ 60368 w 592"/>
                <a:gd name="T53" fmla="*/ 835897 h 3328"/>
                <a:gd name="T54" fmla="*/ 50666 w 592"/>
                <a:gd name="T55" fmla="*/ 759546 h 3328"/>
                <a:gd name="T56" fmla="*/ 50666 w 592"/>
                <a:gd name="T57" fmla="*/ 683195 h 3328"/>
                <a:gd name="T58" fmla="*/ 57134 w 592"/>
                <a:gd name="T59" fmla="*/ 606845 h 3328"/>
                <a:gd name="T60" fmla="*/ 63602 w 592"/>
                <a:gd name="T61" fmla="*/ 571910 h 3328"/>
                <a:gd name="T62" fmla="*/ 91989 w 592"/>
                <a:gd name="T63" fmla="*/ 457744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2" h="3328">
                  <a:moveTo>
                    <a:pt x="256" y="1271"/>
                  </a:moveTo>
                  <a:lnTo>
                    <a:pt x="256" y="1271"/>
                  </a:lnTo>
                  <a:lnTo>
                    <a:pt x="327" y="1068"/>
                  </a:lnTo>
                  <a:lnTo>
                    <a:pt x="406" y="865"/>
                  </a:lnTo>
                  <a:lnTo>
                    <a:pt x="485" y="662"/>
                  </a:lnTo>
                  <a:lnTo>
                    <a:pt x="521" y="556"/>
                  </a:lnTo>
                  <a:lnTo>
                    <a:pt x="556" y="441"/>
                  </a:lnTo>
                  <a:lnTo>
                    <a:pt x="574" y="335"/>
                  </a:lnTo>
                  <a:lnTo>
                    <a:pt x="591" y="221"/>
                  </a:lnTo>
                  <a:lnTo>
                    <a:pt x="583" y="106"/>
                  </a:lnTo>
                  <a:lnTo>
                    <a:pt x="565" y="0"/>
                  </a:lnTo>
                  <a:lnTo>
                    <a:pt x="565" y="115"/>
                  </a:lnTo>
                  <a:lnTo>
                    <a:pt x="547" y="221"/>
                  </a:lnTo>
                  <a:lnTo>
                    <a:pt x="521" y="326"/>
                  </a:lnTo>
                  <a:lnTo>
                    <a:pt x="485" y="424"/>
                  </a:lnTo>
                  <a:lnTo>
                    <a:pt x="450" y="521"/>
                  </a:lnTo>
                  <a:lnTo>
                    <a:pt x="406" y="626"/>
                  </a:lnTo>
                  <a:lnTo>
                    <a:pt x="309" y="821"/>
                  </a:lnTo>
                  <a:lnTo>
                    <a:pt x="212" y="1024"/>
                  </a:lnTo>
                  <a:lnTo>
                    <a:pt x="133" y="1235"/>
                  </a:lnTo>
                  <a:lnTo>
                    <a:pt x="71" y="1447"/>
                  </a:lnTo>
                  <a:lnTo>
                    <a:pt x="18" y="1668"/>
                  </a:lnTo>
                  <a:lnTo>
                    <a:pt x="9" y="1782"/>
                  </a:lnTo>
                  <a:lnTo>
                    <a:pt x="0" y="1897"/>
                  </a:lnTo>
                  <a:lnTo>
                    <a:pt x="0" y="2012"/>
                  </a:lnTo>
                  <a:lnTo>
                    <a:pt x="9" y="2127"/>
                  </a:lnTo>
                  <a:lnTo>
                    <a:pt x="27" y="2241"/>
                  </a:lnTo>
                  <a:lnTo>
                    <a:pt x="53" y="2347"/>
                  </a:lnTo>
                  <a:lnTo>
                    <a:pt x="88" y="2462"/>
                  </a:lnTo>
                  <a:lnTo>
                    <a:pt x="133" y="2559"/>
                  </a:lnTo>
                  <a:lnTo>
                    <a:pt x="185" y="2665"/>
                  </a:lnTo>
                  <a:lnTo>
                    <a:pt x="238" y="2762"/>
                  </a:lnTo>
                  <a:lnTo>
                    <a:pt x="344" y="2956"/>
                  </a:lnTo>
                  <a:lnTo>
                    <a:pt x="459" y="3141"/>
                  </a:lnTo>
                  <a:lnTo>
                    <a:pt x="583" y="3327"/>
                  </a:lnTo>
                  <a:lnTo>
                    <a:pt x="494" y="3124"/>
                  </a:lnTo>
                  <a:lnTo>
                    <a:pt x="406" y="2921"/>
                  </a:lnTo>
                  <a:lnTo>
                    <a:pt x="318" y="2718"/>
                  </a:lnTo>
                  <a:lnTo>
                    <a:pt x="238" y="2524"/>
                  </a:lnTo>
                  <a:lnTo>
                    <a:pt x="203" y="2418"/>
                  </a:lnTo>
                  <a:lnTo>
                    <a:pt x="168" y="2321"/>
                  </a:lnTo>
                  <a:lnTo>
                    <a:pt x="150" y="2215"/>
                  </a:lnTo>
                  <a:lnTo>
                    <a:pt x="141" y="2109"/>
                  </a:lnTo>
                  <a:lnTo>
                    <a:pt x="133" y="2003"/>
                  </a:lnTo>
                  <a:lnTo>
                    <a:pt x="141" y="1897"/>
                  </a:lnTo>
                  <a:lnTo>
                    <a:pt x="141" y="1791"/>
                  </a:lnTo>
                  <a:lnTo>
                    <a:pt x="159" y="1685"/>
                  </a:lnTo>
                  <a:lnTo>
                    <a:pt x="177" y="1588"/>
                  </a:lnTo>
                  <a:lnTo>
                    <a:pt x="203" y="1482"/>
                  </a:lnTo>
                  <a:lnTo>
                    <a:pt x="256" y="1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8" name="Freeform 3"/>
            <p:cNvSpPr>
              <a:spLocks noChangeArrowheads="1"/>
            </p:cNvSpPr>
            <p:nvPr/>
          </p:nvSpPr>
          <p:spPr bwMode="auto">
            <a:xfrm>
              <a:off x="5608638" y="1158875"/>
              <a:ext cx="209550" cy="1198563"/>
            </a:xfrm>
            <a:custGeom>
              <a:avLst/>
              <a:gdLst>
                <a:gd name="T0" fmla="*/ 9345 w 583"/>
                <a:gd name="T1" fmla="*/ 158824 h 3328"/>
                <a:gd name="T2" fmla="*/ 34865 w 583"/>
                <a:gd name="T3" fmla="*/ 238416 h 3328"/>
                <a:gd name="T4" fmla="*/ 63260 w 583"/>
                <a:gd name="T5" fmla="*/ 311526 h 3328"/>
                <a:gd name="T6" fmla="*/ 117175 w 583"/>
                <a:gd name="T7" fmla="*/ 457744 h 3328"/>
                <a:gd name="T8" fmla="*/ 136225 w 583"/>
                <a:gd name="T9" fmla="*/ 533735 h 3328"/>
                <a:gd name="T10" fmla="*/ 152041 w 583"/>
                <a:gd name="T11" fmla="*/ 606845 h 3328"/>
                <a:gd name="T12" fmla="*/ 158510 w 583"/>
                <a:gd name="T13" fmla="*/ 645020 h 3328"/>
                <a:gd name="T14" fmla="*/ 161745 w 583"/>
                <a:gd name="T15" fmla="*/ 721371 h 3328"/>
                <a:gd name="T16" fmla="*/ 155275 w 583"/>
                <a:gd name="T17" fmla="*/ 797721 h 3328"/>
                <a:gd name="T18" fmla="*/ 139460 w 583"/>
                <a:gd name="T19" fmla="*/ 870831 h 3328"/>
                <a:gd name="T20" fmla="*/ 126880 w 583"/>
                <a:gd name="T21" fmla="*/ 909006 h 3328"/>
                <a:gd name="T22" fmla="*/ 63260 w 583"/>
                <a:gd name="T23" fmla="*/ 1051984 h 3328"/>
                <a:gd name="T24" fmla="*/ 31630 w 583"/>
                <a:gd name="T25" fmla="*/ 1125093 h 3328"/>
                <a:gd name="T26" fmla="*/ 0 w 583"/>
                <a:gd name="T27" fmla="*/ 1198203 h 3328"/>
                <a:gd name="T28" fmla="*/ 85545 w 583"/>
                <a:gd name="T29" fmla="*/ 1064589 h 3328"/>
                <a:gd name="T30" fmla="*/ 126880 w 583"/>
                <a:gd name="T31" fmla="*/ 994721 h 3328"/>
                <a:gd name="T32" fmla="*/ 161745 w 583"/>
                <a:gd name="T33" fmla="*/ 921611 h 3328"/>
                <a:gd name="T34" fmla="*/ 177560 w 583"/>
                <a:gd name="T35" fmla="*/ 886677 h 3328"/>
                <a:gd name="T36" fmla="*/ 199845 w 583"/>
                <a:gd name="T37" fmla="*/ 807085 h 3328"/>
                <a:gd name="T38" fmla="*/ 209191 w 583"/>
                <a:gd name="T39" fmla="*/ 765669 h 3328"/>
                <a:gd name="T40" fmla="*/ 209191 w 583"/>
                <a:gd name="T41" fmla="*/ 683195 h 3328"/>
                <a:gd name="T42" fmla="*/ 203080 w 583"/>
                <a:gd name="T43" fmla="*/ 600722 h 3328"/>
                <a:gd name="T44" fmla="*/ 187265 w 583"/>
                <a:gd name="T45" fmla="*/ 521130 h 3328"/>
                <a:gd name="T46" fmla="*/ 161745 w 583"/>
                <a:gd name="T47" fmla="*/ 444779 h 3328"/>
                <a:gd name="T48" fmla="*/ 101360 w 583"/>
                <a:gd name="T49" fmla="*/ 295679 h 3328"/>
                <a:gd name="T50" fmla="*/ 66495 w 583"/>
                <a:gd name="T51" fmla="*/ 225451 h 3328"/>
                <a:gd name="T52" fmla="*/ 34865 w 583"/>
                <a:gd name="T53" fmla="*/ 152341 h 3328"/>
                <a:gd name="T54" fmla="*/ 22285 w 583"/>
                <a:gd name="T55" fmla="*/ 117407 h 3328"/>
                <a:gd name="T56" fmla="*/ 6470 w 583"/>
                <a:gd name="T57" fmla="*/ 41417 h 3328"/>
                <a:gd name="T58" fmla="*/ 6470 w 583"/>
                <a:gd name="T59" fmla="*/ 0 h 3328"/>
                <a:gd name="T60" fmla="*/ 0 w 583"/>
                <a:gd name="T61" fmla="*/ 79232 h 3328"/>
                <a:gd name="T62" fmla="*/ 9345 w 583"/>
                <a:gd name="T63" fmla="*/ 158824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3" h="3328">
                  <a:moveTo>
                    <a:pt x="26" y="441"/>
                  </a:moveTo>
                  <a:lnTo>
                    <a:pt x="26" y="441"/>
                  </a:lnTo>
                  <a:lnTo>
                    <a:pt x="62" y="556"/>
                  </a:lnTo>
                  <a:lnTo>
                    <a:pt x="97" y="662"/>
                  </a:lnTo>
                  <a:lnTo>
                    <a:pt x="176" y="865"/>
                  </a:lnTo>
                  <a:lnTo>
                    <a:pt x="256" y="1068"/>
                  </a:lnTo>
                  <a:lnTo>
                    <a:pt x="326" y="1271"/>
                  </a:lnTo>
                  <a:lnTo>
                    <a:pt x="379" y="1482"/>
                  </a:lnTo>
                  <a:lnTo>
                    <a:pt x="406" y="1588"/>
                  </a:lnTo>
                  <a:lnTo>
                    <a:pt x="423" y="1685"/>
                  </a:lnTo>
                  <a:lnTo>
                    <a:pt x="441" y="1791"/>
                  </a:lnTo>
                  <a:lnTo>
                    <a:pt x="450" y="1897"/>
                  </a:lnTo>
                  <a:lnTo>
                    <a:pt x="450" y="2003"/>
                  </a:lnTo>
                  <a:lnTo>
                    <a:pt x="441" y="2109"/>
                  </a:lnTo>
                  <a:lnTo>
                    <a:pt x="432" y="2215"/>
                  </a:lnTo>
                  <a:lnTo>
                    <a:pt x="415" y="2321"/>
                  </a:lnTo>
                  <a:lnTo>
                    <a:pt x="388" y="2418"/>
                  </a:lnTo>
                  <a:lnTo>
                    <a:pt x="353" y="2524"/>
                  </a:lnTo>
                  <a:lnTo>
                    <a:pt x="265" y="2718"/>
                  </a:lnTo>
                  <a:lnTo>
                    <a:pt x="176" y="2921"/>
                  </a:lnTo>
                  <a:lnTo>
                    <a:pt x="88" y="3124"/>
                  </a:lnTo>
                  <a:lnTo>
                    <a:pt x="0" y="3327"/>
                  </a:lnTo>
                  <a:lnTo>
                    <a:pt x="123" y="3141"/>
                  </a:lnTo>
                  <a:lnTo>
                    <a:pt x="238" y="2956"/>
                  </a:lnTo>
                  <a:lnTo>
                    <a:pt x="353" y="2762"/>
                  </a:lnTo>
                  <a:lnTo>
                    <a:pt x="406" y="2665"/>
                  </a:lnTo>
                  <a:lnTo>
                    <a:pt x="450" y="2559"/>
                  </a:lnTo>
                  <a:lnTo>
                    <a:pt x="494" y="2462"/>
                  </a:lnTo>
                  <a:lnTo>
                    <a:pt x="529" y="2347"/>
                  </a:lnTo>
                  <a:lnTo>
                    <a:pt x="556" y="2241"/>
                  </a:lnTo>
                  <a:lnTo>
                    <a:pt x="582" y="2126"/>
                  </a:lnTo>
                  <a:lnTo>
                    <a:pt x="582" y="2012"/>
                  </a:lnTo>
                  <a:lnTo>
                    <a:pt x="582" y="1897"/>
                  </a:lnTo>
                  <a:lnTo>
                    <a:pt x="582" y="1782"/>
                  </a:lnTo>
                  <a:lnTo>
                    <a:pt x="565" y="1668"/>
                  </a:lnTo>
                  <a:lnTo>
                    <a:pt x="521" y="1447"/>
                  </a:lnTo>
                  <a:lnTo>
                    <a:pt x="450" y="1235"/>
                  </a:lnTo>
                  <a:lnTo>
                    <a:pt x="371" y="1023"/>
                  </a:lnTo>
                  <a:lnTo>
                    <a:pt x="282" y="821"/>
                  </a:lnTo>
                  <a:lnTo>
                    <a:pt x="185" y="626"/>
                  </a:lnTo>
                  <a:lnTo>
                    <a:pt x="141" y="520"/>
                  </a:lnTo>
                  <a:lnTo>
                    <a:pt x="97" y="423"/>
                  </a:lnTo>
                  <a:lnTo>
                    <a:pt x="62" y="326"/>
                  </a:lnTo>
                  <a:lnTo>
                    <a:pt x="35" y="220"/>
                  </a:lnTo>
                  <a:lnTo>
                    <a:pt x="18" y="115"/>
                  </a:lnTo>
                  <a:lnTo>
                    <a:pt x="18" y="0"/>
                  </a:lnTo>
                  <a:lnTo>
                    <a:pt x="0" y="106"/>
                  </a:lnTo>
                  <a:lnTo>
                    <a:pt x="0" y="220"/>
                  </a:lnTo>
                  <a:lnTo>
                    <a:pt x="9" y="335"/>
                  </a:lnTo>
                  <a:lnTo>
                    <a:pt x="26" y="4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19" name="Freeform 4"/>
            <p:cNvSpPr>
              <a:spLocks noChangeArrowheads="1"/>
            </p:cNvSpPr>
            <p:nvPr/>
          </p:nvSpPr>
          <p:spPr bwMode="auto">
            <a:xfrm>
              <a:off x="5621338" y="2390775"/>
              <a:ext cx="209550" cy="1196975"/>
            </a:xfrm>
            <a:custGeom>
              <a:avLst/>
              <a:gdLst>
                <a:gd name="T0" fmla="*/ 63511 w 584"/>
                <a:gd name="T1" fmla="*/ 1050546 h 3327"/>
                <a:gd name="T2" fmla="*/ 0 w 584"/>
                <a:gd name="T3" fmla="*/ 1196615 h 3327"/>
                <a:gd name="T4" fmla="*/ 44493 w 584"/>
                <a:gd name="T5" fmla="*/ 1130057 h 3327"/>
                <a:gd name="T6" fmla="*/ 85399 w 584"/>
                <a:gd name="T7" fmla="*/ 1063498 h 3327"/>
                <a:gd name="T8" fmla="*/ 145680 w 584"/>
                <a:gd name="T9" fmla="*/ 958443 h 3327"/>
                <a:gd name="T10" fmla="*/ 161468 w 584"/>
                <a:gd name="T11" fmla="*/ 920307 h 3327"/>
                <a:gd name="T12" fmla="*/ 190174 w 584"/>
                <a:gd name="T13" fmla="*/ 844394 h 3327"/>
                <a:gd name="T14" fmla="*/ 209191 w 584"/>
                <a:gd name="T15" fmla="*/ 764884 h 3327"/>
                <a:gd name="T16" fmla="*/ 209191 w 584"/>
                <a:gd name="T17" fmla="*/ 723510 h 3327"/>
                <a:gd name="T18" fmla="*/ 209191 w 584"/>
                <a:gd name="T19" fmla="*/ 641121 h 3327"/>
                <a:gd name="T20" fmla="*/ 202732 w 584"/>
                <a:gd name="T21" fmla="*/ 599747 h 3327"/>
                <a:gd name="T22" fmla="*/ 161468 w 584"/>
                <a:gd name="T23" fmla="*/ 444323 h 3327"/>
                <a:gd name="T24" fmla="*/ 133122 w 584"/>
                <a:gd name="T25" fmla="*/ 368051 h 3327"/>
                <a:gd name="T26" fmla="*/ 101546 w 584"/>
                <a:gd name="T27" fmla="*/ 295016 h 3327"/>
                <a:gd name="T28" fmla="*/ 50593 w 584"/>
                <a:gd name="T29" fmla="*/ 187084 h 3327"/>
                <a:gd name="T30" fmla="*/ 34805 w 584"/>
                <a:gd name="T31" fmla="*/ 152185 h 3327"/>
                <a:gd name="T32" fmla="*/ 12917 w 584"/>
                <a:gd name="T33" fmla="*/ 79151 h 3327"/>
                <a:gd name="T34" fmla="*/ 6459 w 584"/>
                <a:gd name="T35" fmla="*/ 0 h 3327"/>
                <a:gd name="T36" fmla="*/ 0 w 584"/>
                <a:gd name="T37" fmla="*/ 37776 h 3327"/>
                <a:gd name="T38" fmla="*/ 3229 w 584"/>
                <a:gd name="T39" fmla="*/ 120525 h 3327"/>
                <a:gd name="T40" fmla="*/ 9688 w 584"/>
                <a:gd name="T41" fmla="*/ 158661 h 3327"/>
                <a:gd name="T42" fmla="*/ 34805 w 584"/>
                <a:gd name="T43" fmla="*/ 237812 h 3327"/>
                <a:gd name="T44" fmla="*/ 63511 w 584"/>
                <a:gd name="T45" fmla="*/ 310847 h 3327"/>
                <a:gd name="T46" fmla="*/ 117334 w 584"/>
                <a:gd name="T47" fmla="*/ 456916 h 3327"/>
                <a:gd name="T48" fmla="*/ 136351 w 584"/>
                <a:gd name="T49" fmla="*/ 533188 h 3327"/>
                <a:gd name="T50" fmla="*/ 152139 w 584"/>
                <a:gd name="T51" fmla="*/ 606223 h 3327"/>
                <a:gd name="T52" fmla="*/ 158239 w 584"/>
                <a:gd name="T53" fmla="*/ 644359 h 3327"/>
                <a:gd name="T54" fmla="*/ 161468 w 584"/>
                <a:gd name="T55" fmla="*/ 720631 h 3327"/>
                <a:gd name="T56" fmla="*/ 155368 w 584"/>
                <a:gd name="T57" fmla="*/ 796544 h 3327"/>
                <a:gd name="T58" fmla="*/ 139222 w 584"/>
                <a:gd name="T59" fmla="*/ 869579 h 3327"/>
                <a:gd name="T60" fmla="*/ 126663 w 584"/>
                <a:gd name="T61" fmla="*/ 907715 h 3327"/>
                <a:gd name="T62" fmla="*/ 63511 w 584"/>
                <a:gd name="T63" fmla="*/ 1050546 h 33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4" h="3327">
                  <a:moveTo>
                    <a:pt x="177" y="2920"/>
                  </a:moveTo>
                  <a:lnTo>
                    <a:pt x="177" y="2920"/>
                  </a:lnTo>
                  <a:lnTo>
                    <a:pt x="88" y="3123"/>
                  </a:lnTo>
                  <a:lnTo>
                    <a:pt x="0" y="3326"/>
                  </a:lnTo>
                  <a:lnTo>
                    <a:pt x="124" y="3141"/>
                  </a:lnTo>
                  <a:lnTo>
                    <a:pt x="238" y="2956"/>
                  </a:lnTo>
                  <a:lnTo>
                    <a:pt x="353" y="2761"/>
                  </a:lnTo>
                  <a:lnTo>
                    <a:pt x="406" y="2664"/>
                  </a:lnTo>
                  <a:lnTo>
                    <a:pt x="450" y="2558"/>
                  </a:lnTo>
                  <a:lnTo>
                    <a:pt x="494" y="2461"/>
                  </a:lnTo>
                  <a:lnTo>
                    <a:pt x="530" y="2347"/>
                  </a:lnTo>
                  <a:lnTo>
                    <a:pt x="556" y="2241"/>
                  </a:lnTo>
                  <a:lnTo>
                    <a:pt x="583" y="2126"/>
                  </a:lnTo>
                  <a:lnTo>
                    <a:pt x="583" y="2011"/>
                  </a:lnTo>
                  <a:lnTo>
                    <a:pt x="583" y="1897"/>
                  </a:lnTo>
                  <a:lnTo>
                    <a:pt x="583" y="1782"/>
                  </a:lnTo>
                  <a:lnTo>
                    <a:pt x="565" y="1667"/>
                  </a:lnTo>
                  <a:lnTo>
                    <a:pt x="521" y="1447"/>
                  </a:lnTo>
                  <a:lnTo>
                    <a:pt x="450" y="1235"/>
                  </a:lnTo>
                  <a:lnTo>
                    <a:pt x="371" y="1023"/>
                  </a:lnTo>
                  <a:lnTo>
                    <a:pt x="283" y="820"/>
                  </a:lnTo>
                  <a:lnTo>
                    <a:pt x="186" y="626"/>
                  </a:lnTo>
                  <a:lnTo>
                    <a:pt x="141" y="520"/>
                  </a:lnTo>
                  <a:lnTo>
                    <a:pt x="97" y="423"/>
                  </a:lnTo>
                  <a:lnTo>
                    <a:pt x="62" y="326"/>
                  </a:lnTo>
                  <a:lnTo>
                    <a:pt x="36" y="220"/>
                  </a:lnTo>
                  <a:lnTo>
                    <a:pt x="18" y="114"/>
                  </a:lnTo>
                  <a:lnTo>
                    <a:pt x="18" y="0"/>
                  </a:lnTo>
                  <a:lnTo>
                    <a:pt x="0" y="105"/>
                  </a:lnTo>
                  <a:lnTo>
                    <a:pt x="0" y="220"/>
                  </a:lnTo>
                  <a:lnTo>
                    <a:pt x="9" y="335"/>
                  </a:lnTo>
                  <a:lnTo>
                    <a:pt x="27" y="441"/>
                  </a:lnTo>
                  <a:lnTo>
                    <a:pt x="62" y="555"/>
                  </a:lnTo>
                  <a:lnTo>
                    <a:pt x="97" y="661"/>
                  </a:lnTo>
                  <a:lnTo>
                    <a:pt x="177" y="864"/>
                  </a:lnTo>
                  <a:lnTo>
                    <a:pt x="256" y="1067"/>
                  </a:lnTo>
                  <a:lnTo>
                    <a:pt x="327" y="1270"/>
                  </a:lnTo>
                  <a:lnTo>
                    <a:pt x="380" y="1482"/>
                  </a:lnTo>
                  <a:lnTo>
                    <a:pt x="406" y="1588"/>
                  </a:lnTo>
                  <a:lnTo>
                    <a:pt x="424" y="1685"/>
                  </a:lnTo>
                  <a:lnTo>
                    <a:pt x="441" y="1791"/>
                  </a:lnTo>
                  <a:lnTo>
                    <a:pt x="450" y="1897"/>
                  </a:lnTo>
                  <a:lnTo>
                    <a:pt x="450" y="2003"/>
                  </a:lnTo>
                  <a:lnTo>
                    <a:pt x="441" y="2108"/>
                  </a:lnTo>
                  <a:lnTo>
                    <a:pt x="433" y="2214"/>
                  </a:lnTo>
                  <a:lnTo>
                    <a:pt x="415" y="2320"/>
                  </a:lnTo>
                  <a:lnTo>
                    <a:pt x="388" y="2417"/>
                  </a:lnTo>
                  <a:lnTo>
                    <a:pt x="353" y="2523"/>
                  </a:lnTo>
                  <a:lnTo>
                    <a:pt x="265" y="2717"/>
                  </a:lnTo>
                  <a:lnTo>
                    <a:pt x="177" y="29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0" name="Freeform 5"/>
            <p:cNvSpPr>
              <a:spLocks noChangeArrowheads="1"/>
            </p:cNvSpPr>
            <p:nvPr/>
          </p:nvSpPr>
          <p:spPr bwMode="auto">
            <a:xfrm>
              <a:off x="5745163" y="1743075"/>
              <a:ext cx="212725" cy="1198563"/>
            </a:xfrm>
            <a:custGeom>
              <a:avLst/>
              <a:gdLst>
                <a:gd name="T0" fmla="*/ 6457 w 593"/>
                <a:gd name="T1" fmla="*/ 600722 h 3328"/>
                <a:gd name="T2" fmla="*/ 0 w 593"/>
                <a:gd name="T3" fmla="*/ 683555 h 3328"/>
                <a:gd name="T4" fmla="*/ 3229 w 593"/>
                <a:gd name="T5" fmla="*/ 766029 h 3328"/>
                <a:gd name="T6" fmla="*/ 9686 w 593"/>
                <a:gd name="T7" fmla="*/ 807445 h 3328"/>
                <a:gd name="T8" fmla="*/ 31927 w 593"/>
                <a:gd name="T9" fmla="*/ 886677 h 3328"/>
                <a:gd name="T10" fmla="*/ 47711 w 593"/>
                <a:gd name="T11" fmla="*/ 921611 h 3328"/>
                <a:gd name="T12" fmla="*/ 85736 w 593"/>
                <a:gd name="T13" fmla="*/ 994721 h 3328"/>
                <a:gd name="T14" fmla="*/ 123761 w 593"/>
                <a:gd name="T15" fmla="*/ 1064589 h 3328"/>
                <a:gd name="T16" fmla="*/ 209138 w 593"/>
                <a:gd name="T17" fmla="*/ 1198203 h 3328"/>
                <a:gd name="T18" fmla="*/ 177570 w 593"/>
                <a:gd name="T19" fmla="*/ 1125093 h 3328"/>
                <a:gd name="T20" fmla="*/ 145643 w 593"/>
                <a:gd name="T21" fmla="*/ 1051984 h 3328"/>
                <a:gd name="T22" fmla="*/ 85736 w 593"/>
                <a:gd name="T23" fmla="*/ 909006 h 3328"/>
                <a:gd name="T24" fmla="*/ 72822 w 593"/>
                <a:gd name="T25" fmla="*/ 870831 h 3328"/>
                <a:gd name="T26" fmla="*/ 53809 w 593"/>
                <a:gd name="T27" fmla="*/ 797721 h 3328"/>
                <a:gd name="T28" fmla="*/ 47711 w 593"/>
                <a:gd name="T29" fmla="*/ 721731 h 3328"/>
                <a:gd name="T30" fmla="*/ 50939 w 593"/>
                <a:gd name="T31" fmla="*/ 645380 h 3328"/>
                <a:gd name="T32" fmla="*/ 57038 w 593"/>
                <a:gd name="T33" fmla="*/ 607205 h 3328"/>
                <a:gd name="T34" fmla="*/ 72822 w 593"/>
                <a:gd name="T35" fmla="*/ 534095 h 3328"/>
                <a:gd name="T36" fmla="*/ 91834 w 593"/>
                <a:gd name="T37" fmla="*/ 457744 h 3328"/>
                <a:gd name="T38" fmla="*/ 145643 w 593"/>
                <a:gd name="T39" fmla="*/ 311526 h 3328"/>
                <a:gd name="T40" fmla="*/ 174341 w 593"/>
                <a:gd name="T41" fmla="*/ 238416 h 3328"/>
                <a:gd name="T42" fmla="*/ 199452 w 593"/>
                <a:gd name="T43" fmla="*/ 159184 h 3328"/>
                <a:gd name="T44" fmla="*/ 205909 w 593"/>
                <a:gd name="T45" fmla="*/ 121009 h 3328"/>
                <a:gd name="T46" fmla="*/ 209138 w 593"/>
                <a:gd name="T47" fmla="*/ 38175 h 3328"/>
                <a:gd name="T48" fmla="*/ 202681 w 593"/>
                <a:gd name="T49" fmla="*/ 0 h 3328"/>
                <a:gd name="T50" fmla="*/ 196224 w 593"/>
                <a:gd name="T51" fmla="*/ 79592 h 3328"/>
                <a:gd name="T52" fmla="*/ 174341 w 593"/>
                <a:gd name="T53" fmla="*/ 152702 h 3328"/>
                <a:gd name="T54" fmla="*/ 161427 w 593"/>
                <a:gd name="T55" fmla="*/ 187636 h 3328"/>
                <a:gd name="T56" fmla="*/ 110847 w 593"/>
                <a:gd name="T57" fmla="*/ 295679 h 3328"/>
                <a:gd name="T58" fmla="*/ 76050 w 593"/>
                <a:gd name="T59" fmla="*/ 368789 h 3328"/>
                <a:gd name="T60" fmla="*/ 47711 w 593"/>
                <a:gd name="T61" fmla="*/ 445139 h 3328"/>
                <a:gd name="T62" fmla="*/ 6457 w 593"/>
                <a:gd name="T63" fmla="*/ 600722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3328">
                  <a:moveTo>
                    <a:pt x="18" y="1668"/>
                  </a:moveTo>
                  <a:lnTo>
                    <a:pt x="18" y="1668"/>
                  </a:lnTo>
                  <a:lnTo>
                    <a:pt x="9" y="1783"/>
                  </a:lnTo>
                  <a:lnTo>
                    <a:pt x="0" y="1898"/>
                  </a:lnTo>
                  <a:lnTo>
                    <a:pt x="0" y="2012"/>
                  </a:lnTo>
                  <a:lnTo>
                    <a:pt x="9" y="2127"/>
                  </a:lnTo>
                  <a:lnTo>
                    <a:pt x="27" y="2242"/>
                  </a:lnTo>
                  <a:lnTo>
                    <a:pt x="53" y="2348"/>
                  </a:lnTo>
                  <a:lnTo>
                    <a:pt x="89" y="2462"/>
                  </a:lnTo>
                  <a:lnTo>
                    <a:pt x="133" y="2559"/>
                  </a:lnTo>
                  <a:lnTo>
                    <a:pt x="186" y="2665"/>
                  </a:lnTo>
                  <a:lnTo>
                    <a:pt x="239" y="2762"/>
                  </a:lnTo>
                  <a:lnTo>
                    <a:pt x="345" y="2956"/>
                  </a:lnTo>
                  <a:lnTo>
                    <a:pt x="459" y="3142"/>
                  </a:lnTo>
                  <a:lnTo>
                    <a:pt x="583" y="3327"/>
                  </a:lnTo>
                  <a:lnTo>
                    <a:pt x="495" y="3124"/>
                  </a:lnTo>
                  <a:lnTo>
                    <a:pt x="406" y="2921"/>
                  </a:lnTo>
                  <a:lnTo>
                    <a:pt x="318" y="2718"/>
                  </a:lnTo>
                  <a:lnTo>
                    <a:pt x="239" y="2524"/>
                  </a:lnTo>
                  <a:lnTo>
                    <a:pt x="203" y="2418"/>
                  </a:lnTo>
                  <a:lnTo>
                    <a:pt x="168" y="2321"/>
                  </a:lnTo>
                  <a:lnTo>
                    <a:pt x="150" y="2215"/>
                  </a:lnTo>
                  <a:lnTo>
                    <a:pt x="142" y="2109"/>
                  </a:lnTo>
                  <a:lnTo>
                    <a:pt x="133" y="2004"/>
                  </a:lnTo>
                  <a:lnTo>
                    <a:pt x="142" y="1898"/>
                  </a:lnTo>
                  <a:lnTo>
                    <a:pt x="142" y="1792"/>
                  </a:lnTo>
                  <a:lnTo>
                    <a:pt x="159" y="1686"/>
                  </a:lnTo>
                  <a:lnTo>
                    <a:pt x="177" y="1589"/>
                  </a:lnTo>
                  <a:lnTo>
                    <a:pt x="203" y="1483"/>
                  </a:lnTo>
                  <a:lnTo>
                    <a:pt x="256" y="1271"/>
                  </a:lnTo>
                  <a:lnTo>
                    <a:pt x="327" y="1068"/>
                  </a:lnTo>
                  <a:lnTo>
                    <a:pt x="406" y="865"/>
                  </a:lnTo>
                  <a:lnTo>
                    <a:pt x="486" y="662"/>
                  </a:lnTo>
                  <a:lnTo>
                    <a:pt x="521" y="556"/>
                  </a:lnTo>
                  <a:lnTo>
                    <a:pt x="556" y="442"/>
                  </a:lnTo>
                  <a:lnTo>
                    <a:pt x="574" y="336"/>
                  </a:lnTo>
                  <a:lnTo>
                    <a:pt x="592" y="221"/>
                  </a:lnTo>
                  <a:lnTo>
                    <a:pt x="583" y="106"/>
                  </a:lnTo>
                  <a:lnTo>
                    <a:pt x="565" y="0"/>
                  </a:lnTo>
                  <a:lnTo>
                    <a:pt x="565" y="115"/>
                  </a:lnTo>
                  <a:lnTo>
                    <a:pt x="547" y="221"/>
                  </a:lnTo>
                  <a:lnTo>
                    <a:pt x="521" y="327"/>
                  </a:lnTo>
                  <a:lnTo>
                    <a:pt x="486" y="424"/>
                  </a:lnTo>
                  <a:lnTo>
                    <a:pt x="450" y="521"/>
                  </a:lnTo>
                  <a:lnTo>
                    <a:pt x="406" y="627"/>
                  </a:lnTo>
                  <a:lnTo>
                    <a:pt x="309" y="821"/>
                  </a:lnTo>
                  <a:lnTo>
                    <a:pt x="212" y="1024"/>
                  </a:lnTo>
                  <a:lnTo>
                    <a:pt x="133" y="1236"/>
                  </a:lnTo>
                  <a:lnTo>
                    <a:pt x="71" y="1448"/>
                  </a:lnTo>
                  <a:lnTo>
                    <a:pt x="18" y="16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1" name="Freeform 6"/>
            <p:cNvSpPr>
              <a:spLocks noChangeArrowheads="1"/>
            </p:cNvSpPr>
            <p:nvPr/>
          </p:nvSpPr>
          <p:spPr bwMode="auto">
            <a:xfrm>
              <a:off x="5989638" y="1743075"/>
              <a:ext cx="209550" cy="1198563"/>
            </a:xfrm>
            <a:custGeom>
              <a:avLst/>
              <a:gdLst>
                <a:gd name="T0" fmla="*/ 9345 w 583"/>
                <a:gd name="T1" fmla="*/ 159184 h 3328"/>
                <a:gd name="T2" fmla="*/ 34865 w 583"/>
                <a:gd name="T3" fmla="*/ 238416 h 3328"/>
                <a:gd name="T4" fmla="*/ 63260 w 583"/>
                <a:gd name="T5" fmla="*/ 311526 h 3328"/>
                <a:gd name="T6" fmla="*/ 117175 w 583"/>
                <a:gd name="T7" fmla="*/ 457744 h 3328"/>
                <a:gd name="T8" fmla="*/ 136225 w 583"/>
                <a:gd name="T9" fmla="*/ 534095 h 3328"/>
                <a:gd name="T10" fmla="*/ 152041 w 583"/>
                <a:gd name="T11" fmla="*/ 607205 h 3328"/>
                <a:gd name="T12" fmla="*/ 158510 w 583"/>
                <a:gd name="T13" fmla="*/ 645380 h 3328"/>
                <a:gd name="T14" fmla="*/ 161745 w 583"/>
                <a:gd name="T15" fmla="*/ 721731 h 3328"/>
                <a:gd name="T16" fmla="*/ 155275 w 583"/>
                <a:gd name="T17" fmla="*/ 797721 h 3328"/>
                <a:gd name="T18" fmla="*/ 139460 w 583"/>
                <a:gd name="T19" fmla="*/ 870831 h 3328"/>
                <a:gd name="T20" fmla="*/ 126880 w 583"/>
                <a:gd name="T21" fmla="*/ 909006 h 3328"/>
                <a:gd name="T22" fmla="*/ 63260 w 583"/>
                <a:gd name="T23" fmla="*/ 1051984 h 3328"/>
                <a:gd name="T24" fmla="*/ 31630 w 583"/>
                <a:gd name="T25" fmla="*/ 1125093 h 3328"/>
                <a:gd name="T26" fmla="*/ 0 w 583"/>
                <a:gd name="T27" fmla="*/ 1198203 h 3328"/>
                <a:gd name="T28" fmla="*/ 85545 w 583"/>
                <a:gd name="T29" fmla="*/ 1064589 h 3328"/>
                <a:gd name="T30" fmla="*/ 126880 w 583"/>
                <a:gd name="T31" fmla="*/ 994721 h 3328"/>
                <a:gd name="T32" fmla="*/ 161745 w 583"/>
                <a:gd name="T33" fmla="*/ 921611 h 3328"/>
                <a:gd name="T34" fmla="*/ 177560 w 583"/>
                <a:gd name="T35" fmla="*/ 886677 h 3328"/>
                <a:gd name="T36" fmla="*/ 199845 w 583"/>
                <a:gd name="T37" fmla="*/ 807445 h 3328"/>
                <a:gd name="T38" fmla="*/ 209191 w 583"/>
                <a:gd name="T39" fmla="*/ 766029 h 3328"/>
                <a:gd name="T40" fmla="*/ 209191 w 583"/>
                <a:gd name="T41" fmla="*/ 683555 h 3328"/>
                <a:gd name="T42" fmla="*/ 203080 w 583"/>
                <a:gd name="T43" fmla="*/ 600722 h 3328"/>
                <a:gd name="T44" fmla="*/ 186906 w 583"/>
                <a:gd name="T45" fmla="*/ 521490 h 3328"/>
                <a:gd name="T46" fmla="*/ 161745 w 583"/>
                <a:gd name="T47" fmla="*/ 445139 h 3328"/>
                <a:gd name="T48" fmla="*/ 101360 w 583"/>
                <a:gd name="T49" fmla="*/ 295679 h 3328"/>
                <a:gd name="T50" fmla="*/ 66495 w 583"/>
                <a:gd name="T51" fmla="*/ 225811 h 3328"/>
                <a:gd name="T52" fmla="*/ 34865 w 583"/>
                <a:gd name="T53" fmla="*/ 152702 h 3328"/>
                <a:gd name="T54" fmla="*/ 22285 w 583"/>
                <a:gd name="T55" fmla="*/ 117767 h 3328"/>
                <a:gd name="T56" fmla="*/ 6110 w 583"/>
                <a:gd name="T57" fmla="*/ 41417 h 3328"/>
                <a:gd name="T58" fmla="*/ 6110 w 583"/>
                <a:gd name="T59" fmla="*/ 0 h 3328"/>
                <a:gd name="T60" fmla="*/ 0 w 583"/>
                <a:gd name="T61" fmla="*/ 79592 h 3328"/>
                <a:gd name="T62" fmla="*/ 9345 w 583"/>
                <a:gd name="T63" fmla="*/ 159184 h 3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3" h="3328">
                  <a:moveTo>
                    <a:pt x="26" y="442"/>
                  </a:moveTo>
                  <a:lnTo>
                    <a:pt x="26" y="442"/>
                  </a:lnTo>
                  <a:lnTo>
                    <a:pt x="62" y="556"/>
                  </a:lnTo>
                  <a:lnTo>
                    <a:pt x="97" y="662"/>
                  </a:lnTo>
                  <a:lnTo>
                    <a:pt x="176" y="865"/>
                  </a:lnTo>
                  <a:lnTo>
                    <a:pt x="256" y="1068"/>
                  </a:lnTo>
                  <a:lnTo>
                    <a:pt x="326" y="1271"/>
                  </a:lnTo>
                  <a:lnTo>
                    <a:pt x="379" y="1483"/>
                  </a:lnTo>
                  <a:lnTo>
                    <a:pt x="406" y="1589"/>
                  </a:lnTo>
                  <a:lnTo>
                    <a:pt x="423" y="1686"/>
                  </a:lnTo>
                  <a:lnTo>
                    <a:pt x="441" y="1792"/>
                  </a:lnTo>
                  <a:lnTo>
                    <a:pt x="450" y="1898"/>
                  </a:lnTo>
                  <a:lnTo>
                    <a:pt x="450" y="2004"/>
                  </a:lnTo>
                  <a:lnTo>
                    <a:pt x="441" y="2109"/>
                  </a:lnTo>
                  <a:lnTo>
                    <a:pt x="432" y="2215"/>
                  </a:lnTo>
                  <a:lnTo>
                    <a:pt x="415" y="2321"/>
                  </a:lnTo>
                  <a:lnTo>
                    <a:pt x="388" y="2418"/>
                  </a:lnTo>
                  <a:lnTo>
                    <a:pt x="353" y="2524"/>
                  </a:lnTo>
                  <a:lnTo>
                    <a:pt x="265" y="2718"/>
                  </a:lnTo>
                  <a:lnTo>
                    <a:pt x="176" y="2921"/>
                  </a:lnTo>
                  <a:lnTo>
                    <a:pt x="88" y="3124"/>
                  </a:lnTo>
                  <a:lnTo>
                    <a:pt x="0" y="3327"/>
                  </a:lnTo>
                  <a:lnTo>
                    <a:pt x="123" y="3142"/>
                  </a:lnTo>
                  <a:lnTo>
                    <a:pt x="238" y="2956"/>
                  </a:lnTo>
                  <a:lnTo>
                    <a:pt x="353" y="2762"/>
                  </a:lnTo>
                  <a:lnTo>
                    <a:pt x="406" y="2665"/>
                  </a:lnTo>
                  <a:lnTo>
                    <a:pt x="450" y="2559"/>
                  </a:lnTo>
                  <a:lnTo>
                    <a:pt x="494" y="2462"/>
                  </a:lnTo>
                  <a:lnTo>
                    <a:pt x="529" y="2348"/>
                  </a:lnTo>
                  <a:lnTo>
                    <a:pt x="556" y="2242"/>
                  </a:lnTo>
                  <a:lnTo>
                    <a:pt x="582" y="2127"/>
                  </a:lnTo>
                  <a:lnTo>
                    <a:pt x="582" y="2012"/>
                  </a:lnTo>
                  <a:lnTo>
                    <a:pt x="582" y="1898"/>
                  </a:lnTo>
                  <a:lnTo>
                    <a:pt x="582" y="1783"/>
                  </a:lnTo>
                  <a:lnTo>
                    <a:pt x="565" y="1668"/>
                  </a:lnTo>
                  <a:lnTo>
                    <a:pt x="520" y="1448"/>
                  </a:lnTo>
                  <a:lnTo>
                    <a:pt x="450" y="1236"/>
                  </a:lnTo>
                  <a:lnTo>
                    <a:pt x="370" y="1024"/>
                  </a:lnTo>
                  <a:lnTo>
                    <a:pt x="282" y="821"/>
                  </a:lnTo>
                  <a:lnTo>
                    <a:pt x="185" y="627"/>
                  </a:lnTo>
                  <a:lnTo>
                    <a:pt x="141" y="521"/>
                  </a:lnTo>
                  <a:lnTo>
                    <a:pt x="97" y="424"/>
                  </a:lnTo>
                  <a:lnTo>
                    <a:pt x="62" y="327"/>
                  </a:lnTo>
                  <a:lnTo>
                    <a:pt x="35" y="221"/>
                  </a:lnTo>
                  <a:lnTo>
                    <a:pt x="17" y="115"/>
                  </a:lnTo>
                  <a:lnTo>
                    <a:pt x="17" y="0"/>
                  </a:lnTo>
                  <a:lnTo>
                    <a:pt x="0" y="106"/>
                  </a:lnTo>
                  <a:lnTo>
                    <a:pt x="0" y="221"/>
                  </a:lnTo>
                  <a:lnTo>
                    <a:pt x="9" y="336"/>
                  </a:lnTo>
                  <a:lnTo>
                    <a:pt x="26" y="4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2" name="Freeform 7"/>
            <p:cNvSpPr>
              <a:spLocks noChangeArrowheads="1"/>
            </p:cNvSpPr>
            <p:nvPr/>
          </p:nvSpPr>
          <p:spPr bwMode="auto">
            <a:xfrm>
              <a:off x="5767388" y="2930525"/>
              <a:ext cx="206375" cy="596900"/>
            </a:xfrm>
            <a:custGeom>
              <a:avLst/>
              <a:gdLst>
                <a:gd name="T0" fmla="*/ 139258 w 575"/>
                <a:gd name="T1" fmla="*/ 313912 h 1660"/>
                <a:gd name="T2" fmla="*/ 139258 w 575"/>
                <a:gd name="T3" fmla="*/ 313912 h 1660"/>
                <a:gd name="T4" fmla="*/ 171202 w 575"/>
                <a:gd name="T5" fmla="*/ 240917 h 1660"/>
                <a:gd name="T6" fmla="*/ 186994 w 575"/>
                <a:gd name="T7" fmla="*/ 202802 h 1660"/>
                <a:gd name="T8" fmla="*/ 196325 w 575"/>
                <a:gd name="T9" fmla="*/ 161810 h 1660"/>
                <a:gd name="T10" fmla="*/ 196325 w 575"/>
                <a:gd name="T11" fmla="*/ 161810 h 1660"/>
                <a:gd name="T12" fmla="*/ 206016 w 575"/>
                <a:gd name="T13" fmla="*/ 123695 h 1660"/>
                <a:gd name="T14" fmla="*/ 206016 w 575"/>
                <a:gd name="T15" fmla="*/ 82343 h 1660"/>
                <a:gd name="T16" fmla="*/ 206016 w 575"/>
                <a:gd name="T17" fmla="*/ 82343 h 1660"/>
                <a:gd name="T18" fmla="*/ 202786 w 575"/>
                <a:gd name="T19" fmla="*/ 40992 h 1660"/>
                <a:gd name="T20" fmla="*/ 199556 w 575"/>
                <a:gd name="T21" fmla="*/ 19058 h 1660"/>
                <a:gd name="T22" fmla="*/ 193095 w 575"/>
                <a:gd name="T23" fmla="*/ 0 h 1660"/>
                <a:gd name="T24" fmla="*/ 193095 w 575"/>
                <a:gd name="T25" fmla="*/ 0 h 1660"/>
                <a:gd name="T26" fmla="*/ 186994 w 575"/>
                <a:gd name="T27" fmla="*/ 40992 h 1660"/>
                <a:gd name="T28" fmla="*/ 180533 w 575"/>
                <a:gd name="T29" fmla="*/ 79107 h 1660"/>
                <a:gd name="T30" fmla="*/ 180533 w 575"/>
                <a:gd name="T31" fmla="*/ 79107 h 1660"/>
                <a:gd name="T32" fmla="*/ 167971 w 575"/>
                <a:gd name="T33" fmla="*/ 113986 h 1660"/>
                <a:gd name="T34" fmla="*/ 155409 w 575"/>
                <a:gd name="T35" fmla="*/ 148865 h 1660"/>
                <a:gd name="T36" fmla="*/ 155409 w 575"/>
                <a:gd name="T37" fmla="*/ 148865 h 1660"/>
                <a:gd name="T38" fmla="*/ 126696 w 575"/>
                <a:gd name="T39" fmla="*/ 221860 h 1660"/>
                <a:gd name="T40" fmla="*/ 95112 w 575"/>
                <a:gd name="T41" fmla="*/ 294854 h 1660"/>
                <a:gd name="T42" fmla="*/ 95112 w 575"/>
                <a:gd name="T43" fmla="*/ 294854 h 1660"/>
                <a:gd name="T44" fmla="*/ 66399 w 575"/>
                <a:gd name="T45" fmla="*/ 367849 h 1660"/>
                <a:gd name="T46" fmla="*/ 38045 w 575"/>
                <a:gd name="T47" fmla="*/ 440843 h 1660"/>
                <a:gd name="T48" fmla="*/ 38045 w 575"/>
                <a:gd name="T49" fmla="*/ 440843 h 1660"/>
                <a:gd name="T50" fmla="*/ 15792 w 575"/>
                <a:gd name="T51" fmla="*/ 520310 h 1660"/>
                <a:gd name="T52" fmla="*/ 6460 w 575"/>
                <a:gd name="T53" fmla="*/ 558425 h 1660"/>
                <a:gd name="T54" fmla="*/ 0 w 575"/>
                <a:gd name="T55" fmla="*/ 596540 h 1660"/>
                <a:gd name="T56" fmla="*/ 0 w 575"/>
                <a:gd name="T57" fmla="*/ 596540 h 1660"/>
                <a:gd name="T58" fmla="*/ 72859 w 575"/>
                <a:gd name="T59" fmla="*/ 456664 h 1660"/>
                <a:gd name="T60" fmla="*/ 72859 w 575"/>
                <a:gd name="T61" fmla="*/ 456664 h 1660"/>
                <a:gd name="T62" fmla="*/ 139258 w 575"/>
                <a:gd name="T63" fmla="*/ 313912 h 1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5" h="1660">
                  <a:moveTo>
                    <a:pt x="388" y="873"/>
                  </a:moveTo>
                  <a:lnTo>
                    <a:pt x="388" y="873"/>
                  </a:lnTo>
                  <a:lnTo>
                    <a:pt x="477" y="670"/>
                  </a:lnTo>
                  <a:lnTo>
                    <a:pt x="521" y="564"/>
                  </a:lnTo>
                  <a:lnTo>
                    <a:pt x="547" y="450"/>
                  </a:lnTo>
                  <a:lnTo>
                    <a:pt x="574" y="344"/>
                  </a:lnTo>
                  <a:lnTo>
                    <a:pt x="574" y="229"/>
                  </a:lnTo>
                  <a:lnTo>
                    <a:pt x="565" y="114"/>
                  </a:lnTo>
                  <a:lnTo>
                    <a:pt x="556" y="53"/>
                  </a:lnTo>
                  <a:lnTo>
                    <a:pt x="538" y="0"/>
                  </a:lnTo>
                  <a:lnTo>
                    <a:pt x="521" y="114"/>
                  </a:lnTo>
                  <a:lnTo>
                    <a:pt x="503" y="220"/>
                  </a:lnTo>
                  <a:lnTo>
                    <a:pt x="468" y="317"/>
                  </a:lnTo>
                  <a:lnTo>
                    <a:pt x="433" y="414"/>
                  </a:lnTo>
                  <a:lnTo>
                    <a:pt x="353" y="617"/>
                  </a:lnTo>
                  <a:lnTo>
                    <a:pt x="265" y="820"/>
                  </a:lnTo>
                  <a:lnTo>
                    <a:pt x="185" y="1023"/>
                  </a:lnTo>
                  <a:lnTo>
                    <a:pt x="106" y="1226"/>
                  </a:lnTo>
                  <a:lnTo>
                    <a:pt x="44" y="1447"/>
                  </a:lnTo>
                  <a:lnTo>
                    <a:pt x="18" y="1553"/>
                  </a:lnTo>
                  <a:lnTo>
                    <a:pt x="0" y="1659"/>
                  </a:lnTo>
                  <a:lnTo>
                    <a:pt x="203" y="1270"/>
                  </a:lnTo>
                  <a:lnTo>
                    <a:pt x="388" y="8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3" name="Freeform 8"/>
            <p:cNvSpPr>
              <a:spLocks noChangeArrowheads="1"/>
            </p:cNvSpPr>
            <p:nvPr/>
          </p:nvSpPr>
          <p:spPr bwMode="auto">
            <a:xfrm>
              <a:off x="2066925" y="1587500"/>
              <a:ext cx="3875088" cy="4657725"/>
            </a:xfrm>
            <a:custGeom>
              <a:avLst/>
              <a:gdLst>
                <a:gd name="T0" fmla="*/ 3074512 w 10765"/>
                <a:gd name="T1" fmla="*/ 3685205 h 12936"/>
                <a:gd name="T2" fmla="*/ 2843051 w 10765"/>
                <a:gd name="T3" fmla="*/ 3167440 h 12936"/>
                <a:gd name="T4" fmla="*/ 2741179 w 10765"/>
                <a:gd name="T5" fmla="*/ 2668398 h 12936"/>
                <a:gd name="T6" fmla="*/ 3347730 w 10765"/>
                <a:gd name="T7" fmla="*/ 2141272 h 12936"/>
                <a:gd name="T8" fmla="*/ 3690783 w 10765"/>
                <a:gd name="T9" fmla="*/ 1995448 h 12936"/>
                <a:gd name="T10" fmla="*/ 2791935 w 10765"/>
                <a:gd name="T11" fmla="*/ 2484048 h 12936"/>
                <a:gd name="T12" fmla="*/ 2718861 w 10765"/>
                <a:gd name="T13" fmla="*/ 3078146 h 12936"/>
                <a:gd name="T14" fmla="*/ 2989199 w 10765"/>
                <a:gd name="T15" fmla="*/ 3558104 h 12936"/>
                <a:gd name="T16" fmla="*/ 2884088 w 10765"/>
                <a:gd name="T17" fmla="*/ 4050665 h 12936"/>
                <a:gd name="T18" fmla="*/ 2182144 w 10765"/>
                <a:gd name="T19" fmla="*/ 1236083 h 12936"/>
                <a:gd name="T20" fmla="*/ 1937724 w 10765"/>
                <a:gd name="T21" fmla="*/ 235119 h 12936"/>
                <a:gd name="T22" fmla="*/ 1781857 w 10765"/>
                <a:gd name="T23" fmla="*/ 1299453 h 12936"/>
                <a:gd name="T24" fmla="*/ 1502519 w 10765"/>
                <a:gd name="T25" fmla="*/ 2338224 h 12936"/>
                <a:gd name="T26" fmla="*/ 1534196 w 10765"/>
                <a:gd name="T27" fmla="*/ 1900032 h 12936"/>
                <a:gd name="T28" fmla="*/ 1451763 w 10765"/>
                <a:gd name="T29" fmla="*/ 683032 h 12936"/>
                <a:gd name="T30" fmla="*/ 854571 w 10765"/>
                <a:gd name="T31" fmla="*/ 6481 h 12936"/>
                <a:gd name="T32" fmla="*/ 743340 w 10765"/>
                <a:gd name="T33" fmla="*/ 50768 h 12936"/>
                <a:gd name="T34" fmla="*/ 616270 w 10765"/>
                <a:gd name="T35" fmla="*/ 2770295 h 12936"/>
                <a:gd name="T36" fmla="*/ 463643 w 10765"/>
                <a:gd name="T37" fmla="*/ 3840751 h 12936"/>
                <a:gd name="T38" fmla="*/ 587473 w 10765"/>
                <a:gd name="T39" fmla="*/ 4399923 h 12936"/>
                <a:gd name="T40" fmla="*/ 743340 w 10765"/>
                <a:gd name="T41" fmla="*/ 4625680 h 12936"/>
                <a:gd name="T42" fmla="*/ 1492800 w 10765"/>
                <a:gd name="T43" fmla="*/ 4609837 h 12936"/>
                <a:gd name="T44" fmla="*/ 2826852 w 10765"/>
                <a:gd name="T45" fmla="*/ 4193609 h 12936"/>
                <a:gd name="T46" fmla="*/ 2560114 w 10765"/>
                <a:gd name="T47" fmla="*/ 3824908 h 12936"/>
                <a:gd name="T48" fmla="*/ 2147227 w 10765"/>
                <a:gd name="T49" fmla="*/ 2277734 h 12936"/>
                <a:gd name="T50" fmla="*/ 1966162 w 10765"/>
                <a:gd name="T51" fmla="*/ 1184955 h 12936"/>
                <a:gd name="T52" fmla="*/ 1994959 w 10765"/>
                <a:gd name="T53" fmla="*/ 1020048 h 12936"/>
                <a:gd name="T54" fmla="*/ 1962922 w 10765"/>
                <a:gd name="T55" fmla="*/ 289127 h 12936"/>
                <a:gd name="T56" fmla="*/ 1905687 w 10765"/>
                <a:gd name="T57" fmla="*/ 613181 h 12936"/>
                <a:gd name="T58" fmla="*/ 730741 w 10765"/>
                <a:gd name="T59" fmla="*/ 1429795 h 12936"/>
                <a:gd name="T60" fmla="*/ 816414 w 10765"/>
                <a:gd name="T61" fmla="*/ 60490 h 12936"/>
                <a:gd name="T62" fmla="*/ 1349891 w 10765"/>
                <a:gd name="T63" fmla="*/ 609940 h 12936"/>
                <a:gd name="T64" fmla="*/ 1505759 w 10765"/>
                <a:gd name="T65" fmla="*/ 1893551 h 12936"/>
                <a:gd name="T66" fmla="*/ 1486680 w 10765"/>
                <a:gd name="T67" fmla="*/ 2338224 h 12936"/>
                <a:gd name="T68" fmla="*/ 1623109 w 10765"/>
                <a:gd name="T69" fmla="*/ 2801980 h 12936"/>
                <a:gd name="T70" fmla="*/ 1372210 w 10765"/>
                <a:gd name="T71" fmla="*/ 3348550 h 12936"/>
                <a:gd name="T72" fmla="*/ 1016558 w 10765"/>
                <a:gd name="T73" fmla="*/ 2531936 h 12936"/>
                <a:gd name="T74" fmla="*/ 1127789 w 10765"/>
                <a:gd name="T75" fmla="*/ 2214364 h 12936"/>
                <a:gd name="T76" fmla="*/ 1321454 w 10765"/>
                <a:gd name="T77" fmla="*/ 1595062 h 12936"/>
                <a:gd name="T78" fmla="*/ 1270698 w 10765"/>
                <a:gd name="T79" fmla="*/ 679792 h 12936"/>
                <a:gd name="T80" fmla="*/ 1165586 w 10765"/>
                <a:gd name="T81" fmla="*/ 578255 h 12936"/>
                <a:gd name="T82" fmla="*/ 1311734 w 10765"/>
                <a:gd name="T83" fmla="*/ 1372545 h 12936"/>
                <a:gd name="T84" fmla="*/ 1064074 w 10765"/>
                <a:gd name="T85" fmla="*/ 2077901 h 12936"/>
                <a:gd name="T86" fmla="*/ 1048236 w 10765"/>
                <a:gd name="T87" fmla="*/ 2138391 h 12936"/>
                <a:gd name="T88" fmla="*/ 695464 w 10765"/>
                <a:gd name="T89" fmla="*/ 3516698 h 12936"/>
                <a:gd name="T90" fmla="*/ 829013 w 10765"/>
                <a:gd name="T91" fmla="*/ 3497614 h 12936"/>
                <a:gd name="T92" fmla="*/ 1648667 w 10765"/>
                <a:gd name="T93" fmla="*/ 3513457 h 12936"/>
                <a:gd name="T94" fmla="*/ 1426205 w 10765"/>
                <a:gd name="T95" fmla="*/ 3936166 h 12936"/>
                <a:gd name="T96" fmla="*/ 1619870 w 10765"/>
                <a:gd name="T97" fmla="*/ 4047425 h 12936"/>
                <a:gd name="T98" fmla="*/ 482721 w 10765"/>
                <a:gd name="T99" fmla="*/ 4009258 h 12936"/>
                <a:gd name="T100" fmla="*/ 2213822 w 10765"/>
                <a:gd name="T101" fmla="*/ 4415765 h 12936"/>
                <a:gd name="T102" fmla="*/ 870410 w 10765"/>
                <a:gd name="T103" fmla="*/ 4549347 h 12936"/>
                <a:gd name="T104" fmla="*/ 841612 w 10765"/>
                <a:gd name="T105" fmla="*/ 4094953 h 12936"/>
                <a:gd name="T106" fmla="*/ 1781857 w 10765"/>
                <a:gd name="T107" fmla="*/ 4355635 h 12936"/>
                <a:gd name="T108" fmla="*/ 1880489 w 10765"/>
                <a:gd name="T109" fmla="*/ 4269581 h 12936"/>
                <a:gd name="T110" fmla="*/ 2010798 w 10765"/>
                <a:gd name="T111" fmla="*/ 3961731 h 12936"/>
                <a:gd name="T112" fmla="*/ 1664506 w 10765"/>
                <a:gd name="T113" fmla="*/ 3459448 h 12936"/>
                <a:gd name="T114" fmla="*/ 1921885 w 10765"/>
                <a:gd name="T115" fmla="*/ 1156510 h 12936"/>
                <a:gd name="T116" fmla="*/ 2115550 w 10765"/>
                <a:gd name="T117" fmla="*/ 2487289 h 12936"/>
                <a:gd name="T118" fmla="*/ 2487040 w 10765"/>
                <a:gd name="T119" fmla="*/ 3748576 h 12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765" h="12936">
                  <a:moveTo>
                    <a:pt x="8056" y="11470"/>
                  </a:moveTo>
                  <a:lnTo>
                    <a:pt x="8056" y="11470"/>
                  </a:lnTo>
                  <a:lnTo>
                    <a:pt x="8145" y="11373"/>
                  </a:lnTo>
                  <a:lnTo>
                    <a:pt x="8233" y="11267"/>
                  </a:lnTo>
                  <a:lnTo>
                    <a:pt x="8312" y="11153"/>
                  </a:lnTo>
                  <a:lnTo>
                    <a:pt x="8383" y="11029"/>
                  </a:lnTo>
                  <a:lnTo>
                    <a:pt x="8435" y="10905"/>
                  </a:lnTo>
                  <a:lnTo>
                    <a:pt x="8479" y="10782"/>
                  </a:lnTo>
                  <a:lnTo>
                    <a:pt x="8514" y="10641"/>
                  </a:lnTo>
                  <a:lnTo>
                    <a:pt x="8532" y="10508"/>
                  </a:lnTo>
                  <a:lnTo>
                    <a:pt x="8541" y="10367"/>
                  </a:lnTo>
                  <a:lnTo>
                    <a:pt x="8541" y="10235"/>
                  </a:lnTo>
                  <a:lnTo>
                    <a:pt x="8523" y="10102"/>
                  </a:lnTo>
                  <a:lnTo>
                    <a:pt x="8497" y="9970"/>
                  </a:lnTo>
                  <a:lnTo>
                    <a:pt x="8470" y="9838"/>
                  </a:lnTo>
                  <a:lnTo>
                    <a:pt x="8426" y="9705"/>
                  </a:lnTo>
                  <a:lnTo>
                    <a:pt x="8374" y="9582"/>
                  </a:lnTo>
                  <a:lnTo>
                    <a:pt x="8321" y="9458"/>
                  </a:lnTo>
                  <a:lnTo>
                    <a:pt x="8259" y="9344"/>
                  </a:lnTo>
                  <a:lnTo>
                    <a:pt x="8198" y="9229"/>
                  </a:lnTo>
                  <a:lnTo>
                    <a:pt x="8127" y="9114"/>
                  </a:lnTo>
                  <a:lnTo>
                    <a:pt x="8048" y="9000"/>
                  </a:lnTo>
                  <a:lnTo>
                    <a:pt x="7968" y="8894"/>
                  </a:lnTo>
                  <a:lnTo>
                    <a:pt x="7933" y="8849"/>
                  </a:lnTo>
                  <a:lnTo>
                    <a:pt x="7898" y="8797"/>
                  </a:lnTo>
                  <a:lnTo>
                    <a:pt x="7827" y="8691"/>
                  </a:lnTo>
                  <a:lnTo>
                    <a:pt x="7756" y="8585"/>
                  </a:lnTo>
                  <a:lnTo>
                    <a:pt x="7695" y="8479"/>
                  </a:lnTo>
                  <a:lnTo>
                    <a:pt x="7651" y="8364"/>
                  </a:lnTo>
                  <a:lnTo>
                    <a:pt x="7606" y="8249"/>
                  </a:lnTo>
                  <a:lnTo>
                    <a:pt x="7571" y="8135"/>
                  </a:lnTo>
                  <a:lnTo>
                    <a:pt x="7545" y="8011"/>
                  </a:lnTo>
                  <a:lnTo>
                    <a:pt x="7536" y="7888"/>
                  </a:lnTo>
                  <a:lnTo>
                    <a:pt x="7536" y="7764"/>
                  </a:lnTo>
                  <a:lnTo>
                    <a:pt x="7553" y="7649"/>
                  </a:lnTo>
                  <a:lnTo>
                    <a:pt x="7580" y="7526"/>
                  </a:lnTo>
                  <a:lnTo>
                    <a:pt x="7615" y="7411"/>
                  </a:lnTo>
                  <a:lnTo>
                    <a:pt x="7659" y="7296"/>
                  </a:lnTo>
                  <a:lnTo>
                    <a:pt x="7721" y="7191"/>
                  </a:lnTo>
                  <a:lnTo>
                    <a:pt x="7792" y="7085"/>
                  </a:lnTo>
                  <a:lnTo>
                    <a:pt x="7862" y="6979"/>
                  </a:lnTo>
                  <a:lnTo>
                    <a:pt x="7942" y="6882"/>
                  </a:lnTo>
                  <a:lnTo>
                    <a:pt x="8030" y="6794"/>
                  </a:lnTo>
                  <a:lnTo>
                    <a:pt x="8118" y="6705"/>
                  </a:lnTo>
                  <a:lnTo>
                    <a:pt x="8215" y="6617"/>
                  </a:lnTo>
                  <a:lnTo>
                    <a:pt x="8417" y="6458"/>
                  </a:lnTo>
                  <a:lnTo>
                    <a:pt x="8620" y="6317"/>
                  </a:lnTo>
                  <a:lnTo>
                    <a:pt x="8841" y="6186"/>
                  </a:lnTo>
                  <a:lnTo>
                    <a:pt x="9070" y="6062"/>
                  </a:lnTo>
                  <a:lnTo>
                    <a:pt x="9300" y="5947"/>
                  </a:lnTo>
                  <a:lnTo>
                    <a:pt x="9538" y="5842"/>
                  </a:lnTo>
                  <a:lnTo>
                    <a:pt x="9776" y="5744"/>
                  </a:lnTo>
                  <a:lnTo>
                    <a:pt x="10014" y="5656"/>
                  </a:lnTo>
                  <a:lnTo>
                    <a:pt x="10261" y="5577"/>
                  </a:lnTo>
                  <a:lnTo>
                    <a:pt x="10509" y="5506"/>
                  </a:lnTo>
                  <a:lnTo>
                    <a:pt x="10632" y="5471"/>
                  </a:lnTo>
                  <a:lnTo>
                    <a:pt x="10764" y="5453"/>
                  </a:lnTo>
                  <a:lnTo>
                    <a:pt x="10632" y="5462"/>
                  </a:lnTo>
                  <a:lnTo>
                    <a:pt x="10509" y="5489"/>
                  </a:lnTo>
                  <a:lnTo>
                    <a:pt x="10253" y="5542"/>
                  </a:lnTo>
                  <a:lnTo>
                    <a:pt x="10006" y="5612"/>
                  </a:lnTo>
                  <a:lnTo>
                    <a:pt x="9759" y="5692"/>
                  </a:lnTo>
                  <a:lnTo>
                    <a:pt x="9511" y="5780"/>
                  </a:lnTo>
                  <a:lnTo>
                    <a:pt x="9264" y="5877"/>
                  </a:lnTo>
                  <a:lnTo>
                    <a:pt x="9035" y="5983"/>
                  </a:lnTo>
                  <a:lnTo>
                    <a:pt x="8797" y="6106"/>
                  </a:lnTo>
                  <a:lnTo>
                    <a:pt x="8567" y="6229"/>
                  </a:lnTo>
                  <a:lnTo>
                    <a:pt x="8348" y="6370"/>
                  </a:lnTo>
                  <a:lnTo>
                    <a:pt x="8136" y="6529"/>
                  </a:lnTo>
                  <a:lnTo>
                    <a:pt x="8039" y="6617"/>
                  </a:lnTo>
                  <a:lnTo>
                    <a:pt x="7942" y="6705"/>
                  </a:lnTo>
                  <a:lnTo>
                    <a:pt x="7845" y="6802"/>
                  </a:lnTo>
                  <a:lnTo>
                    <a:pt x="7756" y="6899"/>
                  </a:lnTo>
                  <a:lnTo>
                    <a:pt x="7677" y="7005"/>
                  </a:lnTo>
                  <a:lnTo>
                    <a:pt x="7606" y="7120"/>
                  </a:lnTo>
                  <a:lnTo>
                    <a:pt x="7536" y="7235"/>
                  </a:lnTo>
                  <a:lnTo>
                    <a:pt x="7483" y="7358"/>
                  </a:lnTo>
                  <a:lnTo>
                    <a:pt x="7439" y="7491"/>
                  </a:lnTo>
                  <a:lnTo>
                    <a:pt x="7403" y="7623"/>
                  </a:lnTo>
                  <a:lnTo>
                    <a:pt x="7386" y="7755"/>
                  </a:lnTo>
                  <a:lnTo>
                    <a:pt x="7386" y="7897"/>
                  </a:lnTo>
                  <a:lnTo>
                    <a:pt x="7395" y="8029"/>
                  </a:lnTo>
                  <a:lnTo>
                    <a:pt x="7421" y="8161"/>
                  </a:lnTo>
                  <a:lnTo>
                    <a:pt x="7456" y="8294"/>
                  </a:lnTo>
                  <a:lnTo>
                    <a:pt x="7501" y="8426"/>
                  </a:lnTo>
                  <a:lnTo>
                    <a:pt x="7553" y="8549"/>
                  </a:lnTo>
                  <a:lnTo>
                    <a:pt x="7615" y="8664"/>
                  </a:lnTo>
                  <a:lnTo>
                    <a:pt x="7686" y="8779"/>
                  </a:lnTo>
                  <a:lnTo>
                    <a:pt x="7756" y="8894"/>
                  </a:lnTo>
                  <a:lnTo>
                    <a:pt x="7801" y="8947"/>
                  </a:lnTo>
                  <a:lnTo>
                    <a:pt x="7836" y="9000"/>
                  </a:lnTo>
                  <a:lnTo>
                    <a:pt x="7915" y="9105"/>
                  </a:lnTo>
                  <a:lnTo>
                    <a:pt x="8048" y="9308"/>
                  </a:lnTo>
                  <a:lnTo>
                    <a:pt x="8109" y="9423"/>
                  </a:lnTo>
                  <a:lnTo>
                    <a:pt x="8171" y="9538"/>
                  </a:lnTo>
                  <a:lnTo>
                    <a:pt x="8224" y="9652"/>
                  </a:lnTo>
                  <a:lnTo>
                    <a:pt x="8268" y="9767"/>
                  </a:lnTo>
                  <a:lnTo>
                    <a:pt x="8304" y="9882"/>
                  </a:lnTo>
                  <a:lnTo>
                    <a:pt x="8330" y="10005"/>
                  </a:lnTo>
                  <a:lnTo>
                    <a:pt x="8356" y="10129"/>
                  </a:lnTo>
                  <a:lnTo>
                    <a:pt x="8365" y="10244"/>
                  </a:lnTo>
                  <a:lnTo>
                    <a:pt x="8374" y="10367"/>
                  </a:lnTo>
                  <a:lnTo>
                    <a:pt x="8365" y="10491"/>
                  </a:lnTo>
                  <a:lnTo>
                    <a:pt x="8348" y="10614"/>
                  </a:lnTo>
                  <a:lnTo>
                    <a:pt x="8312" y="10729"/>
                  </a:lnTo>
                  <a:lnTo>
                    <a:pt x="8277" y="10844"/>
                  </a:lnTo>
                  <a:lnTo>
                    <a:pt x="8224" y="10950"/>
                  </a:lnTo>
                  <a:lnTo>
                    <a:pt x="8162" y="11055"/>
                  </a:lnTo>
                  <a:lnTo>
                    <a:pt x="8092" y="11161"/>
                  </a:lnTo>
                  <a:lnTo>
                    <a:pt x="8012" y="11250"/>
                  </a:lnTo>
                  <a:lnTo>
                    <a:pt x="7933" y="11347"/>
                  </a:lnTo>
                  <a:lnTo>
                    <a:pt x="7783" y="11479"/>
                  </a:lnTo>
                  <a:lnTo>
                    <a:pt x="7615" y="11603"/>
                  </a:lnTo>
                  <a:lnTo>
                    <a:pt x="7465" y="10941"/>
                  </a:lnTo>
                  <a:lnTo>
                    <a:pt x="7324" y="10270"/>
                  </a:lnTo>
                  <a:lnTo>
                    <a:pt x="7174" y="9591"/>
                  </a:lnTo>
                  <a:lnTo>
                    <a:pt x="7042" y="8911"/>
                  </a:lnTo>
                  <a:lnTo>
                    <a:pt x="6777" y="7544"/>
                  </a:lnTo>
                  <a:lnTo>
                    <a:pt x="6530" y="6177"/>
                  </a:lnTo>
                  <a:lnTo>
                    <a:pt x="6292" y="4809"/>
                  </a:lnTo>
                  <a:lnTo>
                    <a:pt x="6062" y="3433"/>
                  </a:lnTo>
                  <a:lnTo>
                    <a:pt x="5850" y="2056"/>
                  </a:lnTo>
                  <a:lnTo>
                    <a:pt x="5639" y="688"/>
                  </a:lnTo>
                  <a:lnTo>
                    <a:pt x="5630" y="662"/>
                  </a:lnTo>
                  <a:lnTo>
                    <a:pt x="5621" y="644"/>
                  </a:lnTo>
                  <a:lnTo>
                    <a:pt x="5603" y="635"/>
                  </a:lnTo>
                  <a:lnTo>
                    <a:pt x="5586" y="627"/>
                  </a:lnTo>
                  <a:lnTo>
                    <a:pt x="5524" y="609"/>
                  </a:lnTo>
                  <a:lnTo>
                    <a:pt x="5480" y="609"/>
                  </a:lnTo>
                  <a:lnTo>
                    <a:pt x="5444" y="618"/>
                  </a:lnTo>
                  <a:lnTo>
                    <a:pt x="5409" y="635"/>
                  </a:lnTo>
                  <a:lnTo>
                    <a:pt x="5383" y="653"/>
                  </a:lnTo>
                  <a:lnTo>
                    <a:pt x="5330" y="697"/>
                  </a:lnTo>
                  <a:lnTo>
                    <a:pt x="5294" y="750"/>
                  </a:lnTo>
                  <a:lnTo>
                    <a:pt x="5268" y="794"/>
                  </a:lnTo>
                  <a:lnTo>
                    <a:pt x="5242" y="838"/>
                  </a:lnTo>
                  <a:lnTo>
                    <a:pt x="5224" y="891"/>
                  </a:lnTo>
                  <a:lnTo>
                    <a:pt x="5189" y="997"/>
                  </a:lnTo>
                  <a:lnTo>
                    <a:pt x="5171" y="1094"/>
                  </a:lnTo>
                  <a:lnTo>
                    <a:pt x="5153" y="1297"/>
                  </a:lnTo>
                  <a:lnTo>
                    <a:pt x="5100" y="2065"/>
                  </a:lnTo>
                  <a:lnTo>
                    <a:pt x="5030" y="2841"/>
                  </a:lnTo>
                  <a:lnTo>
                    <a:pt x="4950" y="3609"/>
                  </a:lnTo>
                  <a:lnTo>
                    <a:pt x="4792" y="5153"/>
                  </a:lnTo>
                  <a:lnTo>
                    <a:pt x="4624" y="6696"/>
                  </a:lnTo>
                  <a:lnTo>
                    <a:pt x="4615" y="6767"/>
                  </a:lnTo>
                  <a:lnTo>
                    <a:pt x="4553" y="6758"/>
                  </a:lnTo>
                  <a:lnTo>
                    <a:pt x="4483" y="6749"/>
                  </a:lnTo>
                  <a:lnTo>
                    <a:pt x="4421" y="6732"/>
                  </a:lnTo>
                  <a:lnTo>
                    <a:pt x="4359" y="6696"/>
                  </a:lnTo>
                  <a:lnTo>
                    <a:pt x="4306" y="6652"/>
                  </a:lnTo>
                  <a:lnTo>
                    <a:pt x="4253" y="6599"/>
                  </a:lnTo>
                  <a:lnTo>
                    <a:pt x="4209" y="6538"/>
                  </a:lnTo>
                  <a:lnTo>
                    <a:pt x="4191" y="6502"/>
                  </a:lnTo>
                  <a:lnTo>
                    <a:pt x="4174" y="6494"/>
                  </a:lnTo>
                  <a:lnTo>
                    <a:pt x="4165" y="6476"/>
                  </a:lnTo>
                  <a:lnTo>
                    <a:pt x="4139" y="6405"/>
                  </a:lnTo>
                  <a:lnTo>
                    <a:pt x="4130" y="6335"/>
                  </a:lnTo>
                  <a:lnTo>
                    <a:pt x="4112" y="6177"/>
                  </a:lnTo>
                  <a:lnTo>
                    <a:pt x="4103" y="6027"/>
                  </a:lnTo>
                  <a:lnTo>
                    <a:pt x="4112" y="5877"/>
                  </a:lnTo>
                  <a:lnTo>
                    <a:pt x="4121" y="5718"/>
                  </a:lnTo>
                  <a:lnTo>
                    <a:pt x="4139" y="5647"/>
                  </a:lnTo>
                  <a:lnTo>
                    <a:pt x="4156" y="5577"/>
                  </a:lnTo>
                  <a:lnTo>
                    <a:pt x="4262" y="5277"/>
                  </a:lnTo>
                  <a:lnTo>
                    <a:pt x="4306" y="5127"/>
                  </a:lnTo>
                  <a:lnTo>
                    <a:pt x="4341" y="4977"/>
                  </a:lnTo>
                  <a:lnTo>
                    <a:pt x="4403" y="4668"/>
                  </a:lnTo>
                  <a:lnTo>
                    <a:pt x="4447" y="4359"/>
                  </a:lnTo>
                  <a:lnTo>
                    <a:pt x="4474" y="4041"/>
                  </a:lnTo>
                  <a:lnTo>
                    <a:pt x="4474" y="3883"/>
                  </a:lnTo>
                  <a:lnTo>
                    <a:pt x="4474" y="3724"/>
                  </a:lnTo>
                  <a:lnTo>
                    <a:pt x="4465" y="3574"/>
                  </a:lnTo>
                  <a:lnTo>
                    <a:pt x="4447" y="3415"/>
                  </a:lnTo>
                  <a:lnTo>
                    <a:pt x="4430" y="3256"/>
                  </a:lnTo>
                  <a:lnTo>
                    <a:pt x="4403" y="3097"/>
                  </a:lnTo>
                  <a:lnTo>
                    <a:pt x="4341" y="2788"/>
                  </a:lnTo>
                  <a:lnTo>
                    <a:pt x="4253" y="2488"/>
                  </a:lnTo>
                  <a:lnTo>
                    <a:pt x="4147" y="2188"/>
                  </a:lnTo>
                  <a:lnTo>
                    <a:pt x="4033" y="1897"/>
                  </a:lnTo>
                  <a:lnTo>
                    <a:pt x="3883" y="1615"/>
                  </a:lnTo>
                  <a:lnTo>
                    <a:pt x="3724" y="1341"/>
                  </a:lnTo>
                  <a:lnTo>
                    <a:pt x="3556" y="1077"/>
                  </a:lnTo>
                  <a:lnTo>
                    <a:pt x="3362" y="830"/>
                  </a:lnTo>
                  <a:lnTo>
                    <a:pt x="3256" y="706"/>
                  </a:lnTo>
                  <a:lnTo>
                    <a:pt x="3150" y="591"/>
                  </a:lnTo>
                  <a:lnTo>
                    <a:pt x="3036" y="477"/>
                  </a:lnTo>
                  <a:lnTo>
                    <a:pt x="2921" y="371"/>
                  </a:lnTo>
                  <a:lnTo>
                    <a:pt x="2797" y="265"/>
                  </a:lnTo>
                  <a:lnTo>
                    <a:pt x="2665" y="168"/>
                  </a:lnTo>
                  <a:lnTo>
                    <a:pt x="2533" y="88"/>
                  </a:lnTo>
                  <a:lnTo>
                    <a:pt x="2453" y="44"/>
                  </a:lnTo>
                  <a:lnTo>
                    <a:pt x="2374" y="18"/>
                  </a:lnTo>
                  <a:lnTo>
                    <a:pt x="2321" y="9"/>
                  </a:lnTo>
                  <a:lnTo>
                    <a:pt x="2277" y="0"/>
                  </a:lnTo>
                  <a:lnTo>
                    <a:pt x="2215" y="0"/>
                  </a:lnTo>
                  <a:lnTo>
                    <a:pt x="2180" y="9"/>
                  </a:lnTo>
                  <a:lnTo>
                    <a:pt x="2153" y="27"/>
                  </a:lnTo>
                  <a:lnTo>
                    <a:pt x="2118" y="44"/>
                  </a:lnTo>
                  <a:lnTo>
                    <a:pt x="2091" y="80"/>
                  </a:lnTo>
                  <a:lnTo>
                    <a:pt x="2074" y="115"/>
                  </a:lnTo>
                  <a:lnTo>
                    <a:pt x="2074" y="132"/>
                  </a:lnTo>
                  <a:lnTo>
                    <a:pt x="2065" y="141"/>
                  </a:lnTo>
                  <a:lnTo>
                    <a:pt x="2056" y="230"/>
                  </a:lnTo>
                  <a:lnTo>
                    <a:pt x="2030" y="547"/>
                  </a:lnTo>
                  <a:lnTo>
                    <a:pt x="2021" y="856"/>
                  </a:lnTo>
                  <a:lnTo>
                    <a:pt x="2003" y="1483"/>
                  </a:lnTo>
                  <a:lnTo>
                    <a:pt x="1985" y="2100"/>
                  </a:lnTo>
                  <a:lnTo>
                    <a:pt x="1977" y="2409"/>
                  </a:lnTo>
                  <a:lnTo>
                    <a:pt x="1959" y="2718"/>
                  </a:lnTo>
                  <a:lnTo>
                    <a:pt x="1871" y="3962"/>
                  </a:lnTo>
                  <a:lnTo>
                    <a:pt x="1774" y="5206"/>
                  </a:lnTo>
                  <a:lnTo>
                    <a:pt x="1738" y="5824"/>
                  </a:lnTo>
                  <a:lnTo>
                    <a:pt x="1721" y="6449"/>
                  </a:lnTo>
                  <a:lnTo>
                    <a:pt x="1703" y="7076"/>
                  </a:lnTo>
                  <a:lnTo>
                    <a:pt x="1712" y="7694"/>
                  </a:lnTo>
                  <a:lnTo>
                    <a:pt x="1730" y="8320"/>
                  </a:lnTo>
                  <a:lnTo>
                    <a:pt x="1765" y="8947"/>
                  </a:lnTo>
                  <a:lnTo>
                    <a:pt x="1800" y="9388"/>
                  </a:lnTo>
                  <a:lnTo>
                    <a:pt x="1853" y="9838"/>
                  </a:lnTo>
                  <a:lnTo>
                    <a:pt x="1765" y="9917"/>
                  </a:lnTo>
                  <a:lnTo>
                    <a:pt x="1685" y="10005"/>
                  </a:lnTo>
                  <a:lnTo>
                    <a:pt x="1615" y="10094"/>
                  </a:lnTo>
                  <a:lnTo>
                    <a:pt x="1544" y="10191"/>
                  </a:lnTo>
                  <a:lnTo>
                    <a:pt x="1447" y="10341"/>
                  </a:lnTo>
                  <a:lnTo>
                    <a:pt x="1368" y="10508"/>
                  </a:lnTo>
                  <a:lnTo>
                    <a:pt x="1288" y="10667"/>
                  </a:lnTo>
                  <a:lnTo>
                    <a:pt x="1227" y="10844"/>
                  </a:lnTo>
                  <a:lnTo>
                    <a:pt x="1209" y="10941"/>
                  </a:lnTo>
                  <a:lnTo>
                    <a:pt x="1191" y="11038"/>
                  </a:lnTo>
                  <a:lnTo>
                    <a:pt x="1191" y="11126"/>
                  </a:lnTo>
                  <a:lnTo>
                    <a:pt x="1200" y="11223"/>
                  </a:lnTo>
                  <a:lnTo>
                    <a:pt x="1227" y="11408"/>
                  </a:lnTo>
                  <a:lnTo>
                    <a:pt x="1280" y="11585"/>
                  </a:lnTo>
                  <a:lnTo>
                    <a:pt x="1341" y="11753"/>
                  </a:lnTo>
                  <a:lnTo>
                    <a:pt x="1421" y="11920"/>
                  </a:lnTo>
                  <a:lnTo>
                    <a:pt x="1518" y="12079"/>
                  </a:lnTo>
                  <a:lnTo>
                    <a:pt x="1632" y="12220"/>
                  </a:lnTo>
                  <a:lnTo>
                    <a:pt x="1756" y="12353"/>
                  </a:lnTo>
                  <a:lnTo>
                    <a:pt x="1906" y="12467"/>
                  </a:lnTo>
                  <a:lnTo>
                    <a:pt x="1977" y="12511"/>
                  </a:lnTo>
                  <a:lnTo>
                    <a:pt x="2056" y="12564"/>
                  </a:lnTo>
                  <a:lnTo>
                    <a:pt x="2135" y="12600"/>
                  </a:lnTo>
                  <a:lnTo>
                    <a:pt x="2215" y="12644"/>
                  </a:lnTo>
                  <a:lnTo>
                    <a:pt x="2365" y="12697"/>
                  </a:lnTo>
                  <a:lnTo>
                    <a:pt x="2506" y="12741"/>
                  </a:lnTo>
                  <a:lnTo>
                    <a:pt x="2647" y="12776"/>
                  </a:lnTo>
                  <a:lnTo>
                    <a:pt x="2797" y="12803"/>
                  </a:lnTo>
                  <a:lnTo>
                    <a:pt x="2065" y="12847"/>
                  </a:lnTo>
                  <a:lnTo>
                    <a:pt x="1553" y="12864"/>
                  </a:lnTo>
                  <a:lnTo>
                    <a:pt x="1032" y="12882"/>
                  </a:lnTo>
                  <a:lnTo>
                    <a:pt x="521" y="12891"/>
                  </a:lnTo>
                  <a:lnTo>
                    <a:pt x="0" y="12900"/>
                  </a:lnTo>
                  <a:lnTo>
                    <a:pt x="521" y="12917"/>
                  </a:lnTo>
                  <a:lnTo>
                    <a:pt x="1032" y="12926"/>
                  </a:lnTo>
                  <a:lnTo>
                    <a:pt x="1553" y="12935"/>
                  </a:lnTo>
                  <a:lnTo>
                    <a:pt x="2074" y="12926"/>
                  </a:lnTo>
                  <a:lnTo>
                    <a:pt x="2594" y="12908"/>
                  </a:lnTo>
                  <a:lnTo>
                    <a:pt x="3106" y="12882"/>
                  </a:lnTo>
                  <a:lnTo>
                    <a:pt x="3627" y="12847"/>
                  </a:lnTo>
                  <a:lnTo>
                    <a:pt x="4147" y="12803"/>
                  </a:lnTo>
                  <a:lnTo>
                    <a:pt x="4659" y="12732"/>
                  </a:lnTo>
                  <a:lnTo>
                    <a:pt x="5171" y="12653"/>
                  </a:lnTo>
                  <a:lnTo>
                    <a:pt x="5427" y="12608"/>
                  </a:lnTo>
                  <a:lnTo>
                    <a:pt x="5683" y="12556"/>
                  </a:lnTo>
                  <a:lnTo>
                    <a:pt x="5939" y="12494"/>
                  </a:lnTo>
                  <a:lnTo>
                    <a:pt x="6195" y="12423"/>
                  </a:lnTo>
                  <a:lnTo>
                    <a:pt x="6442" y="12353"/>
                  </a:lnTo>
                  <a:lnTo>
                    <a:pt x="6689" y="12264"/>
                  </a:lnTo>
                  <a:lnTo>
                    <a:pt x="6936" y="12167"/>
                  </a:lnTo>
                  <a:lnTo>
                    <a:pt x="7174" y="12061"/>
                  </a:lnTo>
                  <a:lnTo>
                    <a:pt x="7412" y="11938"/>
                  </a:lnTo>
                  <a:lnTo>
                    <a:pt x="7642" y="11806"/>
                  </a:lnTo>
                  <a:lnTo>
                    <a:pt x="7748" y="11726"/>
                  </a:lnTo>
                  <a:lnTo>
                    <a:pt x="7853" y="11647"/>
                  </a:lnTo>
                  <a:lnTo>
                    <a:pt x="7959" y="11558"/>
                  </a:lnTo>
                  <a:lnTo>
                    <a:pt x="8056" y="11470"/>
                  </a:lnTo>
                  <a:close/>
                  <a:moveTo>
                    <a:pt x="6989" y="8920"/>
                  </a:moveTo>
                  <a:lnTo>
                    <a:pt x="6989" y="8920"/>
                  </a:lnTo>
                  <a:lnTo>
                    <a:pt x="7139" y="9600"/>
                  </a:lnTo>
                  <a:lnTo>
                    <a:pt x="7289" y="10279"/>
                  </a:lnTo>
                  <a:lnTo>
                    <a:pt x="7448" y="10941"/>
                  </a:lnTo>
                  <a:lnTo>
                    <a:pt x="7615" y="11611"/>
                  </a:lnTo>
                  <a:lnTo>
                    <a:pt x="7474" y="11364"/>
                  </a:lnTo>
                  <a:lnTo>
                    <a:pt x="7351" y="11126"/>
                  </a:lnTo>
                  <a:lnTo>
                    <a:pt x="7227" y="10870"/>
                  </a:lnTo>
                  <a:lnTo>
                    <a:pt x="7112" y="10623"/>
                  </a:lnTo>
                  <a:lnTo>
                    <a:pt x="6998" y="10367"/>
                  </a:lnTo>
                  <a:lnTo>
                    <a:pt x="6892" y="10111"/>
                  </a:lnTo>
                  <a:lnTo>
                    <a:pt x="6795" y="9855"/>
                  </a:lnTo>
                  <a:lnTo>
                    <a:pt x="6706" y="9591"/>
                  </a:lnTo>
                  <a:lnTo>
                    <a:pt x="6618" y="9326"/>
                  </a:lnTo>
                  <a:lnTo>
                    <a:pt x="6539" y="9061"/>
                  </a:lnTo>
                  <a:lnTo>
                    <a:pt x="6459" y="8797"/>
                  </a:lnTo>
                  <a:lnTo>
                    <a:pt x="6389" y="8523"/>
                  </a:lnTo>
                  <a:lnTo>
                    <a:pt x="6256" y="7976"/>
                  </a:lnTo>
                  <a:lnTo>
                    <a:pt x="6150" y="7429"/>
                  </a:lnTo>
                  <a:lnTo>
                    <a:pt x="6053" y="6882"/>
                  </a:lnTo>
                  <a:lnTo>
                    <a:pt x="5965" y="6326"/>
                  </a:lnTo>
                  <a:lnTo>
                    <a:pt x="5903" y="5780"/>
                  </a:lnTo>
                  <a:lnTo>
                    <a:pt x="5842" y="5224"/>
                  </a:lnTo>
                  <a:lnTo>
                    <a:pt x="5789" y="4659"/>
                  </a:lnTo>
                  <a:lnTo>
                    <a:pt x="5762" y="4386"/>
                  </a:lnTo>
                  <a:lnTo>
                    <a:pt x="5736" y="4103"/>
                  </a:lnTo>
                  <a:lnTo>
                    <a:pt x="5709" y="3962"/>
                  </a:lnTo>
                  <a:lnTo>
                    <a:pt x="5683" y="3821"/>
                  </a:lnTo>
                  <a:lnTo>
                    <a:pt x="5647" y="3680"/>
                  </a:lnTo>
                  <a:lnTo>
                    <a:pt x="5603" y="3547"/>
                  </a:lnTo>
                  <a:lnTo>
                    <a:pt x="5542" y="3415"/>
                  </a:lnTo>
                  <a:lnTo>
                    <a:pt x="5462" y="3291"/>
                  </a:lnTo>
                  <a:lnTo>
                    <a:pt x="5418" y="3238"/>
                  </a:lnTo>
                  <a:lnTo>
                    <a:pt x="5365" y="3186"/>
                  </a:lnTo>
                  <a:lnTo>
                    <a:pt x="5312" y="3133"/>
                  </a:lnTo>
                  <a:lnTo>
                    <a:pt x="5259" y="3097"/>
                  </a:lnTo>
                  <a:lnTo>
                    <a:pt x="5250" y="3088"/>
                  </a:lnTo>
                  <a:lnTo>
                    <a:pt x="5242" y="3088"/>
                  </a:lnTo>
                  <a:lnTo>
                    <a:pt x="5171" y="3133"/>
                  </a:lnTo>
                  <a:lnTo>
                    <a:pt x="5268" y="2083"/>
                  </a:lnTo>
                  <a:lnTo>
                    <a:pt x="5268" y="2074"/>
                  </a:lnTo>
                  <a:lnTo>
                    <a:pt x="5347" y="2330"/>
                  </a:lnTo>
                  <a:lnTo>
                    <a:pt x="5436" y="2577"/>
                  </a:lnTo>
                  <a:lnTo>
                    <a:pt x="5542" y="2833"/>
                  </a:lnTo>
                  <a:lnTo>
                    <a:pt x="5647" y="3071"/>
                  </a:lnTo>
                  <a:lnTo>
                    <a:pt x="5745" y="3291"/>
                  </a:lnTo>
                  <a:lnTo>
                    <a:pt x="5842" y="3486"/>
                  </a:lnTo>
                  <a:lnTo>
                    <a:pt x="6000" y="3777"/>
                  </a:lnTo>
                  <a:lnTo>
                    <a:pt x="6212" y="4986"/>
                  </a:lnTo>
                  <a:lnTo>
                    <a:pt x="6433" y="6194"/>
                  </a:lnTo>
                  <a:lnTo>
                    <a:pt x="6706" y="7561"/>
                  </a:lnTo>
                  <a:lnTo>
                    <a:pt x="6989" y="8920"/>
                  </a:lnTo>
                  <a:close/>
                  <a:moveTo>
                    <a:pt x="5365" y="944"/>
                  </a:moveTo>
                  <a:lnTo>
                    <a:pt x="5365" y="944"/>
                  </a:lnTo>
                  <a:lnTo>
                    <a:pt x="5400" y="865"/>
                  </a:lnTo>
                  <a:lnTo>
                    <a:pt x="5453" y="803"/>
                  </a:lnTo>
                  <a:lnTo>
                    <a:pt x="5471" y="777"/>
                  </a:lnTo>
                  <a:lnTo>
                    <a:pt x="5489" y="768"/>
                  </a:lnTo>
                  <a:lnTo>
                    <a:pt x="5497" y="768"/>
                  </a:lnTo>
                  <a:lnTo>
                    <a:pt x="5709" y="2100"/>
                  </a:lnTo>
                  <a:lnTo>
                    <a:pt x="5939" y="3441"/>
                  </a:lnTo>
                  <a:lnTo>
                    <a:pt x="5745" y="3044"/>
                  </a:lnTo>
                  <a:lnTo>
                    <a:pt x="5647" y="2815"/>
                  </a:lnTo>
                  <a:lnTo>
                    <a:pt x="5550" y="2586"/>
                  </a:lnTo>
                  <a:lnTo>
                    <a:pt x="5462" y="2356"/>
                  </a:lnTo>
                  <a:lnTo>
                    <a:pt x="5392" y="2127"/>
                  </a:lnTo>
                  <a:lnTo>
                    <a:pt x="5330" y="1906"/>
                  </a:lnTo>
                  <a:lnTo>
                    <a:pt x="5294" y="1703"/>
                  </a:lnTo>
                  <a:lnTo>
                    <a:pt x="5321" y="1306"/>
                  </a:lnTo>
                  <a:lnTo>
                    <a:pt x="5330" y="1112"/>
                  </a:lnTo>
                  <a:lnTo>
                    <a:pt x="5347" y="1024"/>
                  </a:lnTo>
                  <a:lnTo>
                    <a:pt x="5365" y="944"/>
                  </a:lnTo>
                  <a:close/>
                  <a:moveTo>
                    <a:pt x="1871" y="8938"/>
                  </a:moveTo>
                  <a:lnTo>
                    <a:pt x="1871" y="8938"/>
                  </a:lnTo>
                  <a:lnTo>
                    <a:pt x="1844" y="8320"/>
                  </a:lnTo>
                  <a:lnTo>
                    <a:pt x="1835" y="7694"/>
                  </a:lnTo>
                  <a:lnTo>
                    <a:pt x="1835" y="7076"/>
                  </a:lnTo>
                  <a:lnTo>
                    <a:pt x="1862" y="6458"/>
                  </a:lnTo>
                  <a:lnTo>
                    <a:pt x="1888" y="5833"/>
                  </a:lnTo>
                  <a:lnTo>
                    <a:pt x="1932" y="5215"/>
                  </a:lnTo>
                  <a:lnTo>
                    <a:pt x="2030" y="3971"/>
                  </a:lnTo>
                  <a:lnTo>
                    <a:pt x="2082" y="3353"/>
                  </a:lnTo>
                  <a:lnTo>
                    <a:pt x="2127" y="2736"/>
                  </a:lnTo>
                  <a:lnTo>
                    <a:pt x="2144" y="2418"/>
                  </a:lnTo>
                  <a:lnTo>
                    <a:pt x="2162" y="2109"/>
                  </a:lnTo>
                  <a:lnTo>
                    <a:pt x="2180" y="1483"/>
                  </a:lnTo>
                  <a:lnTo>
                    <a:pt x="2197" y="865"/>
                  </a:lnTo>
                  <a:lnTo>
                    <a:pt x="2206" y="556"/>
                  </a:lnTo>
                  <a:lnTo>
                    <a:pt x="2224" y="247"/>
                  </a:lnTo>
                  <a:lnTo>
                    <a:pt x="2233" y="185"/>
                  </a:lnTo>
                  <a:lnTo>
                    <a:pt x="2241" y="177"/>
                  </a:lnTo>
                  <a:lnTo>
                    <a:pt x="2268" y="168"/>
                  </a:lnTo>
                  <a:lnTo>
                    <a:pt x="2321" y="185"/>
                  </a:lnTo>
                  <a:lnTo>
                    <a:pt x="2383" y="203"/>
                  </a:lnTo>
                  <a:lnTo>
                    <a:pt x="2444" y="238"/>
                  </a:lnTo>
                  <a:lnTo>
                    <a:pt x="2577" y="309"/>
                  </a:lnTo>
                  <a:lnTo>
                    <a:pt x="2691" y="397"/>
                  </a:lnTo>
                  <a:lnTo>
                    <a:pt x="2806" y="494"/>
                  </a:lnTo>
                  <a:lnTo>
                    <a:pt x="2921" y="600"/>
                  </a:lnTo>
                  <a:lnTo>
                    <a:pt x="3027" y="706"/>
                  </a:lnTo>
                  <a:lnTo>
                    <a:pt x="3133" y="821"/>
                  </a:lnTo>
                  <a:lnTo>
                    <a:pt x="3230" y="935"/>
                  </a:lnTo>
                  <a:lnTo>
                    <a:pt x="3424" y="1174"/>
                  </a:lnTo>
                  <a:lnTo>
                    <a:pt x="3591" y="1430"/>
                  </a:lnTo>
                  <a:lnTo>
                    <a:pt x="3750" y="1694"/>
                  </a:lnTo>
                  <a:lnTo>
                    <a:pt x="3891" y="1968"/>
                  </a:lnTo>
                  <a:lnTo>
                    <a:pt x="4015" y="2241"/>
                  </a:lnTo>
                  <a:lnTo>
                    <a:pt x="4121" y="2533"/>
                  </a:lnTo>
                  <a:lnTo>
                    <a:pt x="4209" y="2824"/>
                  </a:lnTo>
                  <a:lnTo>
                    <a:pt x="4280" y="3124"/>
                  </a:lnTo>
                  <a:lnTo>
                    <a:pt x="4324" y="3424"/>
                  </a:lnTo>
                  <a:lnTo>
                    <a:pt x="4350" y="3733"/>
                  </a:lnTo>
                  <a:lnTo>
                    <a:pt x="4359" y="4041"/>
                  </a:lnTo>
                  <a:lnTo>
                    <a:pt x="4350" y="4191"/>
                  </a:lnTo>
                  <a:lnTo>
                    <a:pt x="4341" y="4350"/>
                  </a:lnTo>
                  <a:lnTo>
                    <a:pt x="4306" y="4650"/>
                  </a:lnTo>
                  <a:lnTo>
                    <a:pt x="4253" y="4959"/>
                  </a:lnTo>
                  <a:lnTo>
                    <a:pt x="4183" y="5259"/>
                  </a:lnTo>
                  <a:lnTo>
                    <a:pt x="4094" y="5550"/>
                  </a:lnTo>
                  <a:lnTo>
                    <a:pt x="4077" y="5630"/>
                  </a:lnTo>
                  <a:lnTo>
                    <a:pt x="4068" y="5709"/>
                  </a:lnTo>
                  <a:lnTo>
                    <a:pt x="4059" y="5868"/>
                  </a:lnTo>
                  <a:lnTo>
                    <a:pt x="4059" y="6027"/>
                  </a:lnTo>
                  <a:lnTo>
                    <a:pt x="4068" y="6186"/>
                  </a:lnTo>
                  <a:lnTo>
                    <a:pt x="4094" y="6344"/>
                  </a:lnTo>
                  <a:lnTo>
                    <a:pt x="4112" y="6414"/>
                  </a:lnTo>
                  <a:lnTo>
                    <a:pt x="4130" y="6494"/>
                  </a:lnTo>
                  <a:lnTo>
                    <a:pt x="4139" y="6502"/>
                  </a:lnTo>
                  <a:lnTo>
                    <a:pt x="4165" y="6520"/>
                  </a:lnTo>
                  <a:lnTo>
                    <a:pt x="4183" y="6555"/>
                  </a:lnTo>
                  <a:lnTo>
                    <a:pt x="4236" y="6617"/>
                  </a:lnTo>
                  <a:lnTo>
                    <a:pt x="4289" y="6670"/>
                  </a:lnTo>
                  <a:lnTo>
                    <a:pt x="4359" y="6714"/>
                  </a:lnTo>
                  <a:lnTo>
                    <a:pt x="4421" y="6741"/>
                  </a:lnTo>
                  <a:lnTo>
                    <a:pt x="4483" y="6758"/>
                  </a:lnTo>
                  <a:lnTo>
                    <a:pt x="4553" y="6767"/>
                  </a:lnTo>
                  <a:lnTo>
                    <a:pt x="4615" y="6767"/>
                  </a:lnTo>
                  <a:lnTo>
                    <a:pt x="4509" y="7782"/>
                  </a:lnTo>
                  <a:lnTo>
                    <a:pt x="4465" y="7747"/>
                  </a:lnTo>
                  <a:lnTo>
                    <a:pt x="4465" y="7755"/>
                  </a:lnTo>
                  <a:lnTo>
                    <a:pt x="4509" y="7782"/>
                  </a:lnTo>
                  <a:lnTo>
                    <a:pt x="4324" y="9450"/>
                  </a:lnTo>
                  <a:lnTo>
                    <a:pt x="4174" y="9388"/>
                  </a:lnTo>
                  <a:lnTo>
                    <a:pt x="3997" y="9335"/>
                  </a:lnTo>
                  <a:lnTo>
                    <a:pt x="3812" y="9300"/>
                  </a:lnTo>
                  <a:lnTo>
                    <a:pt x="3636" y="9273"/>
                  </a:lnTo>
                  <a:lnTo>
                    <a:pt x="3450" y="9264"/>
                  </a:lnTo>
                  <a:lnTo>
                    <a:pt x="3265" y="9264"/>
                  </a:lnTo>
                  <a:lnTo>
                    <a:pt x="3088" y="9282"/>
                  </a:lnTo>
                  <a:lnTo>
                    <a:pt x="2903" y="9308"/>
                  </a:lnTo>
                  <a:lnTo>
                    <a:pt x="2727" y="9352"/>
                  </a:lnTo>
                  <a:lnTo>
                    <a:pt x="2541" y="9414"/>
                  </a:lnTo>
                  <a:lnTo>
                    <a:pt x="2585" y="8805"/>
                  </a:lnTo>
                  <a:lnTo>
                    <a:pt x="2647" y="8188"/>
                  </a:lnTo>
                  <a:lnTo>
                    <a:pt x="2700" y="7799"/>
                  </a:lnTo>
                  <a:lnTo>
                    <a:pt x="2753" y="7420"/>
                  </a:lnTo>
                  <a:lnTo>
                    <a:pt x="2824" y="7032"/>
                  </a:lnTo>
                  <a:lnTo>
                    <a:pt x="2903" y="6652"/>
                  </a:lnTo>
                  <a:lnTo>
                    <a:pt x="2956" y="6414"/>
                  </a:lnTo>
                  <a:lnTo>
                    <a:pt x="3018" y="6186"/>
                  </a:lnTo>
                  <a:lnTo>
                    <a:pt x="3036" y="6202"/>
                  </a:lnTo>
                  <a:lnTo>
                    <a:pt x="3044" y="6220"/>
                  </a:lnTo>
                  <a:lnTo>
                    <a:pt x="3062" y="6229"/>
                  </a:lnTo>
                  <a:lnTo>
                    <a:pt x="3088" y="6229"/>
                  </a:lnTo>
                  <a:lnTo>
                    <a:pt x="3106" y="6220"/>
                  </a:lnTo>
                  <a:lnTo>
                    <a:pt x="3124" y="6211"/>
                  </a:lnTo>
                  <a:lnTo>
                    <a:pt x="3133" y="6194"/>
                  </a:lnTo>
                  <a:lnTo>
                    <a:pt x="3141" y="6168"/>
                  </a:lnTo>
                  <a:lnTo>
                    <a:pt x="3133" y="6150"/>
                  </a:lnTo>
                  <a:lnTo>
                    <a:pt x="3080" y="6053"/>
                  </a:lnTo>
                  <a:lnTo>
                    <a:pt x="3062" y="6036"/>
                  </a:lnTo>
                  <a:lnTo>
                    <a:pt x="3133" y="5815"/>
                  </a:lnTo>
                  <a:lnTo>
                    <a:pt x="3203" y="5594"/>
                  </a:lnTo>
                  <a:lnTo>
                    <a:pt x="3291" y="5383"/>
                  </a:lnTo>
                  <a:lnTo>
                    <a:pt x="3380" y="5171"/>
                  </a:lnTo>
                  <a:lnTo>
                    <a:pt x="3459" y="4986"/>
                  </a:lnTo>
                  <a:lnTo>
                    <a:pt x="3538" y="4809"/>
                  </a:lnTo>
                  <a:lnTo>
                    <a:pt x="3600" y="4615"/>
                  </a:lnTo>
                  <a:lnTo>
                    <a:pt x="3671" y="4430"/>
                  </a:lnTo>
                  <a:lnTo>
                    <a:pt x="3724" y="4236"/>
                  </a:lnTo>
                  <a:lnTo>
                    <a:pt x="3768" y="4041"/>
                  </a:lnTo>
                  <a:lnTo>
                    <a:pt x="3803" y="3839"/>
                  </a:lnTo>
                  <a:lnTo>
                    <a:pt x="3830" y="3644"/>
                  </a:lnTo>
                  <a:lnTo>
                    <a:pt x="3847" y="3441"/>
                  </a:lnTo>
                  <a:lnTo>
                    <a:pt x="3856" y="3238"/>
                  </a:lnTo>
                  <a:lnTo>
                    <a:pt x="3847" y="3044"/>
                  </a:lnTo>
                  <a:lnTo>
                    <a:pt x="3830" y="2841"/>
                  </a:lnTo>
                  <a:lnTo>
                    <a:pt x="3794" y="2638"/>
                  </a:lnTo>
                  <a:lnTo>
                    <a:pt x="3750" y="2444"/>
                  </a:lnTo>
                  <a:lnTo>
                    <a:pt x="3697" y="2250"/>
                  </a:lnTo>
                  <a:lnTo>
                    <a:pt x="3618" y="2065"/>
                  </a:lnTo>
                  <a:lnTo>
                    <a:pt x="3530" y="1888"/>
                  </a:lnTo>
                  <a:lnTo>
                    <a:pt x="3424" y="1712"/>
                  </a:lnTo>
                  <a:lnTo>
                    <a:pt x="3300" y="1553"/>
                  </a:lnTo>
                  <a:lnTo>
                    <a:pt x="3168" y="1412"/>
                  </a:lnTo>
                  <a:lnTo>
                    <a:pt x="3018" y="1280"/>
                  </a:lnTo>
                  <a:lnTo>
                    <a:pt x="2859" y="1156"/>
                  </a:lnTo>
                  <a:lnTo>
                    <a:pt x="2691" y="1059"/>
                  </a:lnTo>
                  <a:lnTo>
                    <a:pt x="2515" y="971"/>
                  </a:lnTo>
                  <a:lnTo>
                    <a:pt x="2683" y="1068"/>
                  </a:lnTo>
                  <a:lnTo>
                    <a:pt x="2841" y="1183"/>
                  </a:lnTo>
                  <a:lnTo>
                    <a:pt x="2983" y="1315"/>
                  </a:lnTo>
                  <a:lnTo>
                    <a:pt x="3124" y="1456"/>
                  </a:lnTo>
                  <a:lnTo>
                    <a:pt x="3238" y="1606"/>
                  </a:lnTo>
                  <a:lnTo>
                    <a:pt x="3353" y="1765"/>
                  </a:lnTo>
                  <a:lnTo>
                    <a:pt x="3441" y="1933"/>
                  </a:lnTo>
                  <a:lnTo>
                    <a:pt x="3521" y="2109"/>
                  </a:lnTo>
                  <a:lnTo>
                    <a:pt x="3583" y="2294"/>
                  </a:lnTo>
                  <a:lnTo>
                    <a:pt x="3636" y="2480"/>
                  </a:lnTo>
                  <a:lnTo>
                    <a:pt x="3671" y="2665"/>
                  </a:lnTo>
                  <a:lnTo>
                    <a:pt x="3688" y="2859"/>
                  </a:lnTo>
                  <a:lnTo>
                    <a:pt x="3697" y="3044"/>
                  </a:lnTo>
                  <a:lnTo>
                    <a:pt x="3697" y="3238"/>
                  </a:lnTo>
                  <a:lnTo>
                    <a:pt x="3688" y="3433"/>
                  </a:lnTo>
                  <a:lnTo>
                    <a:pt x="3671" y="3627"/>
                  </a:lnTo>
                  <a:lnTo>
                    <a:pt x="3644" y="3812"/>
                  </a:lnTo>
                  <a:lnTo>
                    <a:pt x="3600" y="4006"/>
                  </a:lnTo>
                  <a:lnTo>
                    <a:pt x="3556" y="4191"/>
                  </a:lnTo>
                  <a:lnTo>
                    <a:pt x="3503" y="4377"/>
                  </a:lnTo>
                  <a:lnTo>
                    <a:pt x="3441" y="4562"/>
                  </a:lnTo>
                  <a:lnTo>
                    <a:pt x="3371" y="4739"/>
                  </a:lnTo>
                  <a:lnTo>
                    <a:pt x="3300" y="4915"/>
                  </a:lnTo>
                  <a:lnTo>
                    <a:pt x="3221" y="5100"/>
                  </a:lnTo>
                  <a:lnTo>
                    <a:pt x="3080" y="5436"/>
                  </a:lnTo>
                  <a:lnTo>
                    <a:pt x="2956" y="5789"/>
                  </a:lnTo>
                  <a:lnTo>
                    <a:pt x="2956" y="5771"/>
                  </a:lnTo>
                  <a:lnTo>
                    <a:pt x="2956" y="5762"/>
                  </a:lnTo>
                  <a:lnTo>
                    <a:pt x="2938" y="5744"/>
                  </a:lnTo>
                  <a:lnTo>
                    <a:pt x="2921" y="5736"/>
                  </a:lnTo>
                  <a:lnTo>
                    <a:pt x="2894" y="5727"/>
                  </a:lnTo>
                  <a:lnTo>
                    <a:pt x="2868" y="5736"/>
                  </a:lnTo>
                  <a:lnTo>
                    <a:pt x="2850" y="5753"/>
                  </a:lnTo>
                  <a:lnTo>
                    <a:pt x="2841" y="5771"/>
                  </a:lnTo>
                  <a:lnTo>
                    <a:pt x="2833" y="5797"/>
                  </a:lnTo>
                  <a:lnTo>
                    <a:pt x="2841" y="5815"/>
                  </a:lnTo>
                  <a:lnTo>
                    <a:pt x="2885" y="5912"/>
                  </a:lnTo>
                  <a:lnTo>
                    <a:pt x="2894" y="5930"/>
                  </a:lnTo>
                  <a:lnTo>
                    <a:pt x="2912" y="5939"/>
                  </a:lnTo>
                  <a:lnTo>
                    <a:pt x="2815" y="6273"/>
                  </a:lnTo>
                  <a:lnTo>
                    <a:pt x="2735" y="6608"/>
                  </a:lnTo>
                  <a:lnTo>
                    <a:pt x="2665" y="6970"/>
                  </a:lnTo>
                  <a:lnTo>
                    <a:pt x="2603" y="7323"/>
                  </a:lnTo>
                  <a:lnTo>
                    <a:pt x="2559" y="7676"/>
                  </a:lnTo>
                  <a:lnTo>
                    <a:pt x="2515" y="8038"/>
                  </a:lnTo>
                  <a:lnTo>
                    <a:pt x="2480" y="8391"/>
                  </a:lnTo>
                  <a:lnTo>
                    <a:pt x="2444" y="8752"/>
                  </a:lnTo>
                  <a:lnTo>
                    <a:pt x="2409" y="9467"/>
                  </a:lnTo>
                  <a:lnTo>
                    <a:pt x="2233" y="9564"/>
                  </a:lnTo>
                  <a:lnTo>
                    <a:pt x="2065" y="9670"/>
                  </a:lnTo>
                  <a:lnTo>
                    <a:pt x="1932" y="9767"/>
                  </a:lnTo>
                  <a:lnTo>
                    <a:pt x="1897" y="9352"/>
                  </a:lnTo>
                  <a:lnTo>
                    <a:pt x="1871" y="8938"/>
                  </a:lnTo>
                  <a:close/>
                  <a:moveTo>
                    <a:pt x="1377" y="10888"/>
                  </a:moveTo>
                  <a:lnTo>
                    <a:pt x="1377" y="10888"/>
                  </a:lnTo>
                  <a:lnTo>
                    <a:pt x="1438" y="10729"/>
                  </a:lnTo>
                  <a:lnTo>
                    <a:pt x="1509" y="10570"/>
                  </a:lnTo>
                  <a:lnTo>
                    <a:pt x="1588" y="10420"/>
                  </a:lnTo>
                  <a:lnTo>
                    <a:pt x="1685" y="10279"/>
                  </a:lnTo>
                  <a:lnTo>
                    <a:pt x="1791" y="10147"/>
                  </a:lnTo>
                  <a:lnTo>
                    <a:pt x="1906" y="10023"/>
                  </a:lnTo>
                  <a:lnTo>
                    <a:pt x="2030" y="9908"/>
                  </a:lnTo>
                  <a:lnTo>
                    <a:pt x="2162" y="9811"/>
                  </a:lnTo>
                  <a:lnTo>
                    <a:pt x="2303" y="9714"/>
                  </a:lnTo>
                  <a:lnTo>
                    <a:pt x="2453" y="9644"/>
                  </a:lnTo>
                  <a:lnTo>
                    <a:pt x="2612" y="9573"/>
                  </a:lnTo>
                  <a:lnTo>
                    <a:pt x="2771" y="9520"/>
                  </a:lnTo>
                  <a:lnTo>
                    <a:pt x="2938" y="9476"/>
                  </a:lnTo>
                  <a:lnTo>
                    <a:pt x="3106" y="9450"/>
                  </a:lnTo>
                  <a:lnTo>
                    <a:pt x="3274" y="9441"/>
                  </a:lnTo>
                  <a:lnTo>
                    <a:pt x="3450" y="9432"/>
                  </a:lnTo>
                  <a:lnTo>
                    <a:pt x="3618" y="9441"/>
                  </a:lnTo>
                  <a:lnTo>
                    <a:pt x="3786" y="9467"/>
                  </a:lnTo>
                  <a:lnTo>
                    <a:pt x="3953" y="9502"/>
                  </a:lnTo>
                  <a:lnTo>
                    <a:pt x="4121" y="9547"/>
                  </a:lnTo>
                  <a:lnTo>
                    <a:pt x="4280" y="9600"/>
                  </a:lnTo>
                  <a:lnTo>
                    <a:pt x="4430" y="9679"/>
                  </a:lnTo>
                  <a:lnTo>
                    <a:pt x="4580" y="9758"/>
                  </a:lnTo>
                  <a:lnTo>
                    <a:pt x="4712" y="9864"/>
                  </a:lnTo>
                  <a:lnTo>
                    <a:pt x="4844" y="9970"/>
                  </a:lnTo>
                  <a:lnTo>
                    <a:pt x="4959" y="10094"/>
                  </a:lnTo>
                  <a:lnTo>
                    <a:pt x="5074" y="10226"/>
                  </a:lnTo>
                  <a:lnTo>
                    <a:pt x="5162" y="10367"/>
                  </a:lnTo>
                  <a:lnTo>
                    <a:pt x="5242" y="10508"/>
                  </a:lnTo>
                  <a:lnTo>
                    <a:pt x="5294" y="10667"/>
                  </a:lnTo>
                  <a:lnTo>
                    <a:pt x="5339" y="10826"/>
                  </a:lnTo>
                  <a:lnTo>
                    <a:pt x="5365" y="10985"/>
                  </a:lnTo>
                  <a:lnTo>
                    <a:pt x="4933" y="10958"/>
                  </a:lnTo>
                  <a:lnTo>
                    <a:pt x="4500" y="10941"/>
                  </a:lnTo>
                  <a:lnTo>
                    <a:pt x="3962" y="10932"/>
                  </a:lnTo>
                  <a:lnTo>
                    <a:pt x="3415" y="10932"/>
                  </a:lnTo>
                  <a:lnTo>
                    <a:pt x="2877" y="10941"/>
                  </a:lnTo>
                  <a:lnTo>
                    <a:pt x="2330" y="10967"/>
                  </a:lnTo>
                  <a:lnTo>
                    <a:pt x="1835" y="10994"/>
                  </a:lnTo>
                  <a:lnTo>
                    <a:pt x="1588" y="11020"/>
                  </a:lnTo>
                  <a:lnTo>
                    <a:pt x="1350" y="11047"/>
                  </a:lnTo>
                  <a:lnTo>
                    <a:pt x="1359" y="10967"/>
                  </a:lnTo>
                  <a:lnTo>
                    <a:pt x="1377" y="10888"/>
                  </a:lnTo>
                  <a:close/>
                  <a:moveTo>
                    <a:pt x="5356" y="11285"/>
                  </a:moveTo>
                  <a:lnTo>
                    <a:pt x="5356" y="11285"/>
                  </a:lnTo>
                  <a:lnTo>
                    <a:pt x="4933" y="11258"/>
                  </a:lnTo>
                  <a:lnTo>
                    <a:pt x="4500" y="11241"/>
                  </a:lnTo>
                  <a:lnTo>
                    <a:pt x="3962" y="11232"/>
                  </a:lnTo>
                  <a:lnTo>
                    <a:pt x="3415" y="11232"/>
                  </a:lnTo>
                  <a:lnTo>
                    <a:pt x="2877" y="11241"/>
                  </a:lnTo>
                  <a:lnTo>
                    <a:pt x="2330" y="11267"/>
                  </a:lnTo>
                  <a:lnTo>
                    <a:pt x="1844" y="11294"/>
                  </a:lnTo>
                  <a:lnTo>
                    <a:pt x="1606" y="11320"/>
                  </a:lnTo>
                  <a:lnTo>
                    <a:pt x="1359" y="11347"/>
                  </a:lnTo>
                  <a:lnTo>
                    <a:pt x="1350" y="11205"/>
                  </a:lnTo>
                  <a:lnTo>
                    <a:pt x="1341" y="11135"/>
                  </a:lnTo>
                  <a:lnTo>
                    <a:pt x="1341" y="11064"/>
                  </a:lnTo>
                  <a:lnTo>
                    <a:pt x="2338" y="11073"/>
                  </a:lnTo>
                  <a:lnTo>
                    <a:pt x="2877" y="11073"/>
                  </a:lnTo>
                  <a:lnTo>
                    <a:pt x="3415" y="11073"/>
                  </a:lnTo>
                  <a:lnTo>
                    <a:pt x="3962" y="11064"/>
                  </a:lnTo>
                  <a:lnTo>
                    <a:pt x="4500" y="11047"/>
                  </a:lnTo>
                  <a:lnTo>
                    <a:pt x="5365" y="11020"/>
                  </a:lnTo>
                  <a:lnTo>
                    <a:pt x="5365" y="11153"/>
                  </a:lnTo>
                  <a:lnTo>
                    <a:pt x="5356" y="11285"/>
                  </a:lnTo>
                  <a:close/>
                  <a:moveTo>
                    <a:pt x="6150" y="12264"/>
                  </a:moveTo>
                  <a:lnTo>
                    <a:pt x="6150" y="12264"/>
                  </a:lnTo>
                  <a:lnTo>
                    <a:pt x="5903" y="12335"/>
                  </a:lnTo>
                  <a:lnTo>
                    <a:pt x="5647" y="12397"/>
                  </a:lnTo>
                  <a:lnTo>
                    <a:pt x="5400" y="12458"/>
                  </a:lnTo>
                  <a:lnTo>
                    <a:pt x="5144" y="12503"/>
                  </a:lnTo>
                  <a:lnTo>
                    <a:pt x="4642" y="12591"/>
                  </a:lnTo>
                  <a:lnTo>
                    <a:pt x="4130" y="12670"/>
                  </a:lnTo>
                  <a:lnTo>
                    <a:pt x="3583" y="12732"/>
                  </a:lnTo>
                  <a:lnTo>
                    <a:pt x="3036" y="12776"/>
                  </a:lnTo>
                  <a:lnTo>
                    <a:pt x="2921" y="12767"/>
                  </a:lnTo>
                  <a:lnTo>
                    <a:pt x="2744" y="12732"/>
                  </a:lnTo>
                  <a:lnTo>
                    <a:pt x="2577" y="12688"/>
                  </a:lnTo>
                  <a:lnTo>
                    <a:pt x="2418" y="12635"/>
                  </a:lnTo>
                  <a:lnTo>
                    <a:pt x="2259" y="12564"/>
                  </a:lnTo>
                  <a:lnTo>
                    <a:pt x="2180" y="12520"/>
                  </a:lnTo>
                  <a:lnTo>
                    <a:pt x="2100" y="12485"/>
                  </a:lnTo>
                  <a:lnTo>
                    <a:pt x="1959" y="12379"/>
                  </a:lnTo>
                  <a:lnTo>
                    <a:pt x="1835" y="12273"/>
                  </a:lnTo>
                  <a:lnTo>
                    <a:pt x="1721" y="12141"/>
                  </a:lnTo>
                  <a:lnTo>
                    <a:pt x="1615" y="12008"/>
                  </a:lnTo>
                  <a:lnTo>
                    <a:pt x="1535" y="11858"/>
                  </a:lnTo>
                  <a:lnTo>
                    <a:pt x="1465" y="11708"/>
                  </a:lnTo>
                  <a:lnTo>
                    <a:pt x="1403" y="11541"/>
                  </a:lnTo>
                  <a:lnTo>
                    <a:pt x="1368" y="11364"/>
                  </a:lnTo>
                  <a:lnTo>
                    <a:pt x="2338" y="11373"/>
                  </a:lnTo>
                  <a:lnTo>
                    <a:pt x="2877" y="11373"/>
                  </a:lnTo>
                  <a:lnTo>
                    <a:pt x="3415" y="11373"/>
                  </a:lnTo>
                  <a:lnTo>
                    <a:pt x="3962" y="11364"/>
                  </a:lnTo>
                  <a:lnTo>
                    <a:pt x="4500" y="11347"/>
                  </a:lnTo>
                  <a:lnTo>
                    <a:pt x="5347" y="11320"/>
                  </a:lnTo>
                  <a:lnTo>
                    <a:pt x="5330" y="11408"/>
                  </a:lnTo>
                  <a:lnTo>
                    <a:pt x="5303" y="11497"/>
                  </a:lnTo>
                  <a:lnTo>
                    <a:pt x="5277" y="11585"/>
                  </a:lnTo>
                  <a:lnTo>
                    <a:pt x="5242" y="11664"/>
                  </a:lnTo>
                  <a:lnTo>
                    <a:pt x="5153" y="11814"/>
                  </a:lnTo>
                  <a:lnTo>
                    <a:pt x="5056" y="11964"/>
                  </a:lnTo>
                  <a:lnTo>
                    <a:pt x="4950" y="12097"/>
                  </a:lnTo>
                  <a:lnTo>
                    <a:pt x="4818" y="12211"/>
                  </a:lnTo>
                  <a:lnTo>
                    <a:pt x="4686" y="12326"/>
                  </a:lnTo>
                  <a:lnTo>
                    <a:pt x="4544" y="12432"/>
                  </a:lnTo>
                  <a:lnTo>
                    <a:pt x="4394" y="12520"/>
                  </a:lnTo>
                  <a:lnTo>
                    <a:pt x="4236" y="12600"/>
                  </a:lnTo>
                  <a:lnTo>
                    <a:pt x="4403" y="12529"/>
                  </a:lnTo>
                  <a:lnTo>
                    <a:pt x="4562" y="12450"/>
                  </a:lnTo>
                  <a:lnTo>
                    <a:pt x="4712" y="12361"/>
                  </a:lnTo>
                  <a:lnTo>
                    <a:pt x="4853" y="12256"/>
                  </a:lnTo>
                  <a:lnTo>
                    <a:pt x="4986" y="12132"/>
                  </a:lnTo>
                  <a:lnTo>
                    <a:pt x="5109" y="12000"/>
                  </a:lnTo>
                  <a:lnTo>
                    <a:pt x="5224" y="11858"/>
                  </a:lnTo>
                  <a:lnTo>
                    <a:pt x="5321" y="11708"/>
                  </a:lnTo>
                  <a:lnTo>
                    <a:pt x="5365" y="11611"/>
                  </a:lnTo>
                  <a:lnTo>
                    <a:pt x="5400" y="11514"/>
                  </a:lnTo>
                  <a:lnTo>
                    <a:pt x="5436" y="11417"/>
                  </a:lnTo>
                  <a:lnTo>
                    <a:pt x="5453" y="11311"/>
                  </a:lnTo>
                  <a:lnTo>
                    <a:pt x="5586" y="11303"/>
                  </a:lnTo>
                  <a:lnTo>
                    <a:pt x="5462" y="11294"/>
                  </a:lnTo>
                  <a:lnTo>
                    <a:pt x="5480" y="11153"/>
                  </a:lnTo>
                  <a:lnTo>
                    <a:pt x="5480" y="11011"/>
                  </a:lnTo>
                  <a:lnTo>
                    <a:pt x="5586" y="11003"/>
                  </a:lnTo>
                  <a:lnTo>
                    <a:pt x="5480" y="10994"/>
                  </a:lnTo>
                  <a:lnTo>
                    <a:pt x="5471" y="10905"/>
                  </a:lnTo>
                  <a:lnTo>
                    <a:pt x="5462" y="10817"/>
                  </a:lnTo>
                  <a:lnTo>
                    <a:pt x="5444" y="10720"/>
                  </a:lnTo>
                  <a:lnTo>
                    <a:pt x="5427" y="10632"/>
                  </a:lnTo>
                  <a:lnTo>
                    <a:pt x="5365" y="10464"/>
                  </a:lnTo>
                  <a:lnTo>
                    <a:pt x="5286" y="10297"/>
                  </a:lnTo>
                  <a:lnTo>
                    <a:pt x="5189" y="10138"/>
                  </a:lnTo>
                  <a:lnTo>
                    <a:pt x="5074" y="9997"/>
                  </a:lnTo>
                  <a:lnTo>
                    <a:pt x="4950" y="9864"/>
                  </a:lnTo>
                  <a:lnTo>
                    <a:pt x="4809" y="9741"/>
                  </a:lnTo>
                  <a:lnTo>
                    <a:pt x="4721" y="9670"/>
                  </a:lnTo>
                  <a:lnTo>
                    <a:pt x="4624" y="9608"/>
                  </a:lnTo>
                  <a:lnTo>
                    <a:pt x="4536" y="9547"/>
                  </a:lnTo>
                  <a:lnTo>
                    <a:pt x="4430" y="9494"/>
                  </a:lnTo>
                  <a:lnTo>
                    <a:pt x="4615" y="8108"/>
                  </a:lnTo>
                  <a:lnTo>
                    <a:pt x="4783" y="6714"/>
                  </a:lnTo>
                  <a:lnTo>
                    <a:pt x="4880" y="5939"/>
                  </a:lnTo>
                  <a:lnTo>
                    <a:pt x="4968" y="5171"/>
                  </a:lnTo>
                  <a:lnTo>
                    <a:pt x="5047" y="4403"/>
                  </a:lnTo>
                  <a:lnTo>
                    <a:pt x="5127" y="3627"/>
                  </a:lnTo>
                  <a:lnTo>
                    <a:pt x="5171" y="3150"/>
                  </a:lnTo>
                  <a:lnTo>
                    <a:pt x="5242" y="3115"/>
                  </a:lnTo>
                  <a:lnTo>
                    <a:pt x="5294" y="3168"/>
                  </a:lnTo>
                  <a:lnTo>
                    <a:pt x="5339" y="3212"/>
                  </a:lnTo>
                  <a:lnTo>
                    <a:pt x="5418" y="3327"/>
                  </a:lnTo>
                  <a:lnTo>
                    <a:pt x="5480" y="3441"/>
                  </a:lnTo>
                  <a:lnTo>
                    <a:pt x="5524" y="3574"/>
                  </a:lnTo>
                  <a:lnTo>
                    <a:pt x="5559" y="3706"/>
                  </a:lnTo>
                  <a:lnTo>
                    <a:pt x="5586" y="3839"/>
                  </a:lnTo>
                  <a:lnTo>
                    <a:pt x="5603" y="3980"/>
                  </a:lnTo>
                  <a:lnTo>
                    <a:pt x="5612" y="4112"/>
                  </a:lnTo>
                  <a:lnTo>
                    <a:pt x="5647" y="4668"/>
                  </a:lnTo>
                  <a:lnTo>
                    <a:pt x="5683" y="5233"/>
                  </a:lnTo>
                  <a:lnTo>
                    <a:pt x="5736" y="5797"/>
                  </a:lnTo>
                  <a:lnTo>
                    <a:pt x="5797" y="6352"/>
                  </a:lnTo>
                  <a:lnTo>
                    <a:pt x="5877" y="6908"/>
                  </a:lnTo>
                  <a:lnTo>
                    <a:pt x="5921" y="7191"/>
                  </a:lnTo>
                  <a:lnTo>
                    <a:pt x="5974" y="7464"/>
                  </a:lnTo>
                  <a:lnTo>
                    <a:pt x="6089" y="8020"/>
                  </a:lnTo>
                  <a:lnTo>
                    <a:pt x="6159" y="8294"/>
                  </a:lnTo>
                  <a:lnTo>
                    <a:pt x="6230" y="8567"/>
                  </a:lnTo>
                  <a:lnTo>
                    <a:pt x="6309" y="8832"/>
                  </a:lnTo>
                  <a:lnTo>
                    <a:pt x="6398" y="9105"/>
                  </a:lnTo>
                  <a:lnTo>
                    <a:pt x="6486" y="9370"/>
                  </a:lnTo>
                  <a:lnTo>
                    <a:pt x="6583" y="9635"/>
                  </a:lnTo>
                  <a:lnTo>
                    <a:pt x="6689" y="9900"/>
                  </a:lnTo>
                  <a:lnTo>
                    <a:pt x="6795" y="10155"/>
                  </a:lnTo>
                  <a:lnTo>
                    <a:pt x="6909" y="10411"/>
                  </a:lnTo>
                  <a:lnTo>
                    <a:pt x="7033" y="10658"/>
                  </a:lnTo>
                  <a:lnTo>
                    <a:pt x="7165" y="10905"/>
                  </a:lnTo>
                  <a:lnTo>
                    <a:pt x="7306" y="11144"/>
                  </a:lnTo>
                  <a:lnTo>
                    <a:pt x="7456" y="11382"/>
                  </a:lnTo>
                  <a:lnTo>
                    <a:pt x="7606" y="11611"/>
                  </a:lnTo>
                  <a:lnTo>
                    <a:pt x="7492" y="11691"/>
                  </a:lnTo>
                  <a:lnTo>
                    <a:pt x="7359" y="11770"/>
                  </a:lnTo>
                  <a:lnTo>
                    <a:pt x="7236" y="11841"/>
                  </a:lnTo>
                  <a:lnTo>
                    <a:pt x="7103" y="11911"/>
                  </a:lnTo>
                  <a:lnTo>
                    <a:pt x="6874" y="12008"/>
                  </a:lnTo>
                  <a:lnTo>
                    <a:pt x="6636" y="12106"/>
                  </a:lnTo>
                  <a:lnTo>
                    <a:pt x="6389" y="12194"/>
                  </a:lnTo>
                  <a:lnTo>
                    <a:pt x="6150" y="1226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4" name="Freeform 9"/>
            <p:cNvSpPr>
              <a:spLocks noChangeArrowheads="1"/>
            </p:cNvSpPr>
            <p:nvPr/>
          </p:nvSpPr>
          <p:spPr bwMode="auto">
            <a:xfrm>
              <a:off x="3770313" y="6443663"/>
              <a:ext cx="19050" cy="3175"/>
            </a:xfrm>
            <a:custGeom>
              <a:avLst/>
              <a:gdLst>
                <a:gd name="T0" fmla="*/ 0 w 54"/>
                <a:gd name="T1" fmla="*/ 2858 h 10"/>
                <a:gd name="T2" fmla="*/ 18697 w 54"/>
                <a:gd name="T3" fmla="*/ 0 h 10"/>
                <a:gd name="T4" fmla="*/ 18697 w 54"/>
                <a:gd name="T5" fmla="*/ 0 h 10"/>
                <a:gd name="T6" fmla="*/ 18697 w 54"/>
                <a:gd name="T7" fmla="*/ 0 h 10"/>
                <a:gd name="T8" fmla="*/ 18697 w 54"/>
                <a:gd name="T9" fmla="*/ 0 h 10"/>
                <a:gd name="T10" fmla="*/ 18697 w 54"/>
                <a:gd name="T11" fmla="*/ 0 h 10"/>
                <a:gd name="T12" fmla="*/ 18697 w 54"/>
                <a:gd name="T13" fmla="*/ 0 h 10"/>
                <a:gd name="T14" fmla="*/ 18697 w 54"/>
                <a:gd name="T15" fmla="*/ 0 h 10"/>
                <a:gd name="T16" fmla="*/ 0 w 54"/>
                <a:gd name="T17" fmla="*/ 285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0">
                  <a:moveTo>
                    <a:pt x="0" y="9"/>
                  </a:moveTo>
                  <a:lnTo>
                    <a:pt x="53" y="0"/>
                  </a:lnTo>
                  <a:lnTo>
                    <a:pt x="0"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5" name="Freeform 10"/>
            <p:cNvSpPr>
              <a:spLocks noChangeArrowheads="1"/>
            </p:cNvSpPr>
            <p:nvPr/>
          </p:nvSpPr>
          <p:spPr bwMode="auto">
            <a:xfrm>
              <a:off x="3862388" y="6421438"/>
              <a:ext cx="44450" cy="12700"/>
            </a:xfrm>
            <a:custGeom>
              <a:avLst/>
              <a:gdLst>
                <a:gd name="T0" fmla="*/ 40865 w 124"/>
                <a:gd name="T1" fmla="*/ 0 h 36"/>
                <a:gd name="T2" fmla="*/ 2868 w 124"/>
                <a:gd name="T3" fmla="*/ 9525 h 36"/>
                <a:gd name="T4" fmla="*/ 2868 w 124"/>
                <a:gd name="T5" fmla="*/ 9525 h 36"/>
                <a:gd name="T6" fmla="*/ 0 w 124"/>
                <a:gd name="T7" fmla="*/ 9525 h 36"/>
                <a:gd name="T8" fmla="*/ 0 w 124"/>
                <a:gd name="T9" fmla="*/ 9525 h 36"/>
                <a:gd name="T10" fmla="*/ 2868 w 124"/>
                <a:gd name="T11" fmla="*/ 12347 h 36"/>
                <a:gd name="T12" fmla="*/ 40865 w 124"/>
                <a:gd name="T13" fmla="*/ 6350 h 36"/>
                <a:gd name="T14" fmla="*/ 40865 w 124"/>
                <a:gd name="T15" fmla="*/ 6350 h 36"/>
                <a:gd name="T16" fmla="*/ 40865 w 124"/>
                <a:gd name="T17" fmla="*/ 6350 h 36"/>
                <a:gd name="T18" fmla="*/ 40865 w 124"/>
                <a:gd name="T19" fmla="*/ 6350 h 36"/>
                <a:gd name="T20" fmla="*/ 44092 w 124"/>
                <a:gd name="T21" fmla="*/ 6350 h 36"/>
                <a:gd name="T22" fmla="*/ 44092 w 124"/>
                <a:gd name="T23" fmla="*/ 3175 h 36"/>
                <a:gd name="T24" fmla="*/ 44092 w 124"/>
                <a:gd name="T25" fmla="*/ 3175 h 36"/>
                <a:gd name="T26" fmla="*/ 40865 w 124"/>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4" h="36">
                  <a:moveTo>
                    <a:pt x="114" y="0"/>
                  </a:moveTo>
                  <a:lnTo>
                    <a:pt x="8" y="27"/>
                  </a:lnTo>
                  <a:lnTo>
                    <a:pt x="0" y="27"/>
                  </a:lnTo>
                  <a:lnTo>
                    <a:pt x="8" y="35"/>
                  </a:lnTo>
                  <a:lnTo>
                    <a:pt x="114" y="18"/>
                  </a:lnTo>
                  <a:lnTo>
                    <a:pt x="123" y="18"/>
                  </a:lnTo>
                  <a:lnTo>
                    <a:pt x="123" y="9"/>
                  </a:lnTo>
                  <a:lnTo>
                    <a:pt x="11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6" name="Freeform 11"/>
            <p:cNvSpPr>
              <a:spLocks noChangeArrowheads="1"/>
            </p:cNvSpPr>
            <p:nvPr/>
          </p:nvSpPr>
          <p:spPr bwMode="auto">
            <a:xfrm>
              <a:off x="3973513" y="6399213"/>
              <a:ext cx="47625" cy="19050"/>
            </a:xfrm>
            <a:custGeom>
              <a:avLst/>
              <a:gdLst>
                <a:gd name="T0" fmla="*/ 40872 w 134"/>
                <a:gd name="T1" fmla="*/ 0 h 54"/>
                <a:gd name="T2" fmla="*/ 3199 w 134"/>
                <a:gd name="T3" fmla="*/ 9525 h 54"/>
                <a:gd name="T4" fmla="*/ 3199 w 134"/>
                <a:gd name="T5" fmla="*/ 9525 h 54"/>
                <a:gd name="T6" fmla="*/ 0 w 134"/>
                <a:gd name="T7" fmla="*/ 9525 h 54"/>
                <a:gd name="T8" fmla="*/ 0 w 134"/>
                <a:gd name="T9" fmla="*/ 12700 h 54"/>
                <a:gd name="T10" fmla="*/ 0 w 134"/>
                <a:gd name="T11" fmla="*/ 12700 h 54"/>
                <a:gd name="T12" fmla="*/ 3199 w 134"/>
                <a:gd name="T13" fmla="*/ 15522 h 54"/>
                <a:gd name="T14" fmla="*/ 6397 w 134"/>
                <a:gd name="T15" fmla="*/ 18697 h 54"/>
                <a:gd name="T16" fmla="*/ 44071 w 134"/>
                <a:gd name="T17" fmla="*/ 12700 h 54"/>
                <a:gd name="T18" fmla="*/ 44071 w 134"/>
                <a:gd name="T19" fmla="*/ 12700 h 54"/>
                <a:gd name="T20" fmla="*/ 44071 w 134"/>
                <a:gd name="T21" fmla="*/ 12700 h 54"/>
                <a:gd name="T22" fmla="*/ 47270 w 134"/>
                <a:gd name="T23" fmla="*/ 9525 h 54"/>
                <a:gd name="T24" fmla="*/ 47270 w 134"/>
                <a:gd name="T25" fmla="*/ 3175 h 54"/>
                <a:gd name="T26" fmla="*/ 47270 w 134"/>
                <a:gd name="T27" fmla="*/ 3175 h 54"/>
                <a:gd name="T28" fmla="*/ 47270 w 134"/>
                <a:gd name="T29" fmla="*/ 0 h 54"/>
                <a:gd name="T30" fmla="*/ 40872 w 134"/>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4" h="54">
                  <a:moveTo>
                    <a:pt x="115" y="0"/>
                  </a:moveTo>
                  <a:lnTo>
                    <a:pt x="9" y="27"/>
                  </a:lnTo>
                  <a:lnTo>
                    <a:pt x="0" y="27"/>
                  </a:lnTo>
                  <a:lnTo>
                    <a:pt x="0" y="36"/>
                  </a:lnTo>
                  <a:lnTo>
                    <a:pt x="9" y="44"/>
                  </a:lnTo>
                  <a:lnTo>
                    <a:pt x="18" y="53"/>
                  </a:lnTo>
                  <a:lnTo>
                    <a:pt x="124" y="36"/>
                  </a:lnTo>
                  <a:lnTo>
                    <a:pt x="133" y="27"/>
                  </a:lnTo>
                  <a:lnTo>
                    <a:pt x="133" y="9"/>
                  </a:lnTo>
                  <a:lnTo>
                    <a:pt x="133" y="0"/>
                  </a:lnTo>
                  <a:lnTo>
                    <a:pt x="11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7" name="Freeform 12"/>
            <p:cNvSpPr>
              <a:spLocks noChangeArrowheads="1"/>
            </p:cNvSpPr>
            <p:nvPr/>
          </p:nvSpPr>
          <p:spPr bwMode="auto">
            <a:xfrm>
              <a:off x="4084638" y="6373813"/>
              <a:ext cx="53975" cy="22225"/>
            </a:xfrm>
            <a:custGeom>
              <a:avLst/>
              <a:gdLst>
                <a:gd name="T0" fmla="*/ 44324 w 151"/>
                <a:gd name="T1" fmla="*/ 0 h 63"/>
                <a:gd name="T2" fmla="*/ 6434 w 151"/>
                <a:gd name="T3" fmla="*/ 9172 h 63"/>
                <a:gd name="T4" fmla="*/ 6434 w 151"/>
                <a:gd name="T5" fmla="*/ 9172 h 63"/>
                <a:gd name="T6" fmla="*/ 0 w 151"/>
                <a:gd name="T7" fmla="*/ 12347 h 63"/>
                <a:gd name="T8" fmla="*/ 0 w 151"/>
                <a:gd name="T9" fmla="*/ 18697 h 63"/>
                <a:gd name="T10" fmla="*/ 0 w 151"/>
                <a:gd name="T11" fmla="*/ 18697 h 63"/>
                <a:gd name="T12" fmla="*/ 3217 w 151"/>
                <a:gd name="T13" fmla="*/ 21872 h 63"/>
                <a:gd name="T14" fmla="*/ 9651 w 151"/>
                <a:gd name="T15" fmla="*/ 21872 h 63"/>
                <a:gd name="T16" fmla="*/ 47541 w 151"/>
                <a:gd name="T17" fmla="*/ 15522 h 63"/>
                <a:gd name="T18" fmla="*/ 47541 w 151"/>
                <a:gd name="T19" fmla="*/ 15522 h 63"/>
                <a:gd name="T20" fmla="*/ 47541 w 151"/>
                <a:gd name="T21" fmla="*/ 15522 h 63"/>
                <a:gd name="T22" fmla="*/ 47541 w 151"/>
                <a:gd name="T23" fmla="*/ 15522 h 63"/>
                <a:gd name="T24" fmla="*/ 50758 w 151"/>
                <a:gd name="T25" fmla="*/ 12347 h 63"/>
                <a:gd name="T26" fmla="*/ 53618 w 151"/>
                <a:gd name="T27" fmla="*/ 5997 h 63"/>
                <a:gd name="T28" fmla="*/ 53618 w 151"/>
                <a:gd name="T29" fmla="*/ 5997 h 63"/>
                <a:gd name="T30" fmla="*/ 50758 w 151"/>
                <a:gd name="T31" fmla="*/ 3175 h 63"/>
                <a:gd name="T32" fmla="*/ 44324 w 151"/>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1" h="63">
                  <a:moveTo>
                    <a:pt x="124" y="0"/>
                  </a:moveTo>
                  <a:lnTo>
                    <a:pt x="18" y="26"/>
                  </a:lnTo>
                  <a:lnTo>
                    <a:pt x="0" y="35"/>
                  </a:lnTo>
                  <a:lnTo>
                    <a:pt x="0" y="53"/>
                  </a:lnTo>
                  <a:lnTo>
                    <a:pt x="9" y="62"/>
                  </a:lnTo>
                  <a:lnTo>
                    <a:pt x="27" y="62"/>
                  </a:lnTo>
                  <a:lnTo>
                    <a:pt x="133" y="44"/>
                  </a:lnTo>
                  <a:lnTo>
                    <a:pt x="142" y="35"/>
                  </a:lnTo>
                  <a:lnTo>
                    <a:pt x="150" y="17"/>
                  </a:lnTo>
                  <a:lnTo>
                    <a:pt x="142" y="9"/>
                  </a:lnTo>
                  <a:lnTo>
                    <a:pt x="12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8" name="Freeform 13"/>
            <p:cNvSpPr>
              <a:spLocks noChangeArrowheads="1"/>
            </p:cNvSpPr>
            <p:nvPr/>
          </p:nvSpPr>
          <p:spPr bwMode="auto">
            <a:xfrm>
              <a:off x="4525963" y="6249988"/>
              <a:ext cx="66675" cy="41275"/>
            </a:xfrm>
            <a:custGeom>
              <a:avLst/>
              <a:gdLst>
                <a:gd name="T0" fmla="*/ 47318 w 186"/>
                <a:gd name="T1" fmla="*/ 0 h 115"/>
                <a:gd name="T2" fmla="*/ 47318 w 186"/>
                <a:gd name="T3" fmla="*/ 0 h 115"/>
                <a:gd name="T4" fmla="*/ 9320 w 186"/>
                <a:gd name="T5" fmla="*/ 12562 h 115"/>
                <a:gd name="T6" fmla="*/ 9320 w 186"/>
                <a:gd name="T7" fmla="*/ 12562 h 115"/>
                <a:gd name="T8" fmla="*/ 9320 w 186"/>
                <a:gd name="T9" fmla="*/ 12562 h 115"/>
                <a:gd name="T10" fmla="*/ 3226 w 186"/>
                <a:gd name="T11" fmla="*/ 15792 h 115"/>
                <a:gd name="T12" fmla="*/ 0 w 186"/>
                <a:gd name="T13" fmla="*/ 21894 h 115"/>
                <a:gd name="T14" fmla="*/ 0 w 186"/>
                <a:gd name="T15" fmla="*/ 25124 h 115"/>
                <a:gd name="T16" fmla="*/ 0 w 186"/>
                <a:gd name="T17" fmla="*/ 31584 h 115"/>
                <a:gd name="T18" fmla="*/ 0 w 186"/>
                <a:gd name="T19" fmla="*/ 31584 h 115"/>
                <a:gd name="T20" fmla="*/ 3226 w 186"/>
                <a:gd name="T21" fmla="*/ 38045 h 115"/>
                <a:gd name="T22" fmla="*/ 6452 w 186"/>
                <a:gd name="T23" fmla="*/ 40916 h 115"/>
                <a:gd name="T24" fmla="*/ 12546 w 186"/>
                <a:gd name="T25" fmla="*/ 40916 h 115"/>
                <a:gd name="T26" fmla="*/ 18999 w 186"/>
                <a:gd name="T27" fmla="*/ 40916 h 115"/>
                <a:gd name="T28" fmla="*/ 56996 w 186"/>
                <a:gd name="T29" fmla="*/ 31584 h 115"/>
                <a:gd name="T30" fmla="*/ 56996 w 186"/>
                <a:gd name="T31" fmla="*/ 31584 h 115"/>
                <a:gd name="T32" fmla="*/ 56996 w 186"/>
                <a:gd name="T33" fmla="*/ 31584 h 115"/>
                <a:gd name="T34" fmla="*/ 60223 w 186"/>
                <a:gd name="T35" fmla="*/ 28354 h 115"/>
                <a:gd name="T36" fmla="*/ 63090 w 186"/>
                <a:gd name="T37" fmla="*/ 21894 h 115"/>
                <a:gd name="T38" fmla="*/ 66317 w 186"/>
                <a:gd name="T39" fmla="*/ 15792 h 115"/>
                <a:gd name="T40" fmla="*/ 66317 w 186"/>
                <a:gd name="T41" fmla="*/ 9332 h 115"/>
                <a:gd name="T42" fmla="*/ 66317 w 186"/>
                <a:gd name="T43" fmla="*/ 9332 h 115"/>
                <a:gd name="T44" fmla="*/ 63090 w 186"/>
                <a:gd name="T45" fmla="*/ 6102 h 115"/>
                <a:gd name="T46" fmla="*/ 56996 w 186"/>
                <a:gd name="T47" fmla="*/ 2871 h 115"/>
                <a:gd name="T48" fmla="*/ 53770 w 186"/>
                <a:gd name="T49" fmla="*/ 0 h 115"/>
                <a:gd name="T50" fmla="*/ 47318 w 186"/>
                <a:gd name="T51" fmla="*/ 0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6" h="115">
                  <a:moveTo>
                    <a:pt x="132" y="0"/>
                  </a:moveTo>
                  <a:lnTo>
                    <a:pt x="132" y="0"/>
                  </a:lnTo>
                  <a:lnTo>
                    <a:pt x="26" y="35"/>
                  </a:lnTo>
                  <a:lnTo>
                    <a:pt x="9" y="44"/>
                  </a:lnTo>
                  <a:lnTo>
                    <a:pt x="0" y="61"/>
                  </a:lnTo>
                  <a:lnTo>
                    <a:pt x="0" y="70"/>
                  </a:lnTo>
                  <a:lnTo>
                    <a:pt x="0" y="88"/>
                  </a:lnTo>
                  <a:lnTo>
                    <a:pt x="9" y="106"/>
                  </a:lnTo>
                  <a:lnTo>
                    <a:pt x="18" y="114"/>
                  </a:lnTo>
                  <a:lnTo>
                    <a:pt x="35" y="114"/>
                  </a:lnTo>
                  <a:lnTo>
                    <a:pt x="53" y="114"/>
                  </a:lnTo>
                  <a:lnTo>
                    <a:pt x="159" y="88"/>
                  </a:lnTo>
                  <a:lnTo>
                    <a:pt x="168" y="79"/>
                  </a:lnTo>
                  <a:lnTo>
                    <a:pt x="176" y="61"/>
                  </a:lnTo>
                  <a:lnTo>
                    <a:pt x="185" y="44"/>
                  </a:lnTo>
                  <a:lnTo>
                    <a:pt x="185" y="26"/>
                  </a:lnTo>
                  <a:lnTo>
                    <a:pt x="176" y="17"/>
                  </a:lnTo>
                  <a:lnTo>
                    <a:pt x="159" y="8"/>
                  </a:lnTo>
                  <a:lnTo>
                    <a:pt x="150" y="0"/>
                  </a:lnTo>
                  <a:lnTo>
                    <a:pt x="13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29" name="Freeform 14"/>
            <p:cNvSpPr>
              <a:spLocks noChangeArrowheads="1"/>
            </p:cNvSpPr>
            <p:nvPr/>
          </p:nvSpPr>
          <p:spPr bwMode="auto">
            <a:xfrm>
              <a:off x="4633913" y="6211888"/>
              <a:ext cx="69850" cy="44450"/>
            </a:xfrm>
            <a:custGeom>
              <a:avLst/>
              <a:gdLst>
                <a:gd name="T0" fmla="*/ 47283 w 195"/>
                <a:gd name="T1" fmla="*/ 0 h 124"/>
                <a:gd name="T2" fmla="*/ 47283 w 195"/>
                <a:gd name="T3" fmla="*/ 0 h 124"/>
                <a:gd name="T4" fmla="*/ 9313 w 195"/>
                <a:gd name="T5" fmla="*/ 12546 h 124"/>
                <a:gd name="T6" fmla="*/ 9313 w 195"/>
                <a:gd name="T7" fmla="*/ 12546 h 124"/>
                <a:gd name="T8" fmla="*/ 9313 w 195"/>
                <a:gd name="T9" fmla="*/ 12546 h 124"/>
                <a:gd name="T10" fmla="*/ 6448 w 195"/>
                <a:gd name="T11" fmla="*/ 15773 h 124"/>
                <a:gd name="T12" fmla="*/ 0 w 195"/>
                <a:gd name="T13" fmla="*/ 21867 h 124"/>
                <a:gd name="T14" fmla="*/ 0 w 195"/>
                <a:gd name="T15" fmla="*/ 28319 h 124"/>
                <a:gd name="T16" fmla="*/ 0 w 195"/>
                <a:gd name="T17" fmla="*/ 34771 h 124"/>
                <a:gd name="T18" fmla="*/ 0 w 195"/>
                <a:gd name="T19" fmla="*/ 34771 h 124"/>
                <a:gd name="T20" fmla="*/ 3224 w 195"/>
                <a:gd name="T21" fmla="*/ 40865 h 124"/>
                <a:gd name="T22" fmla="*/ 9313 w 195"/>
                <a:gd name="T23" fmla="*/ 44092 h 124"/>
                <a:gd name="T24" fmla="*/ 15761 w 195"/>
                <a:gd name="T25" fmla="*/ 44092 h 124"/>
                <a:gd name="T26" fmla="*/ 22209 w 195"/>
                <a:gd name="T27" fmla="*/ 44092 h 124"/>
                <a:gd name="T28" fmla="*/ 56955 w 195"/>
                <a:gd name="T29" fmla="*/ 31545 h 124"/>
                <a:gd name="T30" fmla="*/ 56955 w 195"/>
                <a:gd name="T31" fmla="*/ 31545 h 124"/>
                <a:gd name="T32" fmla="*/ 56955 w 195"/>
                <a:gd name="T33" fmla="*/ 31545 h 124"/>
                <a:gd name="T34" fmla="*/ 56955 w 195"/>
                <a:gd name="T35" fmla="*/ 31545 h 124"/>
                <a:gd name="T36" fmla="*/ 63044 w 195"/>
                <a:gd name="T37" fmla="*/ 28319 h 124"/>
                <a:gd name="T38" fmla="*/ 66268 w 195"/>
                <a:gd name="T39" fmla="*/ 21867 h 124"/>
                <a:gd name="T40" fmla="*/ 69492 w 195"/>
                <a:gd name="T41" fmla="*/ 15773 h 124"/>
                <a:gd name="T42" fmla="*/ 69492 w 195"/>
                <a:gd name="T43" fmla="*/ 9320 h 124"/>
                <a:gd name="T44" fmla="*/ 69492 w 195"/>
                <a:gd name="T45" fmla="*/ 9320 h 124"/>
                <a:gd name="T46" fmla="*/ 63044 w 195"/>
                <a:gd name="T47" fmla="*/ 6094 h 124"/>
                <a:gd name="T48" fmla="*/ 60178 w 195"/>
                <a:gd name="T49" fmla="*/ 0 h 124"/>
                <a:gd name="T50" fmla="*/ 53731 w 195"/>
                <a:gd name="T51" fmla="*/ 0 h 124"/>
                <a:gd name="T52" fmla="*/ 47283 w 195"/>
                <a:gd name="T53" fmla="*/ 0 h 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124">
                  <a:moveTo>
                    <a:pt x="132" y="0"/>
                  </a:moveTo>
                  <a:lnTo>
                    <a:pt x="132" y="0"/>
                  </a:lnTo>
                  <a:lnTo>
                    <a:pt x="26" y="35"/>
                  </a:lnTo>
                  <a:lnTo>
                    <a:pt x="18" y="44"/>
                  </a:lnTo>
                  <a:lnTo>
                    <a:pt x="0" y="61"/>
                  </a:lnTo>
                  <a:lnTo>
                    <a:pt x="0" y="79"/>
                  </a:lnTo>
                  <a:lnTo>
                    <a:pt x="0" y="97"/>
                  </a:lnTo>
                  <a:lnTo>
                    <a:pt x="9" y="114"/>
                  </a:lnTo>
                  <a:lnTo>
                    <a:pt x="26" y="123"/>
                  </a:lnTo>
                  <a:lnTo>
                    <a:pt x="44" y="123"/>
                  </a:lnTo>
                  <a:lnTo>
                    <a:pt x="62" y="123"/>
                  </a:lnTo>
                  <a:lnTo>
                    <a:pt x="159" y="88"/>
                  </a:lnTo>
                  <a:lnTo>
                    <a:pt x="176" y="79"/>
                  </a:lnTo>
                  <a:lnTo>
                    <a:pt x="185" y="61"/>
                  </a:lnTo>
                  <a:lnTo>
                    <a:pt x="194" y="44"/>
                  </a:lnTo>
                  <a:lnTo>
                    <a:pt x="194" y="26"/>
                  </a:lnTo>
                  <a:lnTo>
                    <a:pt x="176" y="17"/>
                  </a:lnTo>
                  <a:lnTo>
                    <a:pt x="168" y="0"/>
                  </a:lnTo>
                  <a:lnTo>
                    <a:pt x="150" y="0"/>
                  </a:lnTo>
                  <a:lnTo>
                    <a:pt x="13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0" name="Freeform 15"/>
            <p:cNvSpPr>
              <a:spLocks noChangeArrowheads="1"/>
            </p:cNvSpPr>
            <p:nvPr/>
          </p:nvSpPr>
          <p:spPr bwMode="auto">
            <a:xfrm>
              <a:off x="4741863" y="6167438"/>
              <a:ext cx="69850" cy="50800"/>
            </a:xfrm>
            <a:custGeom>
              <a:avLst/>
              <a:gdLst>
                <a:gd name="T0" fmla="*/ 44059 w 195"/>
                <a:gd name="T1" fmla="*/ 3220 h 142"/>
                <a:gd name="T2" fmla="*/ 44059 w 195"/>
                <a:gd name="T3" fmla="*/ 3220 h 142"/>
                <a:gd name="T4" fmla="*/ 9313 w 195"/>
                <a:gd name="T5" fmla="*/ 15741 h 142"/>
                <a:gd name="T6" fmla="*/ 9313 w 195"/>
                <a:gd name="T7" fmla="*/ 15741 h 142"/>
                <a:gd name="T8" fmla="*/ 9313 w 195"/>
                <a:gd name="T9" fmla="*/ 15741 h 142"/>
                <a:gd name="T10" fmla="*/ 3224 w 195"/>
                <a:gd name="T11" fmla="*/ 22180 h 142"/>
                <a:gd name="T12" fmla="*/ 0 w 195"/>
                <a:gd name="T13" fmla="*/ 25400 h 142"/>
                <a:gd name="T14" fmla="*/ 0 w 195"/>
                <a:gd name="T15" fmla="*/ 31482 h 142"/>
                <a:gd name="T16" fmla="*/ 0 w 195"/>
                <a:gd name="T17" fmla="*/ 41141 h 142"/>
                <a:gd name="T18" fmla="*/ 0 w 195"/>
                <a:gd name="T19" fmla="*/ 41141 h 142"/>
                <a:gd name="T20" fmla="*/ 3224 w 195"/>
                <a:gd name="T21" fmla="*/ 44361 h 142"/>
                <a:gd name="T22" fmla="*/ 9313 w 195"/>
                <a:gd name="T23" fmla="*/ 50442 h 142"/>
                <a:gd name="T24" fmla="*/ 15761 w 195"/>
                <a:gd name="T25" fmla="*/ 50442 h 142"/>
                <a:gd name="T26" fmla="*/ 22209 w 195"/>
                <a:gd name="T27" fmla="*/ 50442 h 142"/>
                <a:gd name="T28" fmla="*/ 60178 w 195"/>
                <a:gd name="T29" fmla="*/ 34701 h 142"/>
                <a:gd name="T30" fmla="*/ 60178 w 195"/>
                <a:gd name="T31" fmla="*/ 34701 h 142"/>
                <a:gd name="T32" fmla="*/ 60178 w 195"/>
                <a:gd name="T33" fmla="*/ 34701 h 142"/>
                <a:gd name="T34" fmla="*/ 60178 w 195"/>
                <a:gd name="T35" fmla="*/ 34701 h 142"/>
                <a:gd name="T36" fmla="*/ 66268 w 195"/>
                <a:gd name="T37" fmla="*/ 31482 h 142"/>
                <a:gd name="T38" fmla="*/ 69492 w 195"/>
                <a:gd name="T39" fmla="*/ 25400 h 142"/>
                <a:gd name="T40" fmla="*/ 69492 w 195"/>
                <a:gd name="T41" fmla="*/ 18961 h 142"/>
                <a:gd name="T42" fmla="*/ 69492 w 195"/>
                <a:gd name="T43" fmla="*/ 12521 h 142"/>
                <a:gd name="T44" fmla="*/ 69492 w 195"/>
                <a:gd name="T45" fmla="*/ 12521 h 142"/>
                <a:gd name="T46" fmla="*/ 63044 w 195"/>
                <a:gd name="T47" fmla="*/ 6439 h 142"/>
                <a:gd name="T48" fmla="*/ 60178 w 195"/>
                <a:gd name="T49" fmla="*/ 3220 h 142"/>
                <a:gd name="T50" fmla="*/ 50507 w 195"/>
                <a:gd name="T51" fmla="*/ 0 h 142"/>
                <a:gd name="T52" fmla="*/ 44059 w 195"/>
                <a:gd name="T53" fmla="*/ 3220 h 1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142">
                  <a:moveTo>
                    <a:pt x="123" y="9"/>
                  </a:moveTo>
                  <a:lnTo>
                    <a:pt x="123" y="9"/>
                  </a:lnTo>
                  <a:lnTo>
                    <a:pt x="26" y="44"/>
                  </a:lnTo>
                  <a:lnTo>
                    <a:pt x="9" y="62"/>
                  </a:lnTo>
                  <a:lnTo>
                    <a:pt x="0" y="71"/>
                  </a:lnTo>
                  <a:lnTo>
                    <a:pt x="0" y="88"/>
                  </a:lnTo>
                  <a:lnTo>
                    <a:pt x="0" y="115"/>
                  </a:lnTo>
                  <a:lnTo>
                    <a:pt x="9" y="124"/>
                  </a:lnTo>
                  <a:lnTo>
                    <a:pt x="26" y="141"/>
                  </a:lnTo>
                  <a:lnTo>
                    <a:pt x="44" y="141"/>
                  </a:lnTo>
                  <a:lnTo>
                    <a:pt x="62" y="141"/>
                  </a:lnTo>
                  <a:lnTo>
                    <a:pt x="168" y="97"/>
                  </a:lnTo>
                  <a:lnTo>
                    <a:pt x="185" y="88"/>
                  </a:lnTo>
                  <a:lnTo>
                    <a:pt x="194" y="71"/>
                  </a:lnTo>
                  <a:lnTo>
                    <a:pt x="194" y="53"/>
                  </a:lnTo>
                  <a:lnTo>
                    <a:pt x="194" y="35"/>
                  </a:lnTo>
                  <a:lnTo>
                    <a:pt x="176" y="18"/>
                  </a:lnTo>
                  <a:lnTo>
                    <a:pt x="168" y="9"/>
                  </a:lnTo>
                  <a:lnTo>
                    <a:pt x="141" y="0"/>
                  </a:lnTo>
                  <a:lnTo>
                    <a:pt x="123"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1" name="Freeform 16"/>
            <p:cNvSpPr>
              <a:spLocks noChangeArrowheads="1"/>
            </p:cNvSpPr>
            <p:nvPr/>
          </p:nvSpPr>
          <p:spPr bwMode="auto">
            <a:xfrm>
              <a:off x="4846638" y="6119813"/>
              <a:ext cx="73025" cy="53975"/>
            </a:xfrm>
            <a:custGeom>
              <a:avLst/>
              <a:gdLst>
                <a:gd name="T0" fmla="*/ 60138 w 204"/>
                <a:gd name="T1" fmla="*/ 37890 h 151"/>
                <a:gd name="T2" fmla="*/ 60138 w 204"/>
                <a:gd name="T3" fmla="*/ 37890 h 151"/>
                <a:gd name="T4" fmla="*/ 66224 w 204"/>
                <a:gd name="T5" fmla="*/ 31456 h 151"/>
                <a:gd name="T6" fmla="*/ 69445 w 204"/>
                <a:gd name="T7" fmla="*/ 25022 h 151"/>
                <a:gd name="T8" fmla="*/ 72667 w 204"/>
                <a:gd name="T9" fmla="*/ 18945 h 151"/>
                <a:gd name="T10" fmla="*/ 69445 w 204"/>
                <a:gd name="T11" fmla="*/ 9294 h 151"/>
                <a:gd name="T12" fmla="*/ 69445 w 204"/>
                <a:gd name="T13" fmla="*/ 9294 h 151"/>
                <a:gd name="T14" fmla="*/ 66224 w 204"/>
                <a:gd name="T15" fmla="*/ 6077 h 151"/>
                <a:gd name="T16" fmla="*/ 60138 w 204"/>
                <a:gd name="T17" fmla="*/ 0 h 151"/>
                <a:gd name="T18" fmla="*/ 50473 w 204"/>
                <a:gd name="T19" fmla="*/ 0 h 151"/>
                <a:gd name="T20" fmla="*/ 44388 w 204"/>
                <a:gd name="T21" fmla="*/ 3217 h 151"/>
                <a:gd name="T22" fmla="*/ 44388 w 204"/>
                <a:gd name="T23" fmla="*/ 3217 h 151"/>
                <a:gd name="T24" fmla="*/ 9665 w 204"/>
                <a:gd name="T25" fmla="*/ 18945 h 151"/>
                <a:gd name="T26" fmla="*/ 9665 w 204"/>
                <a:gd name="T27" fmla="*/ 18945 h 151"/>
                <a:gd name="T28" fmla="*/ 9665 w 204"/>
                <a:gd name="T29" fmla="*/ 18945 h 151"/>
                <a:gd name="T30" fmla="*/ 3222 w 204"/>
                <a:gd name="T31" fmla="*/ 22162 h 151"/>
                <a:gd name="T32" fmla="*/ 0 w 204"/>
                <a:gd name="T33" fmla="*/ 28239 h 151"/>
                <a:gd name="T34" fmla="*/ 0 w 204"/>
                <a:gd name="T35" fmla="*/ 34673 h 151"/>
                <a:gd name="T36" fmla="*/ 0 w 204"/>
                <a:gd name="T37" fmla="*/ 43966 h 151"/>
                <a:gd name="T38" fmla="*/ 0 w 204"/>
                <a:gd name="T39" fmla="*/ 43966 h 151"/>
                <a:gd name="T40" fmla="*/ 6443 w 204"/>
                <a:gd name="T41" fmla="*/ 50400 h 151"/>
                <a:gd name="T42" fmla="*/ 12529 w 204"/>
                <a:gd name="T43" fmla="*/ 53618 h 151"/>
                <a:gd name="T44" fmla="*/ 18972 w 204"/>
                <a:gd name="T45" fmla="*/ 53618 h 151"/>
                <a:gd name="T46" fmla="*/ 25416 w 204"/>
                <a:gd name="T47" fmla="*/ 53618 h 151"/>
                <a:gd name="T48" fmla="*/ 60138 w 204"/>
                <a:gd name="T49" fmla="*/ 3789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4" h="151">
                  <a:moveTo>
                    <a:pt x="168" y="106"/>
                  </a:moveTo>
                  <a:lnTo>
                    <a:pt x="168" y="106"/>
                  </a:lnTo>
                  <a:lnTo>
                    <a:pt x="185" y="88"/>
                  </a:lnTo>
                  <a:lnTo>
                    <a:pt x="194" y="70"/>
                  </a:lnTo>
                  <a:lnTo>
                    <a:pt x="203" y="53"/>
                  </a:lnTo>
                  <a:lnTo>
                    <a:pt x="194" y="26"/>
                  </a:lnTo>
                  <a:lnTo>
                    <a:pt x="185" y="17"/>
                  </a:lnTo>
                  <a:lnTo>
                    <a:pt x="168" y="0"/>
                  </a:lnTo>
                  <a:lnTo>
                    <a:pt x="141" y="0"/>
                  </a:lnTo>
                  <a:lnTo>
                    <a:pt x="124" y="9"/>
                  </a:lnTo>
                  <a:lnTo>
                    <a:pt x="27" y="53"/>
                  </a:lnTo>
                  <a:lnTo>
                    <a:pt x="9" y="62"/>
                  </a:lnTo>
                  <a:lnTo>
                    <a:pt x="0" y="79"/>
                  </a:lnTo>
                  <a:lnTo>
                    <a:pt x="0" y="97"/>
                  </a:lnTo>
                  <a:lnTo>
                    <a:pt x="0" y="123"/>
                  </a:lnTo>
                  <a:lnTo>
                    <a:pt x="18" y="141"/>
                  </a:lnTo>
                  <a:lnTo>
                    <a:pt x="35" y="150"/>
                  </a:lnTo>
                  <a:lnTo>
                    <a:pt x="53" y="150"/>
                  </a:lnTo>
                  <a:lnTo>
                    <a:pt x="71" y="150"/>
                  </a:lnTo>
                  <a:lnTo>
                    <a:pt x="168"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2" name="Freeform 17"/>
            <p:cNvSpPr>
              <a:spLocks noChangeArrowheads="1"/>
            </p:cNvSpPr>
            <p:nvPr/>
          </p:nvSpPr>
          <p:spPr bwMode="auto">
            <a:xfrm>
              <a:off x="4948238" y="6065838"/>
              <a:ext cx="73025" cy="57150"/>
            </a:xfrm>
            <a:custGeom>
              <a:avLst/>
              <a:gdLst>
                <a:gd name="T0" fmla="*/ 28419 w 203"/>
                <a:gd name="T1" fmla="*/ 56793 h 160"/>
                <a:gd name="T2" fmla="*/ 28419 w 203"/>
                <a:gd name="T3" fmla="*/ 56793 h 160"/>
                <a:gd name="T4" fmla="*/ 63312 w 203"/>
                <a:gd name="T5" fmla="*/ 37862 h 160"/>
                <a:gd name="T6" fmla="*/ 63312 w 203"/>
                <a:gd name="T7" fmla="*/ 37862 h 160"/>
                <a:gd name="T8" fmla="*/ 63312 w 203"/>
                <a:gd name="T9" fmla="*/ 37862 h 160"/>
                <a:gd name="T10" fmla="*/ 63312 w 203"/>
                <a:gd name="T11" fmla="*/ 37862 h 160"/>
                <a:gd name="T12" fmla="*/ 69787 w 203"/>
                <a:gd name="T13" fmla="*/ 31433 h 160"/>
                <a:gd name="T14" fmla="*/ 72665 w 203"/>
                <a:gd name="T15" fmla="*/ 25003 h 160"/>
                <a:gd name="T16" fmla="*/ 72665 w 203"/>
                <a:gd name="T17" fmla="*/ 18931 h 160"/>
                <a:gd name="T18" fmla="*/ 72665 w 203"/>
                <a:gd name="T19" fmla="*/ 9287 h 160"/>
                <a:gd name="T20" fmla="*/ 72665 w 203"/>
                <a:gd name="T21" fmla="*/ 9287 h 160"/>
                <a:gd name="T22" fmla="*/ 66550 w 203"/>
                <a:gd name="T23" fmla="*/ 3215 h 160"/>
                <a:gd name="T24" fmla="*/ 60075 w 203"/>
                <a:gd name="T25" fmla="*/ 0 h 160"/>
                <a:gd name="T26" fmla="*/ 50722 w 203"/>
                <a:gd name="T27" fmla="*/ 0 h 160"/>
                <a:gd name="T28" fmla="*/ 44247 w 203"/>
                <a:gd name="T29" fmla="*/ 3215 h 160"/>
                <a:gd name="T30" fmla="*/ 44247 w 203"/>
                <a:gd name="T31" fmla="*/ 3215 h 160"/>
                <a:gd name="T32" fmla="*/ 9353 w 203"/>
                <a:gd name="T33" fmla="*/ 22146 h 160"/>
                <a:gd name="T34" fmla="*/ 9353 w 203"/>
                <a:gd name="T35" fmla="*/ 22146 h 160"/>
                <a:gd name="T36" fmla="*/ 2878 w 203"/>
                <a:gd name="T37" fmla="*/ 25003 h 160"/>
                <a:gd name="T38" fmla="*/ 0 w 203"/>
                <a:gd name="T39" fmla="*/ 31433 h 160"/>
                <a:gd name="T40" fmla="*/ 0 w 203"/>
                <a:gd name="T41" fmla="*/ 41077 h 160"/>
                <a:gd name="T42" fmla="*/ 2878 w 203"/>
                <a:gd name="T43" fmla="*/ 47149 h 160"/>
                <a:gd name="T44" fmla="*/ 2878 w 203"/>
                <a:gd name="T45" fmla="*/ 47149 h 160"/>
                <a:gd name="T46" fmla="*/ 6115 w 203"/>
                <a:gd name="T47" fmla="*/ 53578 h 160"/>
                <a:gd name="T48" fmla="*/ 12591 w 203"/>
                <a:gd name="T49" fmla="*/ 56793 h 160"/>
                <a:gd name="T50" fmla="*/ 21943 w 203"/>
                <a:gd name="T51" fmla="*/ 56793 h 160"/>
                <a:gd name="T52" fmla="*/ 28419 w 203"/>
                <a:gd name="T53" fmla="*/ 56793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3" h="160">
                  <a:moveTo>
                    <a:pt x="79" y="159"/>
                  </a:moveTo>
                  <a:lnTo>
                    <a:pt x="79" y="159"/>
                  </a:lnTo>
                  <a:lnTo>
                    <a:pt x="176" y="106"/>
                  </a:lnTo>
                  <a:lnTo>
                    <a:pt x="194" y="88"/>
                  </a:lnTo>
                  <a:lnTo>
                    <a:pt x="202" y="70"/>
                  </a:lnTo>
                  <a:lnTo>
                    <a:pt x="202" y="53"/>
                  </a:lnTo>
                  <a:lnTo>
                    <a:pt x="202" y="26"/>
                  </a:lnTo>
                  <a:lnTo>
                    <a:pt x="185" y="9"/>
                  </a:lnTo>
                  <a:lnTo>
                    <a:pt x="167" y="0"/>
                  </a:lnTo>
                  <a:lnTo>
                    <a:pt x="141" y="0"/>
                  </a:lnTo>
                  <a:lnTo>
                    <a:pt x="123" y="9"/>
                  </a:lnTo>
                  <a:lnTo>
                    <a:pt x="26" y="62"/>
                  </a:lnTo>
                  <a:lnTo>
                    <a:pt x="8" y="70"/>
                  </a:lnTo>
                  <a:lnTo>
                    <a:pt x="0" y="88"/>
                  </a:lnTo>
                  <a:lnTo>
                    <a:pt x="0" y="115"/>
                  </a:lnTo>
                  <a:lnTo>
                    <a:pt x="8" y="132"/>
                  </a:lnTo>
                  <a:lnTo>
                    <a:pt x="17" y="150"/>
                  </a:lnTo>
                  <a:lnTo>
                    <a:pt x="35" y="159"/>
                  </a:lnTo>
                  <a:lnTo>
                    <a:pt x="61" y="159"/>
                  </a:lnTo>
                  <a:lnTo>
                    <a:pt x="79" y="1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3" name="Freeform 18"/>
            <p:cNvSpPr>
              <a:spLocks noChangeArrowheads="1"/>
            </p:cNvSpPr>
            <p:nvPr/>
          </p:nvSpPr>
          <p:spPr bwMode="auto">
            <a:xfrm>
              <a:off x="5046663" y="6005513"/>
              <a:ext cx="76200" cy="63500"/>
            </a:xfrm>
            <a:custGeom>
              <a:avLst/>
              <a:gdLst>
                <a:gd name="T0" fmla="*/ 31630 w 212"/>
                <a:gd name="T1" fmla="*/ 59933 h 178"/>
                <a:gd name="T2" fmla="*/ 31630 w 212"/>
                <a:gd name="T3" fmla="*/ 59933 h 178"/>
                <a:gd name="T4" fmla="*/ 31630 w 212"/>
                <a:gd name="T5" fmla="*/ 59933 h 178"/>
                <a:gd name="T6" fmla="*/ 66136 w 212"/>
                <a:gd name="T7" fmla="*/ 37815 h 178"/>
                <a:gd name="T8" fmla="*/ 66136 w 212"/>
                <a:gd name="T9" fmla="*/ 37815 h 178"/>
                <a:gd name="T10" fmla="*/ 66136 w 212"/>
                <a:gd name="T11" fmla="*/ 37815 h 178"/>
                <a:gd name="T12" fmla="*/ 66136 w 212"/>
                <a:gd name="T13" fmla="*/ 37815 h 178"/>
                <a:gd name="T14" fmla="*/ 72606 w 212"/>
                <a:gd name="T15" fmla="*/ 31393 h 178"/>
                <a:gd name="T16" fmla="*/ 75841 w 212"/>
                <a:gd name="T17" fmla="*/ 25329 h 178"/>
                <a:gd name="T18" fmla="*/ 75841 w 212"/>
                <a:gd name="T19" fmla="*/ 15697 h 178"/>
                <a:gd name="T20" fmla="*/ 72606 w 212"/>
                <a:gd name="T21" fmla="*/ 9632 h 178"/>
                <a:gd name="T22" fmla="*/ 72606 w 212"/>
                <a:gd name="T23" fmla="*/ 9632 h 178"/>
                <a:gd name="T24" fmla="*/ 66136 w 212"/>
                <a:gd name="T25" fmla="*/ 3211 h 178"/>
                <a:gd name="T26" fmla="*/ 56791 w 212"/>
                <a:gd name="T27" fmla="*/ 0 h 178"/>
                <a:gd name="T28" fmla="*/ 50321 w 212"/>
                <a:gd name="T29" fmla="*/ 0 h 178"/>
                <a:gd name="T30" fmla="*/ 41335 w 212"/>
                <a:gd name="T31" fmla="*/ 3211 h 178"/>
                <a:gd name="T32" fmla="*/ 41335 w 212"/>
                <a:gd name="T33" fmla="*/ 3211 h 178"/>
                <a:gd name="T34" fmla="*/ 41335 w 212"/>
                <a:gd name="T35" fmla="*/ 3211 h 178"/>
                <a:gd name="T36" fmla="*/ 9705 w 212"/>
                <a:gd name="T37" fmla="*/ 25329 h 178"/>
                <a:gd name="T38" fmla="*/ 9705 w 212"/>
                <a:gd name="T39" fmla="*/ 25329 h 178"/>
                <a:gd name="T40" fmla="*/ 3235 w 212"/>
                <a:gd name="T41" fmla="*/ 28539 h 178"/>
                <a:gd name="T42" fmla="*/ 0 w 212"/>
                <a:gd name="T43" fmla="*/ 37815 h 178"/>
                <a:gd name="T44" fmla="*/ 0 w 212"/>
                <a:gd name="T45" fmla="*/ 44236 h 178"/>
                <a:gd name="T46" fmla="*/ 3235 w 212"/>
                <a:gd name="T47" fmla="*/ 53511 h 178"/>
                <a:gd name="T48" fmla="*/ 3235 w 212"/>
                <a:gd name="T49" fmla="*/ 53511 h 178"/>
                <a:gd name="T50" fmla="*/ 9705 w 212"/>
                <a:gd name="T51" fmla="*/ 56722 h 178"/>
                <a:gd name="T52" fmla="*/ 15815 w 212"/>
                <a:gd name="T53" fmla="*/ 59933 h 178"/>
                <a:gd name="T54" fmla="*/ 25520 w 212"/>
                <a:gd name="T55" fmla="*/ 63143 h 178"/>
                <a:gd name="T56" fmla="*/ 31630 w 212"/>
                <a:gd name="T57" fmla="*/ 59933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2" h="178">
                  <a:moveTo>
                    <a:pt x="88" y="168"/>
                  </a:moveTo>
                  <a:lnTo>
                    <a:pt x="88" y="168"/>
                  </a:lnTo>
                  <a:lnTo>
                    <a:pt x="184" y="106"/>
                  </a:lnTo>
                  <a:lnTo>
                    <a:pt x="202" y="88"/>
                  </a:lnTo>
                  <a:lnTo>
                    <a:pt x="211" y="71"/>
                  </a:lnTo>
                  <a:lnTo>
                    <a:pt x="211" y="44"/>
                  </a:lnTo>
                  <a:lnTo>
                    <a:pt x="202" y="27"/>
                  </a:lnTo>
                  <a:lnTo>
                    <a:pt x="184" y="9"/>
                  </a:lnTo>
                  <a:lnTo>
                    <a:pt x="158" y="0"/>
                  </a:lnTo>
                  <a:lnTo>
                    <a:pt x="140" y="0"/>
                  </a:lnTo>
                  <a:lnTo>
                    <a:pt x="115" y="9"/>
                  </a:lnTo>
                  <a:lnTo>
                    <a:pt x="27" y="71"/>
                  </a:lnTo>
                  <a:lnTo>
                    <a:pt x="9" y="80"/>
                  </a:lnTo>
                  <a:lnTo>
                    <a:pt x="0" y="106"/>
                  </a:lnTo>
                  <a:lnTo>
                    <a:pt x="0" y="124"/>
                  </a:lnTo>
                  <a:lnTo>
                    <a:pt x="9" y="150"/>
                  </a:lnTo>
                  <a:lnTo>
                    <a:pt x="27" y="159"/>
                  </a:lnTo>
                  <a:lnTo>
                    <a:pt x="44" y="168"/>
                  </a:lnTo>
                  <a:lnTo>
                    <a:pt x="71" y="177"/>
                  </a:lnTo>
                  <a:lnTo>
                    <a:pt x="88" y="1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4" name="Freeform 19"/>
            <p:cNvSpPr>
              <a:spLocks noChangeArrowheads="1"/>
            </p:cNvSpPr>
            <p:nvPr/>
          </p:nvSpPr>
          <p:spPr bwMode="auto">
            <a:xfrm>
              <a:off x="5141913" y="5935663"/>
              <a:ext cx="73025" cy="66675"/>
            </a:xfrm>
            <a:custGeom>
              <a:avLst/>
              <a:gdLst>
                <a:gd name="T0" fmla="*/ 3222 w 204"/>
                <a:gd name="T1" fmla="*/ 60223 h 186"/>
                <a:gd name="T2" fmla="*/ 3222 w 204"/>
                <a:gd name="T3" fmla="*/ 60223 h 186"/>
                <a:gd name="T4" fmla="*/ 9307 w 204"/>
                <a:gd name="T5" fmla="*/ 63449 h 186"/>
                <a:gd name="T6" fmla="*/ 18972 w 204"/>
                <a:gd name="T7" fmla="*/ 66317 h 186"/>
                <a:gd name="T8" fmla="*/ 25058 w 204"/>
                <a:gd name="T9" fmla="*/ 66317 h 186"/>
                <a:gd name="T10" fmla="*/ 34723 w 204"/>
                <a:gd name="T11" fmla="*/ 63449 h 186"/>
                <a:gd name="T12" fmla="*/ 34723 w 204"/>
                <a:gd name="T13" fmla="*/ 63449 h 186"/>
                <a:gd name="T14" fmla="*/ 34723 w 204"/>
                <a:gd name="T15" fmla="*/ 63449 h 186"/>
                <a:gd name="T16" fmla="*/ 66224 w 204"/>
                <a:gd name="T17" fmla="*/ 37998 h 186"/>
                <a:gd name="T18" fmla="*/ 66224 w 204"/>
                <a:gd name="T19" fmla="*/ 37998 h 186"/>
                <a:gd name="T20" fmla="*/ 66224 w 204"/>
                <a:gd name="T21" fmla="*/ 37998 h 186"/>
                <a:gd name="T22" fmla="*/ 66224 w 204"/>
                <a:gd name="T23" fmla="*/ 37998 h 186"/>
                <a:gd name="T24" fmla="*/ 72667 w 204"/>
                <a:gd name="T25" fmla="*/ 31545 h 186"/>
                <a:gd name="T26" fmla="*/ 72667 w 204"/>
                <a:gd name="T27" fmla="*/ 25451 h 186"/>
                <a:gd name="T28" fmla="*/ 72667 w 204"/>
                <a:gd name="T29" fmla="*/ 15773 h 186"/>
                <a:gd name="T30" fmla="*/ 69445 w 204"/>
                <a:gd name="T31" fmla="*/ 9679 h 186"/>
                <a:gd name="T32" fmla="*/ 69445 w 204"/>
                <a:gd name="T33" fmla="*/ 9679 h 186"/>
                <a:gd name="T34" fmla="*/ 63002 w 204"/>
                <a:gd name="T35" fmla="*/ 3226 h 186"/>
                <a:gd name="T36" fmla="*/ 53695 w 204"/>
                <a:gd name="T37" fmla="*/ 0 h 186"/>
                <a:gd name="T38" fmla="*/ 47251 w 204"/>
                <a:gd name="T39" fmla="*/ 0 h 186"/>
                <a:gd name="T40" fmla="*/ 37944 w 204"/>
                <a:gd name="T41" fmla="*/ 6452 h 186"/>
                <a:gd name="T42" fmla="*/ 37944 w 204"/>
                <a:gd name="T43" fmla="*/ 6452 h 186"/>
                <a:gd name="T44" fmla="*/ 37944 w 204"/>
                <a:gd name="T45" fmla="*/ 6452 h 186"/>
                <a:gd name="T46" fmla="*/ 9307 w 204"/>
                <a:gd name="T47" fmla="*/ 28319 h 186"/>
                <a:gd name="T48" fmla="*/ 9307 w 204"/>
                <a:gd name="T49" fmla="*/ 28319 h 186"/>
                <a:gd name="T50" fmla="*/ 3222 w 204"/>
                <a:gd name="T51" fmla="*/ 34771 h 186"/>
                <a:gd name="T52" fmla="*/ 0 w 204"/>
                <a:gd name="T53" fmla="*/ 44450 h 186"/>
                <a:gd name="T54" fmla="*/ 0 w 204"/>
                <a:gd name="T55" fmla="*/ 50544 h 186"/>
                <a:gd name="T56" fmla="*/ 3222 w 204"/>
                <a:gd name="T57" fmla="*/ 60223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186">
                  <a:moveTo>
                    <a:pt x="9" y="168"/>
                  </a:moveTo>
                  <a:lnTo>
                    <a:pt x="9" y="168"/>
                  </a:lnTo>
                  <a:lnTo>
                    <a:pt x="26" y="177"/>
                  </a:lnTo>
                  <a:lnTo>
                    <a:pt x="53" y="185"/>
                  </a:lnTo>
                  <a:lnTo>
                    <a:pt x="70" y="185"/>
                  </a:lnTo>
                  <a:lnTo>
                    <a:pt x="97" y="177"/>
                  </a:lnTo>
                  <a:lnTo>
                    <a:pt x="185" y="106"/>
                  </a:lnTo>
                  <a:lnTo>
                    <a:pt x="203" y="88"/>
                  </a:lnTo>
                  <a:lnTo>
                    <a:pt x="203" y="71"/>
                  </a:lnTo>
                  <a:lnTo>
                    <a:pt x="203" y="44"/>
                  </a:lnTo>
                  <a:lnTo>
                    <a:pt x="194" y="27"/>
                  </a:lnTo>
                  <a:lnTo>
                    <a:pt x="176" y="9"/>
                  </a:lnTo>
                  <a:lnTo>
                    <a:pt x="150" y="0"/>
                  </a:lnTo>
                  <a:lnTo>
                    <a:pt x="132" y="0"/>
                  </a:lnTo>
                  <a:lnTo>
                    <a:pt x="106" y="18"/>
                  </a:lnTo>
                  <a:lnTo>
                    <a:pt x="26" y="79"/>
                  </a:lnTo>
                  <a:lnTo>
                    <a:pt x="9" y="97"/>
                  </a:lnTo>
                  <a:lnTo>
                    <a:pt x="0" y="124"/>
                  </a:lnTo>
                  <a:lnTo>
                    <a:pt x="0" y="141"/>
                  </a:lnTo>
                  <a:lnTo>
                    <a:pt x="9" y="1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5" name="Freeform 20"/>
            <p:cNvSpPr>
              <a:spLocks noChangeArrowheads="1"/>
            </p:cNvSpPr>
            <p:nvPr/>
          </p:nvSpPr>
          <p:spPr bwMode="auto">
            <a:xfrm>
              <a:off x="5230813" y="5856288"/>
              <a:ext cx="69850" cy="73025"/>
            </a:xfrm>
            <a:custGeom>
              <a:avLst/>
              <a:gdLst>
                <a:gd name="T0" fmla="*/ 34746 w 195"/>
                <a:gd name="T1" fmla="*/ 66582 h 204"/>
                <a:gd name="T2" fmla="*/ 37970 w 195"/>
                <a:gd name="T3" fmla="*/ 66582 h 204"/>
                <a:gd name="T4" fmla="*/ 37970 w 195"/>
                <a:gd name="T5" fmla="*/ 66582 h 204"/>
                <a:gd name="T6" fmla="*/ 63044 w 195"/>
                <a:gd name="T7" fmla="*/ 37944 h 204"/>
                <a:gd name="T8" fmla="*/ 63044 w 195"/>
                <a:gd name="T9" fmla="*/ 37944 h 204"/>
                <a:gd name="T10" fmla="*/ 63044 w 195"/>
                <a:gd name="T11" fmla="*/ 37944 h 204"/>
                <a:gd name="T12" fmla="*/ 69492 w 195"/>
                <a:gd name="T13" fmla="*/ 31859 h 204"/>
                <a:gd name="T14" fmla="*/ 69492 w 195"/>
                <a:gd name="T15" fmla="*/ 22194 h 204"/>
                <a:gd name="T16" fmla="*/ 69492 w 195"/>
                <a:gd name="T17" fmla="*/ 16108 h 204"/>
                <a:gd name="T18" fmla="*/ 63044 w 195"/>
                <a:gd name="T19" fmla="*/ 6443 h 204"/>
                <a:gd name="T20" fmla="*/ 63044 w 195"/>
                <a:gd name="T21" fmla="*/ 6443 h 204"/>
                <a:gd name="T22" fmla="*/ 56955 w 195"/>
                <a:gd name="T23" fmla="*/ 3222 h 204"/>
                <a:gd name="T24" fmla="*/ 47283 w 195"/>
                <a:gd name="T25" fmla="*/ 0 h 204"/>
                <a:gd name="T26" fmla="*/ 41194 w 195"/>
                <a:gd name="T27" fmla="*/ 3222 h 204"/>
                <a:gd name="T28" fmla="*/ 31522 w 195"/>
                <a:gd name="T29" fmla="*/ 9665 h 204"/>
                <a:gd name="T30" fmla="*/ 31522 w 195"/>
                <a:gd name="T31" fmla="*/ 9665 h 204"/>
                <a:gd name="T32" fmla="*/ 6089 w 195"/>
                <a:gd name="T33" fmla="*/ 35081 h 204"/>
                <a:gd name="T34" fmla="*/ 6089 w 195"/>
                <a:gd name="T35" fmla="*/ 35081 h 204"/>
                <a:gd name="T36" fmla="*/ 0 w 195"/>
                <a:gd name="T37" fmla="*/ 41166 h 204"/>
                <a:gd name="T38" fmla="*/ 0 w 195"/>
                <a:gd name="T39" fmla="*/ 50831 h 204"/>
                <a:gd name="T40" fmla="*/ 0 w 195"/>
                <a:gd name="T41" fmla="*/ 60138 h 204"/>
                <a:gd name="T42" fmla="*/ 6089 w 195"/>
                <a:gd name="T43" fmla="*/ 66582 h 204"/>
                <a:gd name="T44" fmla="*/ 6089 w 195"/>
                <a:gd name="T45" fmla="*/ 66582 h 204"/>
                <a:gd name="T46" fmla="*/ 12537 w 195"/>
                <a:gd name="T47" fmla="*/ 69803 h 204"/>
                <a:gd name="T48" fmla="*/ 18985 w 195"/>
                <a:gd name="T49" fmla="*/ 72667 h 204"/>
                <a:gd name="T50" fmla="*/ 28298 w 195"/>
                <a:gd name="T51" fmla="*/ 72667 h 204"/>
                <a:gd name="T52" fmla="*/ 34746 w 195"/>
                <a:gd name="T53" fmla="*/ 66582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04">
                  <a:moveTo>
                    <a:pt x="97" y="186"/>
                  </a:moveTo>
                  <a:lnTo>
                    <a:pt x="106" y="186"/>
                  </a:lnTo>
                  <a:lnTo>
                    <a:pt x="176" y="106"/>
                  </a:lnTo>
                  <a:lnTo>
                    <a:pt x="194" y="89"/>
                  </a:lnTo>
                  <a:lnTo>
                    <a:pt x="194" y="62"/>
                  </a:lnTo>
                  <a:lnTo>
                    <a:pt x="194" y="45"/>
                  </a:lnTo>
                  <a:lnTo>
                    <a:pt x="176" y="18"/>
                  </a:lnTo>
                  <a:lnTo>
                    <a:pt x="159" y="9"/>
                  </a:lnTo>
                  <a:lnTo>
                    <a:pt x="132" y="0"/>
                  </a:lnTo>
                  <a:lnTo>
                    <a:pt x="115" y="9"/>
                  </a:lnTo>
                  <a:lnTo>
                    <a:pt x="88" y="27"/>
                  </a:lnTo>
                  <a:lnTo>
                    <a:pt x="17" y="98"/>
                  </a:lnTo>
                  <a:lnTo>
                    <a:pt x="0" y="115"/>
                  </a:lnTo>
                  <a:lnTo>
                    <a:pt x="0" y="142"/>
                  </a:lnTo>
                  <a:lnTo>
                    <a:pt x="0" y="168"/>
                  </a:lnTo>
                  <a:lnTo>
                    <a:pt x="17" y="186"/>
                  </a:lnTo>
                  <a:lnTo>
                    <a:pt x="35" y="195"/>
                  </a:lnTo>
                  <a:lnTo>
                    <a:pt x="53" y="203"/>
                  </a:lnTo>
                  <a:lnTo>
                    <a:pt x="79" y="203"/>
                  </a:lnTo>
                  <a:lnTo>
                    <a:pt x="97" y="18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6" name="Freeform 21"/>
            <p:cNvSpPr>
              <a:spLocks noChangeArrowheads="1"/>
            </p:cNvSpPr>
            <p:nvPr/>
          </p:nvSpPr>
          <p:spPr bwMode="auto">
            <a:xfrm>
              <a:off x="5307013" y="5770563"/>
              <a:ext cx="69850" cy="76200"/>
            </a:xfrm>
            <a:custGeom>
              <a:avLst/>
              <a:gdLst>
                <a:gd name="T0" fmla="*/ 40835 w 195"/>
                <a:gd name="T1" fmla="*/ 66541 h 213"/>
                <a:gd name="T2" fmla="*/ 40835 w 195"/>
                <a:gd name="T3" fmla="*/ 66541 h 213"/>
                <a:gd name="T4" fmla="*/ 40835 w 195"/>
                <a:gd name="T5" fmla="*/ 66541 h 213"/>
                <a:gd name="T6" fmla="*/ 66268 w 195"/>
                <a:gd name="T7" fmla="*/ 34701 h 213"/>
                <a:gd name="T8" fmla="*/ 66268 w 195"/>
                <a:gd name="T9" fmla="*/ 34701 h 213"/>
                <a:gd name="T10" fmla="*/ 69492 w 195"/>
                <a:gd name="T11" fmla="*/ 25400 h 213"/>
                <a:gd name="T12" fmla="*/ 69492 w 195"/>
                <a:gd name="T13" fmla="*/ 18961 h 213"/>
                <a:gd name="T14" fmla="*/ 66268 w 195"/>
                <a:gd name="T15" fmla="*/ 9659 h 213"/>
                <a:gd name="T16" fmla="*/ 59820 w 195"/>
                <a:gd name="T17" fmla="*/ 3220 h 213"/>
                <a:gd name="T18" fmla="*/ 59820 w 195"/>
                <a:gd name="T19" fmla="*/ 3220 h 213"/>
                <a:gd name="T20" fmla="*/ 50507 w 195"/>
                <a:gd name="T21" fmla="*/ 0 h 213"/>
                <a:gd name="T22" fmla="*/ 44059 w 195"/>
                <a:gd name="T23" fmla="*/ 0 h 213"/>
                <a:gd name="T24" fmla="*/ 34746 w 195"/>
                <a:gd name="T25" fmla="*/ 3220 h 213"/>
                <a:gd name="T26" fmla="*/ 28298 w 195"/>
                <a:gd name="T27" fmla="*/ 6439 h 213"/>
                <a:gd name="T28" fmla="*/ 28298 w 195"/>
                <a:gd name="T29" fmla="*/ 6439 h 213"/>
                <a:gd name="T30" fmla="*/ 6089 w 195"/>
                <a:gd name="T31" fmla="*/ 37921 h 213"/>
                <a:gd name="T32" fmla="*/ 6089 w 195"/>
                <a:gd name="T33" fmla="*/ 37921 h 213"/>
                <a:gd name="T34" fmla="*/ 0 w 195"/>
                <a:gd name="T35" fmla="*/ 44361 h 213"/>
                <a:gd name="T36" fmla="*/ 0 w 195"/>
                <a:gd name="T37" fmla="*/ 53662 h 213"/>
                <a:gd name="T38" fmla="*/ 2866 w 195"/>
                <a:gd name="T39" fmla="*/ 63321 h 213"/>
                <a:gd name="T40" fmla="*/ 9313 w 195"/>
                <a:gd name="T41" fmla="*/ 69403 h 213"/>
                <a:gd name="T42" fmla="*/ 9313 w 195"/>
                <a:gd name="T43" fmla="*/ 69403 h 213"/>
                <a:gd name="T44" fmla="*/ 15761 w 195"/>
                <a:gd name="T45" fmla="*/ 72623 h 213"/>
                <a:gd name="T46" fmla="*/ 25074 w 195"/>
                <a:gd name="T47" fmla="*/ 75842 h 213"/>
                <a:gd name="T48" fmla="*/ 34746 w 195"/>
                <a:gd name="T49" fmla="*/ 72623 h 213"/>
                <a:gd name="T50" fmla="*/ 40835 w 195"/>
                <a:gd name="T51" fmla="*/ 66541 h 2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5" h="213">
                  <a:moveTo>
                    <a:pt x="114" y="186"/>
                  </a:moveTo>
                  <a:lnTo>
                    <a:pt x="114" y="186"/>
                  </a:lnTo>
                  <a:lnTo>
                    <a:pt x="185" y="97"/>
                  </a:lnTo>
                  <a:lnTo>
                    <a:pt x="194" y="71"/>
                  </a:lnTo>
                  <a:lnTo>
                    <a:pt x="194" y="53"/>
                  </a:lnTo>
                  <a:lnTo>
                    <a:pt x="185" y="27"/>
                  </a:lnTo>
                  <a:lnTo>
                    <a:pt x="167" y="9"/>
                  </a:lnTo>
                  <a:lnTo>
                    <a:pt x="141" y="0"/>
                  </a:lnTo>
                  <a:lnTo>
                    <a:pt x="123" y="0"/>
                  </a:lnTo>
                  <a:lnTo>
                    <a:pt x="97" y="9"/>
                  </a:lnTo>
                  <a:lnTo>
                    <a:pt x="79" y="18"/>
                  </a:lnTo>
                  <a:lnTo>
                    <a:pt x="17" y="106"/>
                  </a:lnTo>
                  <a:lnTo>
                    <a:pt x="0" y="124"/>
                  </a:lnTo>
                  <a:lnTo>
                    <a:pt x="0" y="150"/>
                  </a:lnTo>
                  <a:lnTo>
                    <a:pt x="8" y="177"/>
                  </a:lnTo>
                  <a:lnTo>
                    <a:pt x="26" y="194"/>
                  </a:lnTo>
                  <a:lnTo>
                    <a:pt x="44" y="203"/>
                  </a:lnTo>
                  <a:lnTo>
                    <a:pt x="70" y="212"/>
                  </a:lnTo>
                  <a:lnTo>
                    <a:pt x="97" y="203"/>
                  </a:lnTo>
                  <a:lnTo>
                    <a:pt x="114" y="18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7" name="Freeform 22"/>
            <p:cNvSpPr>
              <a:spLocks noChangeArrowheads="1"/>
            </p:cNvSpPr>
            <p:nvPr/>
          </p:nvSpPr>
          <p:spPr bwMode="auto">
            <a:xfrm>
              <a:off x="5370513" y="5668963"/>
              <a:ext cx="66675" cy="82550"/>
            </a:xfrm>
            <a:custGeom>
              <a:avLst/>
              <a:gdLst>
                <a:gd name="T0" fmla="*/ 44450 w 186"/>
                <a:gd name="T1" fmla="*/ 69629 h 230"/>
                <a:gd name="T2" fmla="*/ 53770 w 186"/>
                <a:gd name="T3" fmla="*/ 50607 h 230"/>
                <a:gd name="T4" fmla="*/ 63449 w 186"/>
                <a:gd name="T5" fmla="*/ 34815 h 230"/>
                <a:gd name="T6" fmla="*/ 63449 w 186"/>
                <a:gd name="T7" fmla="*/ 34815 h 230"/>
                <a:gd name="T8" fmla="*/ 63449 w 186"/>
                <a:gd name="T9" fmla="*/ 34815 h 230"/>
                <a:gd name="T10" fmla="*/ 66317 w 186"/>
                <a:gd name="T11" fmla="*/ 25124 h 230"/>
                <a:gd name="T12" fmla="*/ 63449 w 186"/>
                <a:gd name="T13" fmla="*/ 15792 h 230"/>
                <a:gd name="T14" fmla="*/ 60223 w 186"/>
                <a:gd name="T15" fmla="*/ 9332 h 230"/>
                <a:gd name="T16" fmla="*/ 53770 w 186"/>
                <a:gd name="T17" fmla="*/ 3230 h 230"/>
                <a:gd name="T18" fmla="*/ 53770 w 186"/>
                <a:gd name="T19" fmla="*/ 3230 h 230"/>
                <a:gd name="T20" fmla="*/ 44450 w 186"/>
                <a:gd name="T21" fmla="*/ 0 h 230"/>
                <a:gd name="T22" fmla="*/ 34771 w 186"/>
                <a:gd name="T23" fmla="*/ 0 h 230"/>
                <a:gd name="T24" fmla="*/ 28677 w 186"/>
                <a:gd name="T25" fmla="*/ 6102 h 230"/>
                <a:gd name="T26" fmla="*/ 22225 w 186"/>
                <a:gd name="T27" fmla="*/ 12562 h 230"/>
                <a:gd name="T28" fmla="*/ 22225 w 186"/>
                <a:gd name="T29" fmla="*/ 12562 h 230"/>
                <a:gd name="T30" fmla="*/ 12546 w 186"/>
                <a:gd name="T31" fmla="*/ 31584 h 230"/>
                <a:gd name="T32" fmla="*/ 3226 w 186"/>
                <a:gd name="T33" fmla="*/ 47377 h 230"/>
                <a:gd name="T34" fmla="*/ 3226 w 186"/>
                <a:gd name="T35" fmla="*/ 47377 h 230"/>
                <a:gd name="T36" fmla="*/ 3226 w 186"/>
                <a:gd name="T37" fmla="*/ 47377 h 230"/>
                <a:gd name="T38" fmla="*/ 0 w 186"/>
                <a:gd name="T39" fmla="*/ 57067 h 230"/>
                <a:gd name="T40" fmla="*/ 3226 w 186"/>
                <a:gd name="T41" fmla="*/ 63169 h 230"/>
                <a:gd name="T42" fmla="*/ 6452 w 186"/>
                <a:gd name="T43" fmla="*/ 72859 h 230"/>
                <a:gd name="T44" fmla="*/ 12546 w 186"/>
                <a:gd name="T45" fmla="*/ 78961 h 230"/>
                <a:gd name="T46" fmla="*/ 12546 w 186"/>
                <a:gd name="T47" fmla="*/ 78961 h 230"/>
                <a:gd name="T48" fmla="*/ 22225 w 186"/>
                <a:gd name="T49" fmla="*/ 82191 h 230"/>
                <a:gd name="T50" fmla="*/ 31545 w 186"/>
                <a:gd name="T51" fmla="*/ 78961 h 230"/>
                <a:gd name="T52" fmla="*/ 37998 w 186"/>
                <a:gd name="T53" fmla="*/ 76090 h 230"/>
                <a:gd name="T54" fmla="*/ 44450 w 186"/>
                <a:gd name="T55" fmla="*/ 69629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6" h="230">
                  <a:moveTo>
                    <a:pt x="124" y="194"/>
                  </a:moveTo>
                  <a:lnTo>
                    <a:pt x="150" y="141"/>
                  </a:lnTo>
                  <a:lnTo>
                    <a:pt x="177" y="97"/>
                  </a:lnTo>
                  <a:lnTo>
                    <a:pt x="185" y="70"/>
                  </a:lnTo>
                  <a:lnTo>
                    <a:pt x="177" y="44"/>
                  </a:lnTo>
                  <a:lnTo>
                    <a:pt x="168" y="26"/>
                  </a:lnTo>
                  <a:lnTo>
                    <a:pt x="150" y="9"/>
                  </a:lnTo>
                  <a:lnTo>
                    <a:pt x="124" y="0"/>
                  </a:lnTo>
                  <a:lnTo>
                    <a:pt x="97" y="0"/>
                  </a:lnTo>
                  <a:lnTo>
                    <a:pt x="80" y="17"/>
                  </a:lnTo>
                  <a:lnTo>
                    <a:pt x="62" y="35"/>
                  </a:lnTo>
                  <a:lnTo>
                    <a:pt x="35" y="88"/>
                  </a:lnTo>
                  <a:lnTo>
                    <a:pt x="9" y="132"/>
                  </a:lnTo>
                  <a:lnTo>
                    <a:pt x="0" y="159"/>
                  </a:lnTo>
                  <a:lnTo>
                    <a:pt x="9" y="176"/>
                  </a:lnTo>
                  <a:lnTo>
                    <a:pt x="18" y="203"/>
                  </a:lnTo>
                  <a:lnTo>
                    <a:pt x="35" y="220"/>
                  </a:lnTo>
                  <a:lnTo>
                    <a:pt x="62" y="229"/>
                  </a:lnTo>
                  <a:lnTo>
                    <a:pt x="88" y="220"/>
                  </a:lnTo>
                  <a:lnTo>
                    <a:pt x="106" y="212"/>
                  </a:lnTo>
                  <a:lnTo>
                    <a:pt x="124" y="19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8" name="Freeform 23"/>
            <p:cNvSpPr>
              <a:spLocks noChangeArrowheads="1"/>
            </p:cNvSpPr>
            <p:nvPr/>
          </p:nvSpPr>
          <p:spPr bwMode="auto">
            <a:xfrm>
              <a:off x="5418138" y="5561013"/>
              <a:ext cx="57150" cy="82550"/>
            </a:xfrm>
            <a:custGeom>
              <a:avLst/>
              <a:gdLst>
                <a:gd name="T0" fmla="*/ 16073 w 160"/>
                <a:gd name="T1" fmla="*/ 82191 h 230"/>
                <a:gd name="T2" fmla="*/ 16073 w 160"/>
                <a:gd name="T3" fmla="*/ 82191 h 230"/>
                <a:gd name="T4" fmla="*/ 25360 w 160"/>
                <a:gd name="T5" fmla="*/ 82191 h 230"/>
                <a:gd name="T6" fmla="*/ 35004 w 160"/>
                <a:gd name="T7" fmla="*/ 82191 h 230"/>
                <a:gd name="T8" fmla="*/ 41077 w 160"/>
                <a:gd name="T9" fmla="*/ 76090 h 230"/>
                <a:gd name="T10" fmla="*/ 44291 w 160"/>
                <a:gd name="T11" fmla="*/ 66399 h 230"/>
                <a:gd name="T12" fmla="*/ 44291 w 160"/>
                <a:gd name="T13" fmla="*/ 66399 h 230"/>
                <a:gd name="T14" fmla="*/ 44291 w 160"/>
                <a:gd name="T15" fmla="*/ 66399 h 230"/>
                <a:gd name="T16" fmla="*/ 50721 w 160"/>
                <a:gd name="T17" fmla="*/ 47377 h 230"/>
                <a:gd name="T18" fmla="*/ 50721 w 160"/>
                <a:gd name="T19" fmla="*/ 47377 h 230"/>
                <a:gd name="T20" fmla="*/ 56793 w 160"/>
                <a:gd name="T21" fmla="*/ 28354 h 230"/>
                <a:gd name="T22" fmla="*/ 56793 w 160"/>
                <a:gd name="T23" fmla="*/ 28354 h 230"/>
                <a:gd name="T24" fmla="*/ 56793 w 160"/>
                <a:gd name="T25" fmla="*/ 28354 h 230"/>
                <a:gd name="T26" fmla="*/ 56793 w 160"/>
                <a:gd name="T27" fmla="*/ 19022 h 230"/>
                <a:gd name="T28" fmla="*/ 53578 w 160"/>
                <a:gd name="T29" fmla="*/ 12562 h 230"/>
                <a:gd name="T30" fmla="*/ 47506 w 160"/>
                <a:gd name="T31" fmla="*/ 3230 h 230"/>
                <a:gd name="T32" fmla="*/ 41077 w 160"/>
                <a:gd name="T33" fmla="*/ 0 h 230"/>
                <a:gd name="T34" fmla="*/ 41077 w 160"/>
                <a:gd name="T35" fmla="*/ 0 h 230"/>
                <a:gd name="T36" fmla="*/ 31790 w 160"/>
                <a:gd name="T37" fmla="*/ 0 h 230"/>
                <a:gd name="T38" fmla="*/ 22146 w 160"/>
                <a:gd name="T39" fmla="*/ 3230 h 230"/>
                <a:gd name="T40" fmla="*/ 16073 w 160"/>
                <a:gd name="T41" fmla="*/ 9332 h 230"/>
                <a:gd name="T42" fmla="*/ 12859 w 160"/>
                <a:gd name="T43" fmla="*/ 15792 h 230"/>
                <a:gd name="T44" fmla="*/ 12859 w 160"/>
                <a:gd name="T45" fmla="*/ 19022 h 230"/>
                <a:gd name="T46" fmla="*/ 12859 w 160"/>
                <a:gd name="T47" fmla="*/ 19022 h 230"/>
                <a:gd name="T48" fmla="*/ 6429 w 160"/>
                <a:gd name="T49" fmla="*/ 34815 h 230"/>
                <a:gd name="T50" fmla="*/ 6429 w 160"/>
                <a:gd name="T51" fmla="*/ 34815 h 230"/>
                <a:gd name="T52" fmla="*/ 0 w 160"/>
                <a:gd name="T53" fmla="*/ 53837 h 230"/>
                <a:gd name="T54" fmla="*/ 0 w 160"/>
                <a:gd name="T55" fmla="*/ 53837 h 230"/>
                <a:gd name="T56" fmla="*/ 0 w 160"/>
                <a:gd name="T57" fmla="*/ 63169 h 230"/>
                <a:gd name="T58" fmla="*/ 3215 w 160"/>
                <a:gd name="T59" fmla="*/ 69629 h 230"/>
                <a:gd name="T60" fmla="*/ 6429 w 160"/>
                <a:gd name="T61" fmla="*/ 78961 h 230"/>
                <a:gd name="T62" fmla="*/ 16073 w 160"/>
                <a:gd name="T63" fmla="*/ 82191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0" h="230">
                  <a:moveTo>
                    <a:pt x="45" y="229"/>
                  </a:moveTo>
                  <a:lnTo>
                    <a:pt x="45" y="229"/>
                  </a:lnTo>
                  <a:lnTo>
                    <a:pt x="71" y="229"/>
                  </a:lnTo>
                  <a:lnTo>
                    <a:pt x="98" y="229"/>
                  </a:lnTo>
                  <a:lnTo>
                    <a:pt x="115" y="212"/>
                  </a:lnTo>
                  <a:lnTo>
                    <a:pt x="124" y="185"/>
                  </a:lnTo>
                  <a:lnTo>
                    <a:pt x="142" y="132"/>
                  </a:lnTo>
                  <a:lnTo>
                    <a:pt x="159" y="79"/>
                  </a:lnTo>
                  <a:lnTo>
                    <a:pt x="159" y="53"/>
                  </a:lnTo>
                  <a:lnTo>
                    <a:pt x="150" y="35"/>
                  </a:lnTo>
                  <a:lnTo>
                    <a:pt x="133" y="9"/>
                  </a:lnTo>
                  <a:lnTo>
                    <a:pt x="115" y="0"/>
                  </a:lnTo>
                  <a:lnTo>
                    <a:pt x="89" y="0"/>
                  </a:lnTo>
                  <a:lnTo>
                    <a:pt x="62" y="9"/>
                  </a:lnTo>
                  <a:lnTo>
                    <a:pt x="45" y="26"/>
                  </a:lnTo>
                  <a:lnTo>
                    <a:pt x="36" y="44"/>
                  </a:lnTo>
                  <a:lnTo>
                    <a:pt x="36" y="53"/>
                  </a:lnTo>
                  <a:lnTo>
                    <a:pt x="18" y="97"/>
                  </a:lnTo>
                  <a:lnTo>
                    <a:pt x="0" y="150"/>
                  </a:lnTo>
                  <a:lnTo>
                    <a:pt x="0" y="176"/>
                  </a:lnTo>
                  <a:lnTo>
                    <a:pt x="9" y="194"/>
                  </a:lnTo>
                  <a:lnTo>
                    <a:pt x="18" y="220"/>
                  </a:lnTo>
                  <a:lnTo>
                    <a:pt x="45" y="2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39" name="Freeform 24"/>
            <p:cNvSpPr>
              <a:spLocks noChangeArrowheads="1"/>
            </p:cNvSpPr>
            <p:nvPr/>
          </p:nvSpPr>
          <p:spPr bwMode="auto">
            <a:xfrm>
              <a:off x="5443538" y="5446713"/>
              <a:ext cx="50800" cy="85725"/>
            </a:xfrm>
            <a:custGeom>
              <a:avLst/>
              <a:gdLst>
                <a:gd name="T0" fmla="*/ 44361 w 142"/>
                <a:gd name="T1" fmla="*/ 63487 h 239"/>
                <a:gd name="T2" fmla="*/ 44361 w 142"/>
                <a:gd name="T3" fmla="*/ 63487 h 239"/>
                <a:gd name="T4" fmla="*/ 44361 w 142"/>
                <a:gd name="T5" fmla="*/ 63487 h 239"/>
                <a:gd name="T6" fmla="*/ 47223 w 142"/>
                <a:gd name="T7" fmla="*/ 44477 h 239"/>
                <a:gd name="T8" fmla="*/ 47223 w 142"/>
                <a:gd name="T9" fmla="*/ 44477 h 239"/>
                <a:gd name="T10" fmla="*/ 50442 w 142"/>
                <a:gd name="T11" fmla="*/ 25466 h 239"/>
                <a:gd name="T12" fmla="*/ 50442 w 142"/>
                <a:gd name="T13" fmla="*/ 25466 h 239"/>
                <a:gd name="T14" fmla="*/ 47223 w 142"/>
                <a:gd name="T15" fmla="*/ 15782 h 239"/>
                <a:gd name="T16" fmla="*/ 44361 w 142"/>
                <a:gd name="T17" fmla="*/ 6456 h 239"/>
                <a:gd name="T18" fmla="*/ 34701 w 142"/>
                <a:gd name="T19" fmla="*/ 3228 h 239"/>
                <a:gd name="T20" fmla="*/ 28262 w 142"/>
                <a:gd name="T21" fmla="*/ 0 h 239"/>
                <a:gd name="T22" fmla="*/ 28262 w 142"/>
                <a:gd name="T23" fmla="*/ 0 h 239"/>
                <a:gd name="T24" fmla="*/ 18961 w 142"/>
                <a:gd name="T25" fmla="*/ 0 h 239"/>
                <a:gd name="T26" fmla="*/ 9659 w 142"/>
                <a:gd name="T27" fmla="*/ 6456 h 239"/>
                <a:gd name="T28" fmla="*/ 3220 w 142"/>
                <a:gd name="T29" fmla="*/ 12554 h 239"/>
                <a:gd name="T30" fmla="*/ 3220 w 142"/>
                <a:gd name="T31" fmla="*/ 22238 h 239"/>
                <a:gd name="T32" fmla="*/ 3220 w 142"/>
                <a:gd name="T33" fmla="*/ 22238 h 239"/>
                <a:gd name="T34" fmla="*/ 0 w 142"/>
                <a:gd name="T35" fmla="*/ 41248 h 239"/>
                <a:gd name="T36" fmla="*/ 0 w 142"/>
                <a:gd name="T37" fmla="*/ 41248 h 239"/>
                <a:gd name="T38" fmla="*/ 0 w 142"/>
                <a:gd name="T39" fmla="*/ 60259 h 239"/>
                <a:gd name="T40" fmla="*/ 0 w 142"/>
                <a:gd name="T41" fmla="*/ 60259 h 239"/>
                <a:gd name="T42" fmla="*/ 0 w 142"/>
                <a:gd name="T43" fmla="*/ 69584 h 239"/>
                <a:gd name="T44" fmla="*/ 3220 w 142"/>
                <a:gd name="T45" fmla="*/ 76041 h 239"/>
                <a:gd name="T46" fmla="*/ 9659 w 142"/>
                <a:gd name="T47" fmla="*/ 82497 h 239"/>
                <a:gd name="T48" fmla="*/ 18961 w 142"/>
                <a:gd name="T49" fmla="*/ 85366 h 239"/>
                <a:gd name="T50" fmla="*/ 18961 w 142"/>
                <a:gd name="T51" fmla="*/ 85366 h 239"/>
                <a:gd name="T52" fmla="*/ 28262 w 142"/>
                <a:gd name="T53" fmla="*/ 85366 h 239"/>
                <a:gd name="T54" fmla="*/ 37921 w 142"/>
                <a:gd name="T55" fmla="*/ 79269 h 239"/>
                <a:gd name="T56" fmla="*/ 44361 w 142"/>
                <a:gd name="T57" fmla="*/ 72812 h 239"/>
                <a:gd name="T58" fmla="*/ 44361 w 142"/>
                <a:gd name="T59" fmla="*/ 63487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2" h="239">
                  <a:moveTo>
                    <a:pt x="124" y="177"/>
                  </a:moveTo>
                  <a:lnTo>
                    <a:pt x="124" y="177"/>
                  </a:lnTo>
                  <a:lnTo>
                    <a:pt x="132" y="124"/>
                  </a:lnTo>
                  <a:lnTo>
                    <a:pt x="141" y="71"/>
                  </a:lnTo>
                  <a:lnTo>
                    <a:pt x="132" y="44"/>
                  </a:lnTo>
                  <a:lnTo>
                    <a:pt x="124" y="18"/>
                  </a:lnTo>
                  <a:lnTo>
                    <a:pt x="97" y="9"/>
                  </a:lnTo>
                  <a:lnTo>
                    <a:pt x="79" y="0"/>
                  </a:lnTo>
                  <a:lnTo>
                    <a:pt x="53" y="0"/>
                  </a:lnTo>
                  <a:lnTo>
                    <a:pt x="27" y="18"/>
                  </a:lnTo>
                  <a:lnTo>
                    <a:pt x="9" y="35"/>
                  </a:lnTo>
                  <a:lnTo>
                    <a:pt x="9" y="62"/>
                  </a:lnTo>
                  <a:lnTo>
                    <a:pt x="0" y="115"/>
                  </a:lnTo>
                  <a:lnTo>
                    <a:pt x="0" y="168"/>
                  </a:lnTo>
                  <a:lnTo>
                    <a:pt x="0" y="194"/>
                  </a:lnTo>
                  <a:lnTo>
                    <a:pt x="9" y="212"/>
                  </a:lnTo>
                  <a:lnTo>
                    <a:pt x="27" y="230"/>
                  </a:lnTo>
                  <a:lnTo>
                    <a:pt x="53" y="238"/>
                  </a:lnTo>
                  <a:lnTo>
                    <a:pt x="79" y="238"/>
                  </a:lnTo>
                  <a:lnTo>
                    <a:pt x="106" y="221"/>
                  </a:lnTo>
                  <a:lnTo>
                    <a:pt x="124" y="203"/>
                  </a:lnTo>
                  <a:lnTo>
                    <a:pt x="124" y="1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0" name="Freeform 25"/>
            <p:cNvSpPr>
              <a:spLocks noChangeArrowheads="1"/>
            </p:cNvSpPr>
            <p:nvPr/>
          </p:nvSpPr>
          <p:spPr bwMode="auto">
            <a:xfrm>
              <a:off x="5440363" y="5329238"/>
              <a:ext cx="50800" cy="88900"/>
            </a:xfrm>
            <a:custGeom>
              <a:avLst/>
              <a:gdLst>
                <a:gd name="T0" fmla="*/ 47580 w 142"/>
                <a:gd name="T1" fmla="*/ 21867 h 248"/>
                <a:gd name="T2" fmla="*/ 47580 w 142"/>
                <a:gd name="T3" fmla="*/ 21867 h 248"/>
                <a:gd name="T4" fmla="*/ 47580 w 142"/>
                <a:gd name="T5" fmla="*/ 21867 h 248"/>
                <a:gd name="T6" fmla="*/ 44361 w 142"/>
                <a:gd name="T7" fmla="*/ 12546 h 248"/>
                <a:gd name="T8" fmla="*/ 37921 w 142"/>
                <a:gd name="T9" fmla="*/ 6094 h 248"/>
                <a:gd name="T10" fmla="*/ 31482 w 142"/>
                <a:gd name="T11" fmla="*/ 3226 h 248"/>
                <a:gd name="T12" fmla="*/ 22180 w 142"/>
                <a:gd name="T13" fmla="*/ 0 h 248"/>
                <a:gd name="T14" fmla="*/ 22180 w 142"/>
                <a:gd name="T15" fmla="*/ 0 h 248"/>
                <a:gd name="T16" fmla="*/ 12879 w 142"/>
                <a:gd name="T17" fmla="*/ 3226 h 248"/>
                <a:gd name="T18" fmla="*/ 3220 w 142"/>
                <a:gd name="T19" fmla="*/ 9320 h 248"/>
                <a:gd name="T20" fmla="*/ 0 w 142"/>
                <a:gd name="T21" fmla="*/ 18999 h 248"/>
                <a:gd name="T22" fmla="*/ 0 w 142"/>
                <a:gd name="T23" fmla="*/ 28319 h 248"/>
                <a:gd name="T24" fmla="*/ 0 w 142"/>
                <a:gd name="T25" fmla="*/ 28319 h 248"/>
                <a:gd name="T26" fmla="*/ 3220 w 142"/>
                <a:gd name="T27" fmla="*/ 47318 h 248"/>
                <a:gd name="T28" fmla="*/ 3220 w 142"/>
                <a:gd name="T29" fmla="*/ 66317 h 248"/>
                <a:gd name="T30" fmla="*/ 3220 w 142"/>
                <a:gd name="T31" fmla="*/ 66317 h 248"/>
                <a:gd name="T32" fmla="*/ 3220 w 142"/>
                <a:gd name="T33" fmla="*/ 66317 h 248"/>
                <a:gd name="T34" fmla="*/ 6439 w 142"/>
                <a:gd name="T35" fmla="*/ 75637 h 248"/>
                <a:gd name="T36" fmla="*/ 12879 w 142"/>
                <a:gd name="T37" fmla="*/ 82089 h 248"/>
                <a:gd name="T38" fmla="*/ 18961 w 142"/>
                <a:gd name="T39" fmla="*/ 85315 h 248"/>
                <a:gd name="T40" fmla="*/ 28620 w 142"/>
                <a:gd name="T41" fmla="*/ 88542 h 248"/>
                <a:gd name="T42" fmla="*/ 28620 w 142"/>
                <a:gd name="T43" fmla="*/ 88542 h 248"/>
                <a:gd name="T44" fmla="*/ 37921 w 142"/>
                <a:gd name="T45" fmla="*/ 85315 h 248"/>
                <a:gd name="T46" fmla="*/ 44361 w 142"/>
                <a:gd name="T47" fmla="*/ 78863 h 248"/>
                <a:gd name="T48" fmla="*/ 50442 w 142"/>
                <a:gd name="T49" fmla="*/ 69543 h 248"/>
                <a:gd name="T50" fmla="*/ 50442 w 142"/>
                <a:gd name="T51" fmla="*/ 63090 h 248"/>
                <a:gd name="T52" fmla="*/ 50442 w 142"/>
                <a:gd name="T53" fmla="*/ 40865 h 248"/>
                <a:gd name="T54" fmla="*/ 47580 w 142"/>
                <a:gd name="T55" fmla="*/ 21867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248">
                  <a:moveTo>
                    <a:pt x="133" y="61"/>
                  </a:moveTo>
                  <a:lnTo>
                    <a:pt x="133" y="61"/>
                  </a:lnTo>
                  <a:lnTo>
                    <a:pt x="124" y="35"/>
                  </a:lnTo>
                  <a:lnTo>
                    <a:pt x="106" y="17"/>
                  </a:lnTo>
                  <a:lnTo>
                    <a:pt x="88" y="9"/>
                  </a:lnTo>
                  <a:lnTo>
                    <a:pt x="62" y="0"/>
                  </a:lnTo>
                  <a:lnTo>
                    <a:pt x="36" y="9"/>
                  </a:lnTo>
                  <a:lnTo>
                    <a:pt x="9" y="26"/>
                  </a:lnTo>
                  <a:lnTo>
                    <a:pt x="0" y="53"/>
                  </a:lnTo>
                  <a:lnTo>
                    <a:pt x="0" y="79"/>
                  </a:lnTo>
                  <a:lnTo>
                    <a:pt x="9" y="132"/>
                  </a:lnTo>
                  <a:lnTo>
                    <a:pt x="9" y="185"/>
                  </a:lnTo>
                  <a:lnTo>
                    <a:pt x="18" y="211"/>
                  </a:lnTo>
                  <a:lnTo>
                    <a:pt x="36" y="229"/>
                  </a:lnTo>
                  <a:lnTo>
                    <a:pt x="53" y="238"/>
                  </a:lnTo>
                  <a:lnTo>
                    <a:pt x="80" y="247"/>
                  </a:lnTo>
                  <a:lnTo>
                    <a:pt x="106" y="238"/>
                  </a:lnTo>
                  <a:lnTo>
                    <a:pt x="124" y="220"/>
                  </a:lnTo>
                  <a:lnTo>
                    <a:pt x="141" y="194"/>
                  </a:lnTo>
                  <a:lnTo>
                    <a:pt x="141" y="176"/>
                  </a:lnTo>
                  <a:lnTo>
                    <a:pt x="141" y="114"/>
                  </a:lnTo>
                  <a:lnTo>
                    <a:pt x="133" y="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1" name="Freeform 26"/>
            <p:cNvSpPr>
              <a:spLocks noChangeArrowheads="1"/>
            </p:cNvSpPr>
            <p:nvPr/>
          </p:nvSpPr>
          <p:spPr bwMode="auto">
            <a:xfrm>
              <a:off x="5414963" y="5218113"/>
              <a:ext cx="57150" cy="85725"/>
            </a:xfrm>
            <a:custGeom>
              <a:avLst/>
              <a:gdLst>
                <a:gd name="T0" fmla="*/ 53915 w 159"/>
                <a:gd name="T1" fmla="*/ 34792 h 239"/>
                <a:gd name="T2" fmla="*/ 47445 w 159"/>
                <a:gd name="T3" fmla="*/ 15782 h 239"/>
                <a:gd name="T4" fmla="*/ 47445 w 159"/>
                <a:gd name="T5" fmla="*/ 15782 h 239"/>
                <a:gd name="T6" fmla="*/ 44210 w 159"/>
                <a:gd name="T7" fmla="*/ 9326 h 239"/>
                <a:gd name="T8" fmla="*/ 34865 w 159"/>
                <a:gd name="T9" fmla="*/ 3228 h 239"/>
                <a:gd name="T10" fmla="*/ 28395 w 159"/>
                <a:gd name="T11" fmla="*/ 0 h 239"/>
                <a:gd name="T12" fmla="*/ 19050 w 159"/>
                <a:gd name="T13" fmla="*/ 0 h 239"/>
                <a:gd name="T14" fmla="*/ 19050 w 159"/>
                <a:gd name="T15" fmla="*/ 0 h 239"/>
                <a:gd name="T16" fmla="*/ 9345 w 159"/>
                <a:gd name="T17" fmla="*/ 6098 h 239"/>
                <a:gd name="T18" fmla="*/ 2875 w 159"/>
                <a:gd name="T19" fmla="*/ 12554 h 239"/>
                <a:gd name="T20" fmla="*/ 0 w 159"/>
                <a:gd name="T21" fmla="*/ 22238 h 239"/>
                <a:gd name="T22" fmla="*/ 0 w 159"/>
                <a:gd name="T23" fmla="*/ 28336 h 239"/>
                <a:gd name="T24" fmla="*/ 2875 w 159"/>
                <a:gd name="T25" fmla="*/ 31564 h 239"/>
                <a:gd name="T26" fmla="*/ 6110 w 159"/>
                <a:gd name="T27" fmla="*/ 47346 h 239"/>
                <a:gd name="T28" fmla="*/ 12580 w 159"/>
                <a:gd name="T29" fmla="*/ 66356 h 239"/>
                <a:gd name="T30" fmla="*/ 12580 w 159"/>
                <a:gd name="T31" fmla="*/ 66356 h 239"/>
                <a:gd name="T32" fmla="*/ 12580 w 159"/>
                <a:gd name="T33" fmla="*/ 66356 h 239"/>
                <a:gd name="T34" fmla="*/ 15815 w 159"/>
                <a:gd name="T35" fmla="*/ 76041 h 239"/>
                <a:gd name="T36" fmla="*/ 21925 w 159"/>
                <a:gd name="T37" fmla="*/ 82138 h 239"/>
                <a:gd name="T38" fmla="*/ 31630 w 159"/>
                <a:gd name="T39" fmla="*/ 85366 h 239"/>
                <a:gd name="T40" fmla="*/ 40975 w 159"/>
                <a:gd name="T41" fmla="*/ 85366 h 239"/>
                <a:gd name="T42" fmla="*/ 40975 w 159"/>
                <a:gd name="T43" fmla="*/ 85366 h 239"/>
                <a:gd name="T44" fmla="*/ 50680 w 159"/>
                <a:gd name="T45" fmla="*/ 78910 h 239"/>
                <a:gd name="T46" fmla="*/ 53915 w 159"/>
                <a:gd name="T47" fmla="*/ 72812 h 239"/>
                <a:gd name="T48" fmla="*/ 56791 w 159"/>
                <a:gd name="T49" fmla="*/ 63128 h 239"/>
                <a:gd name="T50" fmla="*/ 56791 w 159"/>
                <a:gd name="T51" fmla="*/ 53802 h 239"/>
                <a:gd name="T52" fmla="*/ 53915 w 159"/>
                <a:gd name="T53" fmla="*/ 34792 h 2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9" h="239">
                  <a:moveTo>
                    <a:pt x="150" y="97"/>
                  </a:moveTo>
                  <a:lnTo>
                    <a:pt x="132" y="44"/>
                  </a:lnTo>
                  <a:lnTo>
                    <a:pt x="123" y="26"/>
                  </a:lnTo>
                  <a:lnTo>
                    <a:pt x="97" y="9"/>
                  </a:lnTo>
                  <a:lnTo>
                    <a:pt x="79" y="0"/>
                  </a:lnTo>
                  <a:lnTo>
                    <a:pt x="53" y="0"/>
                  </a:lnTo>
                  <a:lnTo>
                    <a:pt x="26" y="17"/>
                  </a:lnTo>
                  <a:lnTo>
                    <a:pt x="8" y="35"/>
                  </a:lnTo>
                  <a:lnTo>
                    <a:pt x="0" y="62"/>
                  </a:lnTo>
                  <a:lnTo>
                    <a:pt x="0" y="79"/>
                  </a:lnTo>
                  <a:lnTo>
                    <a:pt x="8" y="88"/>
                  </a:lnTo>
                  <a:lnTo>
                    <a:pt x="17" y="132"/>
                  </a:lnTo>
                  <a:lnTo>
                    <a:pt x="35" y="185"/>
                  </a:lnTo>
                  <a:lnTo>
                    <a:pt x="44" y="212"/>
                  </a:lnTo>
                  <a:lnTo>
                    <a:pt x="61" y="229"/>
                  </a:lnTo>
                  <a:lnTo>
                    <a:pt x="88" y="238"/>
                  </a:lnTo>
                  <a:lnTo>
                    <a:pt x="114" y="238"/>
                  </a:lnTo>
                  <a:lnTo>
                    <a:pt x="141" y="220"/>
                  </a:lnTo>
                  <a:lnTo>
                    <a:pt x="150" y="203"/>
                  </a:lnTo>
                  <a:lnTo>
                    <a:pt x="158" y="176"/>
                  </a:lnTo>
                  <a:lnTo>
                    <a:pt x="158" y="150"/>
                  </a:lnTo>
                  <a:lnTo>
                    <a:pt x="150"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2" name="Freeform 27"/>
            <p:cNvSpPr>
              <a:spLocks noChangeArrowheads="1"/>
            </p:cNvSpPr>
            <p:nvPr/>
          </p:nvSpPr>
          <p:spPr bwMode="auto">
            <a:xfrm>
              <a:off x="5376863" y="5110163"/>
              <a:ext cx="60325" cy="82550"/>
            </a:xfrm>
            <a:custGeom>
              <a:avLst/>
              <a:gdLst>
                <a:gd name="T0" fmla="*/ 50630 w 168"/>
                <a:gd name="T1" fmla="*/ 31584 h 230"/>
                <a:gd name="T2" fmla="*/ 44167 w 168"/>
                <a:gd name="T3" fmla="*/ 12562 h 230"/>
                <a:gd name="T4" fmla="*/ 44167 w 168"/>
                <a:gd name="T5" fmla="*/ 12562 h 230"/>
                <a:gd name="T6" fmla="*/ 38062 w 168"/>
                <a:gd name="T7" fmla="*/ 6102 h 230"/>
                <a:gd name="T8" fmla="*/ 31599 w 168"/>
                <a:gd name="T9" fmla="*/ 0 h 230"/>
                <a:gd name="T10" fmla="*/ 22263 w 168"/>
                <a:gd name="T11" fmla="*/ 0 h 230"/>
                <a:gd name="T12" fmla="*/ 12568 w 168"/>
                <a:gd name="T13" fmla="*/ 3230 h 230"/>
                <a:gd name="T14" fmla="*/ 12568 w 168"/>
                <a:gd name="T15" fmla="*/ 3230 h 230"/>
                <a:gd name="T16" fmla="*/ 6104 w 168"/>
                <a:gd name="T17" fmla="*/ 6102 h 230"/>
                <a:gd name="T18" fmla="*/ 0 w 168"/>
                <a:gd name="T19" fmla="*/ 15792 h 230"/>
                <a:gd name="T20" fmla="*/ 0 w 168"/>
                <a:gd name="T21" fmla="*/ 22253 h 230"/>
                <a:gd name="T22" fmla="*/ 0 w 168"/>
                <a:gd name="T23" fmla="*/ 31584 h 230"/>
                <a:gd name="T24" fmla="*/ 0 w 168"/>
                <a:gd name="T25" fmla="*/ 31584 h 230"/>
                <a:gd name="T26" fmla="*/ 9336 w 168"/>
                <a:gd name="T27" fmla="*/ 50607 h 230"/>
                <a:gd name="T28" fmla="*/ 15799 w 168"/>
                <a:gd name="T29" fmla="*/ 66399 h 230"/>
                <a:gd name="T30" fmla="*/ 15799 w 168"/>
                <a:gd name="T31" fmla="*/ 66399 h 230"/>
                <a:gd name="T32" fmla="*/ 15799 w 168"/>
                <a:gd name="T33" fmla="*/ 66399 h 230"/>
                <a:gd name="T34" fmla="*/ 22263 w 168"/>
                <a:gd name="T35" fmla="*/ 76090 h 230"/>
                <a:gd name="T36" fmla="*/ 28367 w 168"/>
                <a:gd name="T37" fmla="*/ 82191 h 230"/>
                <a:gd name="T38" fmla="*/ 38062 w 168"/>
                <a:gd name="T39" fmla="*/ 82191 h 230"/>
                <a:gd name="T40" fmla="*/ 47398 w 168"/>
                <a:gd name="T41" fmla="*/ 82191 h 230"/>
                <a:gd name="T42" fmla="*/ 47398 w 168"/>
                <a:gd name="T43" fmla="*/ 82191 h 230"/>
                <a:gd name="T44" fmla="*/ 53862 w 168"/>
                <a:gd name="T45" fmla="*/ 76090 h 230"/>
                <a:gd name="T46" fmla="*/ 59966 w 168"/>
                <a:gd name="T47" fmla="*/ 69629 h 230"/>
                <a:gd name="T48" fmla="*/ 59966 w 168"/>
                <a:gd name="T49" fmla="*/ 59938 h 230"/>
                <a:gd name="T50" fmla="*/ 59966 w 168"/>
                <a:gd name="T51" fmla="*/ 50607 h 230"/>
                <a:gd name="T52" fmla="*/ 50630 w 168"/>
                <a:gd name="T53" fmla="*/ 31584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30">
                  <a:moveTo>
                    <a:pt x="141" y="88"/>
                  </a:moveTo>
                  <a:lnTo>
                    <a:pt x="123" y="35"/>
                  </a:lnTo>
                  <a:lnTo>
                    <a:pt x="106" y="17"/>
                  </a:lnTo>
                  <a:lnTo>
                    <a:pt x="88" y="0"/>
                  </a:lnTo>
                  <a:lnTo>
                    <a:pt x="62" y="0"/>
                  </a:lnTo>
                  <a:lnTo>
                    <a:pt x="35" y="9"/>
                  </a:lnTo>
                  <a:lnTo>
                    <a:pt x="17" y="17"/>
                  </a:lnTo>
                  <a:lnTo>
                    <a:pt x="0" y="44"/>
                  </a:lnTo>
                  <a:lnTo>
                    <a:pt x="0" y="62"/>
                  </a:lnTo>
                  <a:lnTo>
                    <a:pt x="0" y="88"/>
                  </a:lnTo>
                  <a:lnTo>
                    <a:pt x="26" y="141"/>
                  </a:lnTo>
                  <a:lnTo>
                    <a:pt x="44" y="185"/>
                  </a:lnTo>
                  <a:lnTo>
                    <a:pt x="62" y="212"/>
                  </a:lnTo>
                  <a:lnTo>
                    <a:pt x="79" y="229"/>
                  </a:lnTo>
                  <a:lnTo>
                    <a:pt x="106" y="229"/>
                  </a:lnTo>
                  <a:lnTo>
                    <a:pt x="132" y="229"/>
                  </a:lnTo>
                  <a:lnTo>
                    <a:pt x="150" y="212"/>
                  </a:lnTo>
                  <a:lnTo>
                    <a:pt x="167" y="194"/>
                  </a:lnTo>
                  <a:lnTo>
                    <a:pt x="167" y="167"/>
                  </a:lnTo>
                  <a:lnTo>
                    <a:pt x="167" y="141"/>
                  </a:lnTo>
                  <a:lnTo>
                    <a:pt x="141"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3" name="Freeform 28"/>
            <p:cNvSpPr>
              <a:spLocks noChangeArrowheads="1"/>
            </p:cNvSpPr>
            <p:nvPr/>
          </p:nvSpPr>
          <p:spPr bwMode="auto">
            <a:xfrm>
              <a:off x="5322888" y="5006975"/>
              <a:ext cx="66675" cy="79375"/>
            </a:xfrm>
            <a:custGeom>
              <a:avLst/>
              <a:gdLst>
                <a:gd name="T0" fmla="*/ 63090 w 186"/>
                <a:gd name="T1" fmla="*/ 44336 h 222"/>
                <a:gd name="T2" fmla="*/ 63090 w 186"/>
                <a:gd name="T3" fmla="*/ 44336 h 222"/>
                <a:gd name="T4" fmla="*/ 44092 w 186"/>
                <a:gd name="T5" fmla="*/ 9654 h 222"/>
                <a:gd name="T6" fmla="*/ 44092 w 186"/>
                <a:gd name="T7" fmla="*/ 9654 h 222"/>
                <a:gd name="T8" fmla="*/ 37998 w 186"/>
                <a:gd name="T9" fmla="*/ 3218 h 222"/>
                <a:gd name="T10" fmla="*/ 28319 w 186"/>
                <a:gd name="T11" fmla="*/ 0 h 222"/>
                <a:gd name="T12" fmla="*/ 22225 w 186"/>
                <a:gd name="T13" fmla="*/ 0 h 222"/>
                <a:gd name="T14" fmla="*/ 12546 w 186"/>
                <a:gd name="T15" fmla="*/ 3218 h 222"/>
                <a:gd name="T16" fmla="*/ 12546 w 186"/>
                <a:gd name="T17" fmla="*/ 3218 h 222"/>
                <a:gd name="T18" fmla="*/ 6094 w 186"/>
                <a:gd name="T19" fmla="*/ 9654 h 222"/>
                <a:gd name="T20" fmla="*/ 0 w 186"/>
                <a:gd name="T21" fmla="*/ 16090 h 222"/>
                <a:gd name="T22" fmla="*/ 0 w 186"/>
                <a:gd name="T23" fmla="*/ 25386 h 222"/>
                <a:gd name="T24" fmla="*/ 3226 w 186"/>
                <a:gd name="T25" fmla="*/ 35039 h 222"/>
                <a:gd name="T26" fmla="*/ 3226 w 186"/>
                <a:gd name="T27" fmla="*/ 35039 h 222"/>
                <a:gd name="T28" fmla="*/ 3226 w 186"/>
                <a:gd name="T29" fmla="*/ 35039 h 222"/>
                <a:gd name="T30" fmla="*/ 22225 w 186"/>
                <a:gd name="T31" fmla="*/ 66503 h 222"/>
                <a:gd name="T32" fmla="*/ 22225 w 186"/>
                <a:gd name="T33" fmla="*/ 66503 h 222"/>
                <a:gd name="T34" fmla="*/ 22225 w 186"/>
                <a:gd name="T35" fmla="*/ 66503 h 222"/>
                <a:gd name="T36" fmla="*/ 28319 w 186"/>
                <a:gd name="T37" fmla="*/ 72582 h 222"/>
                <a:gd name="T38" fmla="*/ 34771 w 186"/>
                <a:gd name="T39" fmla="*/ 79017 h 222"/>
                <a:gd name="T40" fmla="*/ 44092 w 186"/>
                <a:gd name="T41" fmla="*/ 79017 h 222"/>
                <a:gd name="T42" fmla="*/ 53770 w 186"/>
                <a:gd name="T43" fmla="*/ 75800 h 222"/>
                <a:gd name="T44" fmla="*/ 53770 w 186"/>
                <a:gd name="T45" fmla="*/ 75800 h 222"/>
                <a:gd name="T46" fmla="*/ 59864 w 186"/>
                <a:gd name="T47" fmla="*/ 69721 h 222"/>
                <a:gd name="T48" fmla="*/ 66317 w 186"/>
                <a:gd name="T49" fmla="*/ 63285 h 222"/>
                <a:gd name="T50" fmla="*/ 66317 w 186"/>
                <a:gd name="T51" fmla="*/ 53632 h 222"/>
                <a:gd name="T52" fmla="*/ 63090 w 186"/>
                <a:gd name="T53" fmla="*/ 44336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222">
                  <a:moveTo>
                    <a:pt x="176" y="124"/>
                  </a:moveTo>
                  <a:lnTo>
                    <a:pt x="176" y="124"/>
                  </a:lnTo>
                  <a:lnTo>
                    <a:pt x="123" y="27"/>
                  </a:lnTo>
                  <a:lnTo>
                    <a:pt x="106" y="9"/>
                  </a:lnTo>
                  <a:lnTo>
                    <a:pt x="79" y="0"/>
                  </a:lnTo>
                  <a:lnTo>
                    <a:pt x="62" y="0"/>
                  </a:lnTo>
                  <a:lnTo>
                    <a:pt x="35" y="9"/>
                  </a:lnTo>
                  <a:lnTo>
                    <a:pt x="17" y="27"/>
                  </a:lnTo>
                  <a:lnTo>
                    <a:pt x="0" y="45"/>
                  </a:lnTo>
                  <a:lnTo>
                    <a:pt x="0" y="71"/>
                  </a:lnTo>
                  <a:lnTo>
                    <a:pt x="9" y="98"/>
                  </a:lnTo>
                  <a:lnTo>
                    <a:pt x="62" y="186"/>
                  </a:lnTo>
                  <a:lnTo>
                    <a:pt x="79" y="203"/>
                  </a:lnTo>
                  <a:lnTo>
                    <a:pt x="97" y="221"/>
                  </a:lnTo>
                  <a:lnTo>
                    <a:pt x="123" y="221"/>
                  </a:lnTo>
                  <a:lnTo>
                    <a:pt x="150" y="212"/>
                  </a:lnTo>
                  <a:lnTo>
                    <a:pt x="167" y="195"/>
                  </a:lnTo>
                  <a:lnTo>
                    <a:pt x="185" y="177"/>
                  </a:lnTo>
                  <a:lnTo>
                    <a:pt x="185" y="150"/>
                  </a:lnTo>
                  <a:lnTo>
                    <a:pt x="176"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4" name="Freeform 29"/>
            <p:cNvSpPr>
              <a:spLocks noChangeArrowheads="1"/>
            </p:cNvSpPr>
            <p:nvPr/>
          </p:nvSpPr>
          <p:spPr bwMode="auto">
            <a:xfrm>
              <a:off x="5259388" y="4908550"/>
              <a:ext cx="69850" cy="79375"/>
            </a:xfrm>
            <a:custGeom>
              <a:avLst/>
              <a:gdLst>
                <a:gd name="T0" fmla="*/ 66626 w 195"/>
                <a:gd name="T1" fmla="*/ 41118 h 222"/>
                <a:gd name="T2" fmla="*/ 66626 w 195"/>
                <a:gd name="T3" fmla="*/ 41118 h 222"/>
                <a:gd name="T4" fmla="*/ 44417 w 195"/>
                <a:gd name="T5" fmla="*/ 9296 h 222"/>
                <a:gd name="T6" fmla="*/ 44417 w 195"/>
                <a:gd name="T7" fmla="*/ 9296 h 222"/>
                <a:gd name="T8" fmla="*/ 37970 w 195"/>
                <a:gd name="T9" fmla="*/ 3218 h 222"/>
                <a:gd name="T10" fmla="*/ 28656 w 195"/>
                <a:gd name="T11" fmla="*/ 0 h 222"/>
                <a:gd name="T12" fmla="*/ 18985 w 195"/>
                <a:gd name="T13" fmla="*/ 0 h 222"/>
                <a:gd name="T14" fmla="*/ 9672 w 195"/>
                <a:gd name="T15" fmla="*/ 6436 h 222"/>
                <a:gd name="T16" fmla="*/ 9672 w 195"/>
                <a:gd name="T17" fmla="*/ 6436 h 222"/>
                <a:gd name="T18" fmla="*/ 3224 w 195"/>
                <a:gd name="T19" fmla="*/ 12514 h 222"/>
                <a:gd name="T20" fmla="*/ 0 w 195"/>
                <a:gd name="T21" fmla="*/ 18950 h 222"/>
                <a:gd name="T22" fmla="*/ 3224 w 195"/>
                <a:gd name="T23" fmla="*/ 28246 h 222"/>
                <a:gd name="T24" fmla="*/ 6448 w 195"/>
                <a:gd name="T25" fmla="*/ 37900 h 222"/>
                <a:gd name="T26" fmla="*/ 6448 w 195"/>
                <a:gd name="T27" fmla="*/ 37900 h 222"/>
                <a:gd name="T28" fmla="*/ 28656 w 195"/>
                <a:gd name="T29" fmla="*/ 69364 h 222"/>
                <a:gd name="T30" fmla="*/ 28656 w 195"/>
                <a:gd name="T31" fmla="*/ 69364 h 222"/>
                <a:gd name="T32" fmla="*/ 28656 w 195"/>
                <a:gd name="T33" fmla="*/ 69364 h 222"/>
                <a:gd name="T34" fmla="*/ 34746 w 195"/>
                <a:gd name="T35" fmla="*/ 75800 h 222"/>
                <a:gd name="T36" fmla="*/ 41194 w 195"/>
                <a:gd name="T37" fmla="*/ 79017 h 222"/>
                <a:gd name="T38" fmla="*/ 50507 w 195"/>
                <a:gd name="T39" fmla="*/ 79017 h 222"/>
                <a:gd name="T40" fmla="*/ 60178 w 195"/>
                <a:gd name="T41" fmla="*/ 75800 h 222"/>
                <a:gd name="T42" fmla="*/ 60178 w 195"/>
                <a:gd name="T43" fmla="*/ 75800 h 222"/>
                <a:gd name="T44" fmla="*/ 66626 w 195"/>
                <a:gd name="T45" fmla="*/ 69364 h 222"/>
                <a:gd name="T46" fmla="*/ 69492 w 195"/>
                <a:gd name="T47" fmla="*/ 60068 h 222"/>
                <a:gd name="T48" fmla="*/ 69492 w 195"/>
                <a:gd name="T49" fmla="*/ 50414 h 222"/>
                <a:gd name="T50" fmla="*/ 66626 w 195"/>
                <a:gd name="T51" fmla="*/ 41118 h 2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5" h="222">
                  <a:moveTo>
                    <a:pt x="186" y="115"/>
                  </a:moveTo>
                  <a:lnTo>
                    <a:pt x="186" y="115"/>
                  </a:lnTo>
                  <a:lnTo>
                    <a:pt x="124" y="26"/>
                  </a:lnTo>
                  <a:lnTo>
                    <a:pt x="106" y="9"/>
                  </a:lnTo>
                  <a:lnTo>
                    <a:pt x="80" y="0"/>
                  </a:lnTo>
                  <a:lnTo>
                    <a:pt x="53" y="0"/>
                  </a:lnTo>
                  <a:lnTo>
                    <a:pt x="27" y="18"/>
                  </a:lnTo>
                  <a:lnTo>
                    <a:pt x="9" y="35"/>
                  </a:lnTo>
                  <a:lnTo>
                    <a:pt x="0" y="53"/>
                  </a:lnTo>
                  <a:lnTo>
                    <a:pt x="9" y="79"/>
                  </a:lnTo>
                  <a:lnTo>
                    <a:pt x="18" y="106"/>
                  </a:lnTo>
                  <a:lnTo>
                    <a:pt x="80" y="194"/>
                  </a:lnTo>
                  <a:lnTo>
                    <a:pt x="97" y="212"/>
                  </a:lnTo>
                  <a:lnTo>
                    <a:pt x="115" y="221"/>
                  </a:lnTo>
                  <a:lnTo>
                    <a:pt x="141" y="221"/>
                  </a:lnTo>
                  <a:lnTo>
                    <a:pt x="168" y="212"/>
                  </a:lnTo>
                  <a:lnTo>
                    <a:pt x="186" y="194"/>
                  </a:lnTo>
                  <a:lnTo>
                    <a:pt x="194" y="168"/>
                  </a:lnTo>
                  <a:lnTo>
                    <a:pt x="194" y="141"/>
                  </a:lnTo>
                  <a:lnTo>
                    <a:pt x="186"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5" name="Freeform 30"/>
            <p:cNvSpPr>
              <a:spLocks noChangeArrowheads="1"/>
            </p:cNvSpPr>
            <p:nvPr/>
          </p:nvSpPr>
          <p:spPr bwMode="auto">
            <a:xfrm>
              <a:off x="5189538" y="4819650"/>
              <a:ext cx="69850" cy="73025"/>
            </a:xfrm>
            <a:custGeom>
              <a:avLst/>
              <a:gdLst>
                <a:gd name="T0" fmla="*/ 28656 w 195"/>
                <a:gd name="T1" fmla="*/ 66224 h 204"/>
                <a:gd name="T2" fmla="*/ 28656 w 195"/>
                <a:gd name="T3" fmla="*/ 66224 h 204"/>
                <a:gd name="T4" fmla="*/ 28656 w 195"/>
                <a:gd name="T5" fmla="*/ 66224 h 204"/>
                <a:gd name="T6" fmla="*/ 37970 w 195"/>
                <a:gd name="T7" fmla="*/ 72667 h 204"/>
                <a:gd name="T8" fmla="*/ 44417 w 195"/>
                <a:gd name="T9" fmla="*/ 72667 h 204"/>
                <a:gd name="T10" fmla="*/ 53731 w 195"/>
                <a:gd name="T11" fmla="*/ 72667 h 204"/>
                <a:gd name="T12" fmla="*/ 63402 w 195"/>
                <a:gd name="T13" fmla="*/ 69445 h 204"/>
                <a:gd name="T14" fmla="*/ 63402 w 195"/>
                <a:gd name="T15" fmla="*/ 69445 h 204"/>
                <a:gd name="T16" fmla="*/ 66268 w 195"/>
                <a:gd name="T17" fmla="*/ 63002 h 204"/>
                <a:gd name="T18" fmla="*/ 69492 w 195"/>
                <a:gd name="T19" fmla="*/ 53695 h 204"/>
                <a:gd name="T20" fmla="*/ 69492 w 195"/>
                <a:gd name="T21" fmla="*/ 44030 h 204"/>
                <a:gd name="T22" fmla="*/ 66268 w 195"/>
                <a:gd name="T23" fmla="*/ 37944 h 204"/>
                <a:gd name="T24" fmla="*/ 66268 w 195"/>
                <a:gd name="T25" fmla="*/ 37944 h 204"/>
                <a:gd name="T26" fmla="*/ 66268 w 195"/>
                <a:gd name="T27" fmla="*/ 37944 h 204"/>
                <a:gd name="T28" fmla="*/ 41194 w 195"/>
                <a:gd name="T29" fmla="*/ 6443 h 204"/>
                <a:gd name="T30" fmla="*/ 41194 w 195"/>
                <a:gd name="T31" fmla="*/ 6443 h 204"/>
                <a:gd name="T32" fmla="*/ 31522 w 195"/>
                <a:gd name="T33" fmla="*/ 0 h 204"/>
                <a:gd name="T34" fmla="*/ 25433 w 195"/>
                <a:gd name="T35" fmla="*/ 0 h 204"/>
                <a:gd name="T36" fmla="*/ 15761 w 195"/>
                <a:gd name="T37" fmla="*/ 0 h 204"/>
                <a:gd name="T38" fmla="*/ 6448 w 195"/>
                <a:gd name="T39" fmla="*/ 6443 h 204"/>
                <a:gd name="T40" fmla="*/ 6448 w 195"/>
                <a:gd name="T41" fmla="*/ 6443 h 204"/>
                <a:gd name="T42" fmla="*/ 3224 w 195"/>
                <a:gd name="T43" fmla="*/ 12529 h 204"/>
                <a:gd name="T44" fmla="*/ 0 w 195"/>
                <a:gd name="T45" fmla="*/ 18972 h 204"/>
                <a:gd name="T46" fmla="*/ 0 w 195"/>
                <a:gd name="T47" fmla="*/ 28279 h 204"/>
                <a:gd name="T48" fmla="*/ 6448 w 195"/>
                <a:gd name="T49" fmla="*/ 37944 h 204"/>
                <a:gd name="T50" fmla="*/ 6448 w 195"/>
                <a:gd name="T51" fmla="*/ 37944 h 204"/>
                <a:gd name="T52" fmla="*/ 28656 w 195"/>
                <a:gd name="T53" fmla="*/ 66224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04">
                  <a:moveTo>
                    <a:pt x="80" y="185"/>
                  </a:moveTo>
                  <a:lnTo>
                    <a:pt x="80" y="185"/>
                  </a:lnTo>
                  <a:lnTo>
                    <a:pt x="106" y="203"/>
                  </a:lnTo>
                  <a:lnTo>
                    <a:pt x="124" y="203"/>
                  </a:lnTo>
                  <a:lnTo>
                    <a:pt x="150" y="203"/>
                  </a:lnTo>
                  <a:lnTo>
                    <a:pt x="177" y="194"/>
                  </a:lnTo>
                  <a:lnTo>
                    <a:pt x="185" y="176"/>
                  </a:lnTo>
                  <a:lnTo>
                    <a:pt x="194" y="150"/>
                  </a:lnTo>
                  <a:lnTo>
                    <a:pt x="194" y="123"/>
                  </a:lnTo>
                  <a:lnTo>
                    <a:pt x="185" y="106"/>
                  </a:lnTo>
                  <a:lnTo>
                    <a:pt x="115" y="18"/>
                  </a:lnTo>
                  <a:lnTo>
                    <a:pt x="88" y="0"/>
                  </a:lnTo>
                  <a:lnTo>
                    <a:pt x="71" y="0"/>
                  </a:lnTo>
                  <a:lnTo>
                    <a:pt x="44" y="0"/>
                  </a:lnTo>
                  <a:lnTo>
                    <a:pt x="18" y="18"/>
                  </a:lnTo>
                  <a:lnTo>
                    <a:pt x="9" y="35"/>
                  </a:lnTo>
                  <a:lnTo>
                    <a:pt x="0" y="53"/>
                  </a:lnTo>
                  <a:lnTo>
                    <a:pt x="0" y="79"/>
                  </a:lnTo>
                  <a:lnTo>
                    <a:pt x="18" y="106"/>
                  </a:lnTo>
                  <a:lnTo>
                    <a:pt x="80"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6" name="Freeform 31"/>
            <p:cNvSpPr>
              <a:spLocks noChangeArrowheads="1"/>
            </p:cNvSpPr>
            <p:nvPr/>
          </p:nvSpPr>
          <p:spPr bwMode="auto">
            <a:xfrm>
              <a:off x="5113338" y="4735513"/>
              <a:ext cx="69850" cy="73025"/>
            </a:xfrm>
            <a:custGeom>
              <a:avLst/>
              <a:gdLst>
                <a:gd name="T0" fmla="*/ 28656 w 195"/>
                <a:gd name="T1" fmla="*/ 66224 h 204"/>
                <a:gd name="T2" fmla="*/ 31880 w 195"/>
                <a:gd name="T3" fmla="*/ 66224 h 204"/>
                <a:gd name="T4" fmla="*/ 31880 w 195"/>
                <a:gd name="T5" fmla="*/ 66224 h 204"/>
                <a:gd name="T6" fmla="*/ 31880 w 195"/>
                <a:gd name="T7" fmla="*/ 66224 h 204"/>
                <a:gd name="T8" fmla="*/ 31880 w 195"/>
                <a:gd name="T9" fmla="*/ 66224 h 204"/>
                <a:gd name="T10" fmla="*/ 37970 w 195"/>
                <a:gd name="T11" fmla="*/ 69445 h 204"/>
                <a:gd name="T12" fmla="*/ 44417 w 195"/>
                <a:gd name="T13" fmla="*/ 72667 h 204"/>
                <a:gd name="T14" fmla="*/ 53731 w 195"/>
                <a:gd name="T15" fmla="*/ 72667 h 204"/>
                <a:gd name="T16" fmla="*/ 63402 w 195"/>
                <a:gd name="T17" fmla="*/ 66224 h 204"/>
                <a:gd name="T18" fmla="*/ 63402 w 195"/>
                <a:gd name="T19" fmla="*/ 66224 h 204"/>
                <a:gd name="T20" fmla="*/ 66626 w 195"/>
                <a:gd name="T21" fmla="*/ 59780 h 204"/>
                <a:gd name="T22" fmla="*/ 69492 w 195"/>
                <a:gd name="T23" fmla="*/ 50473 h 204"/>
                <a:gd name="T24" fmla="*/ 69492 w 195"/>
                <a:gd name="T25" fmla="*/ 44030 h 204"/>
                <a:gd name="T26" fmla="*/ 63402 w 195"/>
                <a:gd name="T27" fmla="*/ 34723 h 204"/>
                <a:gd name="T28" fmla="*/ 63402 w 195"/>
                <a:gd name="T29" fmla="*/ 34723 h 204"/>
                <a:gd name="T30" fmla="*/ 37970 w 195"/>
                <a:gd name="T31" fmla="*/ 6085 h 204"/>
                <a:gd name="T32" fmla="*/ 37970 w 195"/>
                <a:gd name="T33" fmla="*/ 6085 h 204"/>
                <a:gd name="T34" fmla="*/ 37970 w 195"/>
                <a:gd name="T35" fmla="*/ 6085 h 204"/>
                <a:gd name="T36" fmla="*/ 31880 w 195"/>
                <a:gd name="T37" fmla="*/ 0 h 204"/>
                <a:gd name="T38" fmla="*/ 25433 w 195"/>
                <a:gd name="T39" fmla="*/ 0 h 204"/>
                <a:gd name="T40" fmla="*/ 15761 w 195"/>
                <a:gd name="T41" fmla="*/ 0 h 204"/>
                <a:gd name="T42" fmla="*/ 9672 w 195"/>
                <a:gd name="T43" fmla="*/ 2864 h 204"/>
                <a:gd name="T44" fmla="*/ 9672 w 195"/>
                <a:gd name="T45" fmla="*/ 2864 h 204"/>
                <a:gd name="T46" fmla="*/ 3224 w 195"/>
                <a:gd name="T47" fmla="*/ 9307 h 204"/>
                <a:gd name="T48" fmla="*/ 0 w 195"/>
                <a:gd name="T49" fmla="*/ 18972 h 204"/>
                <a:gd name="T50" fmla="*/ 0 w 195"/>
                <a:gd name="T51" fmla="*/ 28279 h 204"/>
                <a:gd name="T52" fmla="*/ 6448 w 195"/>
                <a:gd name="T53" fmla="*/ 34723 h 204"/>
                <a:gd name="T54" fmla="*/ 6448 w 195"/>
                <a:gd name="T55" fmla="*/ 34723 h 204"/>
                <a:gd name="T56" fmla="*/ 28656 w 195"/>
                <a:gd name="T57" fmla="*/ 66224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5" h="204">
                  <a:moveTo>
                    <a:pt x="80" y="185"/>
                  </a:moveTo>
                  <a:lnTo>
                    <a:pt x="89" y="185"/>
                  </a:lnTo>
                  <a:lnTo>
                    <a:pt x="106" y="194"/>
                  </a:lnTo>
                  <a:lnTo>
                    <a:pt x="124" y="203"/>
                  </a:lnTo>
                  <a:lnTo>
                    <a:pt x="150" y="203"/>
                  </a:lnTo>
                  <a:lnTo>
                    <a:pt x="177" y="185"/>
                  </a:lnTo>
                  <a:lnTo>
                    <a:pt x="186" y="167"/>
                  </a:lnTo>
                  <a:lnTo>
                    <a:pt x="194" y="141"/>
                  </a:lnTo>
                  <a:lnTo>
                    <a:pt x="194" y="123"/>
                  </a:lnTo>
                  <a:lnTo>
                    <a:pt x="177" y="97"/>
                  </a:lnTo>
                  <a:lnTo>
                    <a:pt x="106" y="17"/>
                  </a:lnTo>
                  <a:lnTo>
                    <a:pt x="89" y="0"/>
                  </a:lnTo>
                  <a:lnTo>
                    <a:pt x="71" y="0"/>
                  </a:lnTo>
                  <a:lnTo>
                    <a:pt x="44" y="0"/>
                  </a:lnTo>
                  <a:lnTo>
                    <a:pt x="27" y="8"/>
                  </a:lnTo>
                  <a:lnTo>
                    <a:pt x="9" y="26"/>
                  </a:lnTo>
                  <a:lnTo>
                    <a:pt x="0" y="53"/>
                  </a:lnTo>
                  <a:lnTo>
                    <a:pt x="0" y="79"/>
                  </a:lnTo>
                  <a:lnTo>
                    <a:pt x="18" y="97"/>
                  </a:lnTo>
                  <a:lnTo>
                    <a:pt x="80"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7" name="Freeform 32"/>
            <p:cNvSpPr>
              <a:spLocks noChangeArrowheads="1"/>
            </p:cNvSpPr>
            <p:nvPr/>
          </p:nvSpPr>
          <p:spPr bwMode="auto">
            <a:xfrm>
              <a:off x="5043488" y="4641850"/>
              <a:ext cx="66675" cy="73025"/>
            </a:xfrm>
            <a:custGeom>
              <a:avLst/>
              <a:gdLst>
                <a:gd name="T0" fmla="*/ 25451 w 186"/>
                <a:gd name="T1" fmla="*/ 66224 h 204"/>
                <a:gd name="T2" fmla="*/ 28677 w 186"/>
                <a:gd name="T3" fmla="*/ 66224 h 204"/>
                <a:gd name="T4" fmla="*/ 28677 w 186"/>
                <a:gd name="T5" fmla="*/ 66224 h 204"/>
                <a:gd name="T6" fmla="*/ 28677 w 186"/>
                <a:gd name="T7" fmla="*/ 66224 h 204"/>
                <a:gd name="T8" fmla="*/ 28677 w 186"/>
                <a:gd name="T9" fmla="*/ 66224 h 204"/>
                <a:gd name="T10" fmla="*/ 34771 w 186"/>
                <a:gd name="T11" fmla="*/ 72667 h 204"/>
                <a:gd name="T12" fmla="*/ 41224 w 186"/>
                <a:gd name="T13" fmla="*/ 72667 h 204"/>
                <a:gd name="T14" fmla="*/ 50185 w 186"/>
                <a:gd name="T15" fmla="*/ 72667 h 204"/>
                <a:gd name="T16" fmla="*/ 56638 w 186"/>
                <a:gd name="T17" fmla="*/ 69445 h 204"/>
                <a:gd name="T18" fmla="*/ 56638 w 186"/>
                <a:gd name="T19" fmla="*/ 69445 h 204"/>
                <a:gd name="T20" fmla="*/ 63090 w 186"/>
                <a:gd name="T21" fmla="*/ 63002 h 204"/>
                <a:gd name="T22" fmla="*/ 66317 w 186"/>
                <a:gd name="T23" fmla="*/ 56917 h 204"/>
                <a:gd name="T24" fmla="*/ 66317 w 186"/>
                <a:gd name="T25" fmla="*/ 47251 h 204"/>
                <a:gd name="T26" fmla="*/ 63090 w 186"/>
                <a:gd name="T27" fmla="*/ 40808 h 204"/>
                <a:gd name="T28" fmla="*/ 63090 w 186"/>
                <a:gd name="T29" fmla="*/ 40808 h 204"/>
                <a:gd name="T30" fmla="*/ 41224 w 186"/>
                <a:gd name="T31" fmla="*/ 9307 h 204"/>
                <a:gd name="T32" fmla="*/ 41224 w 186"/>
                <a:gd name="T33" fmla="*/ 9307 h 204"/>
                <a:gd name="T34" fmla="*/ 34771 w 186"/>
                <a:gd name="T35" fmla="*/ 3222 h 204"/>
                <a:gd name="T36" fmla="*/ 25451 w 186"/>
                <a:gd name="T37" fmla="*/ 0 h 204"/>
                <a:gd name="T38" fmla="*/ 18999 w 186"/>
                <a:gd name="T39" fmla="*/ 0 h 204"/>
                <a:gd name="T40" fmla="*/ 9679 w 186"/>
                <a:gd name="T41" fmla="*/ 3222 h 204"/>
                <a:gd name="T42" fmla="*/ 9679 w 186"/>
                <a:gd name="T43" fmla="*/ 3222 h 204"/>
                <a:gd name="T44" fmla="*/ 3226 w 186"/>
                <a:gd name="T45" fmla="*/ 9307 h 204"/>
                <a:gd name="T46" fmla="*/ 0 w 186"/>
                <a:gd name="T47" fmla="*/ 15750 h 204"/>
                <a:gd name="T48" fmla="*/ 0 w 186"/>
                <a:gd name="T49" fmla="*/ 25058 h 204"/>
                <a:gd name="T50" fmla="*/ 3226 w 186"/>
                <a:gd name="T51" fmla="*/ 31501 h 204"/>
                <a:gd name="T52" fmla="*/ 3226 w 186"/>
                <a:gd name="T53" fmla="*/ 31501 h 204"/>
                <a:gd name="T54" fmla="*/ 25451 w 186"/>
                <a:gd name="T55" fmla="*/ 66224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6" h="204">
                  <a:moveTo>
                    <a:pt x="71" y="185"/>
                  </a:moveTo>
                  <a:lnTo>
                    <a:pt x="80" y="185"/>
                  </a:lnTo>
                  <a:lnTo>
                    <a:pt x="97" y="203"/>
                  </a:lnTo>
                  <a:lnTo>
                    <a:pt x="115" y="203"/>
                  </a:lnTo>
                  <a:lnTo>
                    <a:pt x="140" y="203"/>
                  </a:lnTo>
                  <a:lnTo>
                    <a:pt x="158" y="194"/>
                  </a:lnTo>
                  <a:lnTo>
                    <a:pt x="176" y="176"/>
                  </a:lnTo>
                  <a:lnTo>
                    <a:pt x="185" y="159"/>
                  </a:lnTo>
                  <a:lnTo>
                    <a:pt x="185" y="132"/>
                  </a:lnTo>
                  <a:lnTo>
                    <a:pt x="176" y="114"/>
                  </a:lnTo>
                  <a:lnTo>
                    <a:pt x="115" y="26"/>
                  </a:lnTo>
                  <a:lnTo>
                    <a:pt x="97" y="9"/>
                  </a:lnTo>
                  <a:lnTo>
                    <a:pt x="71" y="0"/>
                  </a:lnTo>
                  <a:lnTo>
                    <a:pt x="53" y="0"/>
                  </a:lnTo>
                  <a:lnTo>
                    <a:pt x="27" y="9"/>
                  </a:lnTo>
                  <a:lnTo>
                    <a:pt x="9" y="26"/>
                  </a:lnTo>
                  <a:lnTo>
                    <a:pt x="0" y="44"/>
                  </a:lnTo>
                  <a:lnTo>
                    <a:pt x="0" y="70"/>
                  </a:lnTo>
                  <a:lnTo>
                    <a:pt x="9" y="88"/>
                  </a:lnTo>
                  <a:lnTo>
                    <a:pt x="71"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8" name="Freeform 33"/>
            <p:cNvSpPr>
              <a:spLocks noChangeArrowheads="1"/>
            </p:cNvSpPr>
            <p:nvPr/>
          </p:nvSpPr>
          <p:spPr bwMode="auto">
            <a:xfrm>
              <a:off x="4986338" y="4543425"/>
              <a:ext cx="60325" cy="76200"/>
            </a:xfrm>
            <a:custGeom>
              <a:avLst/>
              <a:gdLst>
                <a:gd name="T0" fmla="*/ 18918 w 169"/>
                <a:gd name="T1" fmla="*/ 63321 h 213"/>
                <a:gd name="T2" fmla="*/ 22131 w 169"/>
                <a:gd name="T3" fmla="*/ 63321 h 213"/>
                <a:gd name="T4" fmla="*/ 22131 w 169"/>
                <a:gd name="T5" fmla="*/ 63321 h 213"/>
                <a:gd name="T6" fmla="*/ 22131 w 169"/>
                <a:gd name="T7" fmla="*/ 63321 h 213"/>
                <a:gd name="T8" fmla="*/ 22131 w 169"/>
                <a:gd name="T9" fmla="*/ 63321 h 213"/>
                <a:gd name="T10" fmla="*/ 25344 w 169"/>
                <a:gd name="T11" fmla="*/ 69403 h 213"/>
                <a:gd name="T12" fmla="*/ 34624 w 169"/>
                <a:gd name="T13" fmla="*/ 75842 h 213"/>
                <a:gd name="T14" fmla="*/ 41050 w 169"/>
                <a:gd name="T15" fmla="*/ 75842 h 213"/>
                <a:gd name="T16" fmla="*/ 50687 w 169"/>
                <a:gd name="T17" fmla="*/ 72623 h 213"/>
                <a:gd name="T18" fmla="*/ 50687 w 169"/>
                <a:gd name="T19" fmla="*/ 72623 h 213"/>
                <a:gd name="T20" fmla="*/ 56755 w 169"/>
                <a:gd name="T21" fmla="*/ 66183 h 213"/>
                <a:gd name="T22" fmla="*/ 59968 w 169"/>
                <a:gd name="T23" fmla="*/ 60101 h 213"/>
                <a:gd name="T24" fmla="*/ 59968 w 169"/>
                <a:gd name="T25" fmla="*/ 50442 h 213"/>
                <a:gd name="T26" fmla="*/ 56755 w 169"/>
                <a:gd name="T27" fmla="*/ 44361 h 213"/>
                <a:gd name="T28" fmla="*/ 56755 w 169"/>
                <a:gd name="T29" fmla="*/ 44361 h 213"/>
                <a:gd name="T30" fmla="*/ 41050 w 169"/>
                <a:gd name="T31" fmla="*/ 9659 h 213"/>
                <a:gd name="T32" fmla="*/ 41050 w 169"/>
                <a:gd name="T33" fmla="*/ 9659 h 213"/>
                <a:gd name="T34" fmla="*/ 34624 w 169"/>
                <a:gd name="T35" fmla="*/ 3220 h 213"/>
                <a:gd name="T36" fmla="*/ 28556 w 169"/>
                <a:gd name="T37" fmla="*/ 0 h 213"/>
                <a:gd name="T38" fmla="*/ 18918 w 169"/>
                <a:gd name="T39" fmla="*/ 0 h 213"/>
                <a:gd name="T40" fmla="*/ 12850 w 169"/>
                <a:gd name="T41" fmla="*/ 0 h 213"/>
                <a:gd name="T42" fmla="*/ 12850 w 169"/>
                <a:gd name="T43" fmla="*/ 0 h 213"/>
                <a:gd name="T44" fmla="*/ 6425 w 169"/>
                <a:gd name="T45" fmla="*/ 6439 h 213"/>
                <a:gd name="T46" fmla="*/ 0 w 169"/>
                <a:gd name="T47" fmla="*/ 12521 h 213"/>
                <a:gd name="T48" fmla="*/ 0 w 169"/>
                <a:gd name="T49" fmla="*/ 22180 h 213"/>
                <a:gd name="T50" fmla="*/ 3213 w 169"/>
                <a:gd name="T51" fmla="*/ 28620 h 213"/>
                <a:gd name="T52" fmla="*/ 3213 w 169"/>
                <a:gd name="T53" fmla="*/ 28620 h 213"/>
                <a:gd name="T54" fmla="*/ 18918 w 169"/>
                <a:gd name="T55" fmla="*/ 63321 h 2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9" h="213">
                  <a:moveTo>
                    <a:pt x="53" y="177"/>
                  </a:moveTo>
                  <a:lnTo>
                    <a:pt x="62" y="177"/>
                  </a:lnTo>
                  <a:lnTo>
                    <a:pt x="71" y="194"/>
                  </a:lnTo>
                  <a:lnTo>
                    <a:pt x="97" y="212"/>
                  </a:lnTo>
                  <a:lnTo>
                    <a:pt x="115" y="212"/>
                  </a:lnTo>
                  <a:lnTo>
                    <a:pt x="142" y="203"/>
                  </a:lnTo>
                  <a:lnTo>
                    <a:pt x="159" y="185"/>
                  </a:lnTo>
                  <a:lnTo>
                    <a:pt x="168" y="168"/>
                  </a:lnTo>
                  <a:lnTo>
                    <a:pt x="168" y="141"/>
                  </a:lnTo>
                  <a:lnTo>
                    <a:pt x="159" y="124"/>
                  </a:lnTo>
                  <a:lnTo>
                    <a:pt x="115" y="27"/>
                  </a:lnTo>
                  <a:lnTo>
                    <a:pt x="97" y="9"/>
                  </a:lnTo>
                  <a:lnTo>
                    <a:pt x="80" y="0"/>
                  </a:lnTo>
                  <a:lnTo>
                    <a:pt x="53" y="0"/>
                  </a:lnTo>
                  <a:lnTo>
                    <a:pt x="36" y="0"/>
                  </a:lnTo>
                  <a:lnTo>
                    <a:pt x="18" y="18"/>
                  </a:lnTo>
                  <a:lnTo>
                    <a:pt x="0" y="35"/>
                  </a:lnTo>
                  <a:lnTo>
                    <a:pt x="0" y="62"/>
                  </a:lnTo>
                  <a:lnTo>
                    <a:pt x="9" y="80"/>
                  </a:lnTo>
                  <a:lnTo>
                    <a:pt x="53" y="1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49" name="Freeform 34"/>
            <p:cNvSpPr>
              <a:spLocks noChangeArrowheads="1"/>
            </p:cNvSpPr>
            <p:nvPr/>
          </p:nvSpPr>
          <p:spPr bwMode="auto">
            <a:xfrm>
              <a:off x="4945063" y="4435475"/>
              <a:ext cx="53975" cy="79375"/>
            </a:xfrm>
            <a:custGeom>
              <a:avLst/>
              <a:gdLst>
                <a:gd name="T0" fmla="*/ 6077 w 151"/>
                <a:gd name="T1" fmla="*/ 44336 h 222"/>
                <a:gd name="T2" fmla="*/ 12511 w 151"/>
                <a:gd name="T3" fmla="*/ 63285 h 222"/>
                <a:gd name="T4" fmla="*/ 12511 w 151"/>
                <a:gd name="T5" fmla="*/ 63285 h 222"/>
                <a:gd name="T6" fmla="*/ 12511 w 151"/>
                <a:gd name="T7" fmla="*/ 63285 h 222"/>
                <a:gd name="T8" fmla="*/ 12511 w 151"/>
                <a:gd name="T9" fmla="*/ 63285 h 222"/>
                <a:gd name="T10" fmla="*/ 15728 w 151"/>
                <a:gd name="T11" fmla="*/ 69364 h 222"/>
                <a:gd name="T12" fmla="*/ 21804 w 151"/>
                <a:gd name="T13" fmla="*/ 75800 h 222"/>
                <a:gd name="T14" fmla="*/ 31456 w 151"/>
                <a:gd name="T15" fmla="*/ 79017 h 222"/>
                <a:gd name="T16" fmla="*/ 37890 w 151"/>
                <a:gd name="T17" fmla="*/ 75800 h 222"/>
                <a:gd name="T18" fmla="*/ 37890 w 151"/>
                <a:gd name="T19" fmla="*/ 75800 h 222"/>
                <a:gd name="T20" fmla="*/ 47183 w 151"/>
                <a:gd name="T21" fmla="*/ 72582 h 222"/>
                <a:gd name="T22" fmla="*/ 50400 w 151"/>
                <a:gd name="T23" fmla="*/ 66146 h 222"/>
                <a:gd name="T24" fmla="*/ 53618 w 151"/>
                <a:gd name="T25" fmla="*/ 56850 h 222"/>
                <a:gd name="T26" fmla="*/ 53618 w 151"/>
                <a:gd name="T27" fmla="*/ 50414 h 222"/>
                <a:gd name="T28" fmla="*/ 53618 w 151"/>
                <a:gd name="T29" fmla="*/ 50414 h 222"/>
                <a:gd name="T30" fmla="*/ 47183 w 151"/>
                <a:gd name="T31" fmla="*/ 31464 h 222"/>
                <a:gd name="T32" fmla="*/ 47183 w 151"/>
                <a:gd name="T33" fmla="*/ 31464 h 222"/>
                <a:gd name="T34" fmla="*/ 40749 w 151"/>
                <a:gd name="T35" fmla="*/ 15732 h 222"/>
                <a:gd name="T36" fmla="*/ 40749 w 151"/>
                <a:gd name="T37" fmla="*/ 15732 h 222"/>
                <a:gd name="T38" fmla="*/ 40749 w 151"/>
                <a:gd name="T39" fmla="*/ 15732 h 222"/>
                <a:gd name="T40" fmla="*/ 37890 w 151"/>
                <a:gd name="T41" fmla="*/ 6436 h 222"/>
                <a:gd name="T42" fmla="*/ 31456 w 151"/>
                <a:gd name="T43" fmla="*/ 3218 h 222"/>
                <a:gd name="T44" fmla="*/ 21804 w 151"/>
                <a:gd name="T45" fmla="*/ 0 h 222"/>
                <a:gd name="T46" fmla="*/ 15728 w 151"/>
                <a:gd name="T47" fmla="*/ 0 h 222"/>
                <a:gd name="T48" fmla="*/ 15728 w 151"/>
                <a:gd name="T49" fmla="*/ 0 h 222"/>
                <a:gd name="T50" fmla="*/ 9294 w 151"/>
                <a:gd name="T51" fmla="*/ 3218 h 222"/>
                <a:gd name="T52" fmla="*/ 3217 w 151"/>
                <a:gd name="T53" fmla="*/ 9654 h 222"/>
                <a:gd name="T54" fmla="*/ 0 w 151"/>
                <a:gd name="T55" fmla="*/ 18950 h 222"/>
                <a:gd name="T56" fmla="*/ 0 w 151"/>
                <a:gd name="T57" fmla="*/ 25386 h 222"/>
                <a:gd name="T58" fmla="*/ 0 w 151"/>
                <a:gd name="T59" fmla="*/ 25386 h 222"/>
                <a:gd name="T60" fmla="*/ 6077 w 151"/>
                <a:gd name="T61" fmla="*/ 44336 h 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1" h="222">
                  <a:moveTo>
                    <a:pt x="17" y="124"/>
                  </a:moveTo>
                  <a:lnTo>
                    <a:pt x="35" y="177"/>
                  </a:lnTo>
                  <a:lnTo>
                    <a:pt x="44" y="194"/>
                  </a:lnTo>
                  <a:lnTo>
                    <a:pt x="61" y="212"/>
                  </a:lnTo>
                  <a:lnTo>
                    <a:pt x="88" y="221"/>
                  </a:lnTo>
                  <a:lnTo>
                    <a:pt x="106" y="212"/>
                  </a:lnTo>
                  <a:lnTo>
                    <a:pt x="132" y="203"/>
                  </a:lnTo>
                  <a:lnTo>
                    <a:pt x="141" y="185"/>
                  </a:lnTo>
                  <a:lnTo>
                    <a:pt x="150" y="159"/>
                  </a:lnTo>
                  <a:lnTo>
                    <a:pt x="150" y="141"/>
                  </a:lnTo>
                  <a:lnTo>
                    <a:pt x="132" y="88"/>
                  </a:lnTo>
                  <a:lnTo>
                    <a:pt x="114" y="44"/>
                  </a:lnTo>
                  <a:lnTo>
                    <a:pt x="106" y="18"/>
                  </a:lnTo>
                  <a:lnTo>
                    <a:pt x="88" y="9"/>
                  </a:lnTo>
                  <a:lnTo>
                    <a:pt x="61" y="0"/>
                  </a:lnTo>
                  <a:lnTo>
                    <a:pt x="44" y="0"/>
                  </a:lnTo>
                  <a:lnTo>
                    <a:pt x="26" y="9"/>
                  </a:lnTo>
                  <a:lnTo>
                    <a:pt x="9" y="27"/>
                  </a:lnTo>
                  <a:lnTo>
                    <a:pt x="0" y="53"/>
                  </a:lnTo>
                  <a:lnTo>
                    <a:pt x="0" y="71"/>
                  </a:lnTo>
                  <a:lnTo>
                    <a:pt x="17"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0" name="Freeform 35"/>
            <p:cNvSpPr>
              <a:spLocks noChangeArrowheads="1"/>
            </p:cNvSpPr>
            <p:nvPr/>
          </p:nvSpPr>
          <p:spPr bwMode="auto">
            <a:xfrm>
              <a:off x="4929188" y="4321175"/>
              <a:ext cx="41275" cy="79375"/>
            </a:xfrm>
            <a:custGeom>
              <a:avLst/>
              <a:gdLst>
                <a:gd name="T0" fmla="*/ 25124 w 115"/>
                <a:gd name="T1" fmla="*/ 79016 h 221"/>
                <a:gd name="T2" fmla="*/ 25124 w 115"/>
                <a:gd name="T3" fmla="*/ 79016 h 221"/>
                <a:gd name="T4" fmla="*/ 31584 w 115"/>
                <a:gd name="T5" fmla="*/ 75783 h 221"/>
                <a:gd name="T6" fmla="*/ 37686 w 115"/>
                <a:gd name="T7" fmla="*/ 72551 h 221"/>
                <a:gd name="T8" fmla="*/ 40916 w 115"/>
                <a:gd name="T9" fmla="*/ 63213 h 221"/>
                <a:gd name="T10" fmla="*/ 40916 w 115"/>
                <a:gd name="T11" fmla="*/ 56748 h 221"/>
                <a:gd name="T12" fmla="*/ 40916 w 115"/>
                <a:gd name="T13" fmla="*/ 56748 h 221"/>
                <a:gd name="T14" fmla="*/ 40916 w 115"/>
                <a:gd name="T15" fmla="*/ 37712 h 221"/>
                <a:gd name="T16" fmla="*/ 40916 w 115"/>
                <a:gd name="T17" fmla="*/ 37712 h 221"/>
                <a:gd name="T18" fmla="*/ 37686 w 115"/>
                <a:gd name="T19" fmla="*/ 18676 h 221"/>
                <a:gd name="T20" fmla="*/ 37686 w 115"/>
                <a:gd name="T21" fmla="*/ 18676 h 221"/>
                <a:gd name="T22" fmla="*/ 37686 w 115"/>
                <a:gd name="T23" fmla="*/ 18676 h 221"/>
                <a:gd name="T24" fmla="*/ 37686 w 115"/>
                <a:gd name="T25" fmla="*/ 12571 h 221"/>
                <a:gd name="T26" fmla="*/ 31584 w 115"/>
                <a:gd name="T27" fmla="*/ 6106 h 221"/>
                <a:gd name="T28" fmla="*/ 25124 w 115"/>
                <a:gd name="T29" fmla="*/ 2873 h 221"/>
                <a:gd name="T30" fmla="*/ 19022 w 115"/>
                <a:gd name="T31" fmla="*/ 0 h 221"/>
                <a:gd name="T32" fmla="*/ 19022 w 115"/>
                <a:gd name="T33" fmla="*/ 0 h 221"/>
                <a:gd name="T34" fmla="*/ 9332 w 115"/>
                <a:gd name="T35" fmla="*/ 2873 h 221"/>
                <a:gd name="T36" fmla="*/ 2871 w 115"/>
                <a:gd name="T37" fmla="*/ 6106 h 221"/>
                <a:gd name="T38" fmla="*/ 0 w 115"/>
                <a:gd name="T39" fmla="*/ 12571 h 221"/>
                <a:gd name="T40" fmla="*/ 0 w 115"/>
                <a:gd name="T41" fmla="*/ 21909 h 221"/>
                <a:gd name="T42" fmla="*/ 0 w 115"/>
                <a:gd name="T43" fmla="*/ 21909 h 221"/>
                <a:gd name="T44" fmla="*/ 0 w 115"/>
                <a:gd name="T45" fmla="*/ 40945 h 221"/>
                <a:gd name="T46" fmla="*/ 0 w 115"/>
                <a:gd name="T47" fmla="*/ 40945 h 221"/>
                <a:gd name="T48" fmla="*/ 0 w 115"/>
                <a:gd name="T49" fmla="*/ 59980 h 221"/>
                <a:gd name="T50" fmla="*/ 0 w 115"/>
                <a:gd name="T51" fmla="*/ 59980 h 221"/>
                <a:gd name="T52" fmla="*/ 0 w 115"/>
                <a:gd name="T53" fmla="*/ 59980 h 221"/>
                <a:gd name="T54" fmla="*/ 0 w 115"/>
                <a:gd name="T55" fmla="*/ 59980 h 221"/>
                <a:gd name="T56" fmla="*/ 0 w 115"/>
                <a:gd name="T57" fmla="*/ 59980 h 221"/>
                <a:gd name="T58" fmla="*/ 2871 w 115"/>
                <a:gd name="T59" fmla="*/ 69678 h 221"/>
                <a:gd name="T60" fmla="*/ 9332 w 115"/>
                <a:gd name="T61" fmla="*/ 75783 h 221"/>
                <a:gd name="T62" fmla="*/ 15792 w 115"/>
                <a:gd name="T63" fmla="*/ 79016 h 221"/>
                <a:gd name="T64" fmla="*/ 25124 w 115"/>
                <a:gd name="T65" fmla="*/ 79016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221">
                  <a:moveTo>
                    <a:pt x="70" y="220"/>
                  </a:moveTo>
                  <a:lnTo>
                    <a:pt x="70" y="220"/>
                  </a:lnTo>
                  <a:lnTo>
                    <a:pt x="88" y="211"/>
                  </a:lnTo>
                  <a:lnTo>
                    <a:pt x="105" y="202"/>
                  </a:lnTo>
                  <a:lnTo>
                    <a:pt x="114" y="176"/>
                  </a:lnTo>
                  <a:lnTo>
                    <a:pt x="114" y="158"/>
                  </a:lnTo>
                  <a:lnTo>
                    <a:pt x="114" y="105"/>
                  </a:lnTo>
                  <a:lnTo>
                    <a:pt x="105" y="52"/>
                  </a:lnTo>
                  <a:lnTo>
                    <a:pt x="105" y="35"/>
                  </a:lnTo>
                  <a:lnTo>
                    <a:pt x="88" y="17"/>
                  </a:lnTo>
                  <a:lnTo>
                    <a:pt x="70" y="8"/>
                  </a:lnTo>
                  <a:lnTo>
                    <a:pt x="53" y="0"/>
                  </a:lnTo>
                  <a:lnTo>
                    <a:pt x="26" y="8"/>
                  </a:lnTo>
                  <a:lnTo>
                    <a:pt x="8" y="17"/>
                  </a:lnTo>
                  <a:lnTo>
                    <a:pt x="0" y="35"/>
                  </a:lnTo>
                  <a:lnTo>
                    <a:pt x="0" y="61"/>
                  </a:lnTo>
                  <a:lnTo>
                    <a:pt x="0" y="114"/>
                  </a:lnTo>
                  <a:lnTo>
                    <a:pt x="0" y="167"/>
                  </a:lnTo>
                  <a:lnTo>
                    <a:pt x="8" y="194"/>
                  </a:lnTo>
                  <a:lnTo>
                    <a:pt x="26" y="211"/>
                  </a:lnTo>
                  <a:lnTo>
                    <a:pt x="44" y="220"/>
                  </a:lnTo>
                  <a:lnTo>
                    <a:pt x="70"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1" name="Freeform 36"/>
            <p:cNvSpPr>
              <a:spLocks noChangeArrowheads="1"/>
            </p:cNvSpPr>
            <p:nvPr/>
          </p:nvSpPr>
          <p:spPr bwMode="auto">
            <a:xfrm>
              <a:off x="4932363" y="4206875"/>
              <a:ext cx="47625" cy="76200"/>
            </a:xfrm>
            <a:custGeom>
              <a:avLst/>
              <a:gdLst>
                <a:gd name="T0" fmla="*/ 9596 w 134"/>
                <a:gd name="T1" fmla="*/ 15741 h 213"/>
                <a:gd name="T2" fmla="*/ 9596 w 134"/>
                <a:gd name="T3" fmla="*/ 15741 h 213"/>
                <a:gd name="T4" fmla="*/ 3199 w 134"/>
                <a:gd name="T5" fmla="*/ 34701 h 213"/>
                <a:gd name="T6" fmla="*/ 3199 w 134"/>
                <a:gd name="T7" fmla="*/ 34701 h 213"/>
                <a:gd name="T8" fmla="*/ 0 w 134"/>
                <a:gd name="T9" fmla="*/ 53662 h 213"/>
                <a:gd name="T10" fmla="*/ 0 w 134"/>
                <a:gd name="T11" fmla="*/ 53662 h 213"/>
                <a:gd name="T12" fmla="*/ 0 w 134"/>
                <a:gd name="T13" fmla="*/ 53662 h 213"/>
                <a:gd name="T14" fmla="*/ 0 w 134"/>
                <a:gd name="T15" fmla="*/ 53662 h 213"/>
                <a:gd name="T16" fmla="*/ 0 w 134"/>
                <a:gd name="T17" fmla="*/ 53662 h 213"/>
                <a:gd name="T18" fmla="*/ 0 w 134"/>
                <a:gd name="T19" fmla="*/ 62963 h 213"/>
                <a:gd name="T20" fmla="*/ 3199 w 134"/>
                <a:gd name="T21" fmla="*/ 69403 h 213"/>
                <a:gd name="T22" fmla="*/ 9596 w 134"/>
                <a:gd name="T23" fmla="*/ 75842 h 213"/>
                <a:gd name="T24" fmla="*/ 15993 w 134"/>
                <a:gd name="T25" fmla="*/ 75842 h 213"/>
                <a:gd name="T26" fmla="*/ 15993 w 134"/>
                <a:gd name="T27" fmla="*/ 75842 h 213"/>
                <a:gd name="T28" fmla="*/ 25234 w 134"/>
                <a:gd name="T29" fmla="*/ 75842 h 213"/>
                <a:gd name="T30" fmla="*/ 31632 w 134"/>
                <a:gd name="T31" fmla="*/ 72623 h 213"/>
                <a:gd name="T32" fmla="*/ 37674 w 134"/>
                <a:gd name="T33" fmla="*/ 69403 h 213"/>
                <a:gd name="T34" fmla="*/ 37674 w 134"/>
                <a:gd name="T35" fmla="*/ 59744 h 213"/>
                <a:gd name="T36" fmla="*/ 37674 w 134"/>
                <a:gd name="T37" fmla="*/ 59744 h 213"/>
                <a:gd name="T38" fmla="*/ 40872 w 134"/>
                <a:gd name="T39" fmla="*/ 44003 h 213"/>
                <a:gd name="T40" fmla="*/ 40872 w 134"/>
                <a:gd name="T41" fmla="*/ 44003 h 213"/>
                <a:gd name="T42" fmla="*/ 47270 w 134"/>
                <a:gd name="T43" fmla="*/ 25042 h 213"/>
                <a:gd name="T44" fmla="*/ 47270 w 134"/>
                <a:gd name="T45" fmla="*/ 25042 h 213"/>
                <a:gd name="T46" fmla="*/ 47270 w 134"/>
                <a:gd name="T47" fmla="*/ 25042 h 213"/>
                <a:gd name="T48" fmla="*/ 47270 w 134"/>
                <a:gd name="T49" fmla="*/ 15741 h 213"/>
                <a:gd name="T50" fmla="*/ 44071 w 134"/>
                <a:gd name="T51" fmla="*/ 9301 h 213"/>
                <a:gd name="T52" fmla="*/ 37674 w 134"/>
                <a:gd name="T53" fmla="*/ 6082 h 213"/>
                <a:gd name="T54" fmla="*/ 31632 w 134"/>
                <a:gd name="T55" fmla="*/ 3220 h 213"/>
                <a:gd name="T56" fmla="*/ 31632 w 134"/>
                <a:gd name="T57" fmla="*/ 3220 h 213"/>
                <a:gd name="T58" fmla="*/ 25234 w 134"/>
                <a:gd name="T59" fmla="*/ 0 h 213"/>
                <a:gd name="T60" fmla="*/ 18837 w 134"/>
                <a:gd name="T61" fmla="*/ 3220 h 213"/>
                <a:gd name="T62" fmla="*/ 12795 w 134"/>
                <a:gd name="T63" fmla="*/ 9301 h 213"/>
                <a:gd name="T64" fmla="*/ 9596 w 134"/>
                <a:gd name="T65" fmla="*/ 15741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13">
                  <a:moveTo>
                    <a:pt x="27" y="44"/>
                  </a:moveTo>
                  <a:lnTo>
                    <a:pt x="27" y="44"/>
                  </a:lnTo>
                  <a:lnTo>
                    <a:pt x="9" y="97"/>
                  </a:lnTo>
                  <a:lnTo>
                    <a:pt x="0" y="150"/>
                  </a:lnTo>
                  <a:lnTo>
                    <a:pt x="0" y="176"/>
                  </a:lnTo>
                  <a:lnTo>
                    <a:pt x="9" y="194"/>
                  </a:lnTo>
                  <a:lnTo>
                    <a:pt x="27" y="212"/>
                  </a:lnTo>
                  <a:lnTo>
                    <a:pt x="45" y="212"/>
                  </a:lnTo>
                  <a:lnTo>
                    <a:pt x="71" y="212"/>
                  </a:lnTo>
                  <a:lnTo>
                    <a:pt x="89" y="203"/>
                  </a:lnTo>
                  <a:lnTo>
                    <a:pt x="106" y="194"/>
                  </a:lnTo>
                  <a:lnTo>
                    <a:pt x="106" y="167"/>
                  </a:lnTo>
                  <a:lnTo>
                    <a:pt x="115" y="123"/>
                  </a:lnTo>
                  <a:lnTo>
                    <a:pt x="133" y="70"/>
                  </a:lnTo>
                  <a:lnTo>
                    <a:pt x="133" y="44"/>
                  </a:lnTo>
                  <a:lnTo>
                    <a:pt x="124" y="26"/>
                  </a:lnTo>
                  <a:lnTo>
                    <a:pt x="106" y="17"/>
                  </a:lnTo>
                  <a:lnTo>
                    <a:pt x="89" y="9"/>
                  </a:lnTo>
                  <a:lnTo>
                    <a:pt x="71" y="0"/>
                  </a:lnTo>
                  <a:lnTo>
                    <a:pt x="53" y="9"/>
                  </a:lnTo>
                  <a:lnTo>
                    <a:pt x="36" y="26"/>
                  </a:lnTo>
                  <a:lnTo>
                    <a:pt x="27" y="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2" name="Freeform 37"/>
            <p:cNvSpPr>
              <a:spLocks noChangeArrowheads="1"/>
            </p:cNvSpPr>
            <p:nvPr/>
          </p:nvSpPr>
          <p:spPr bwMode="auto">
            <a:xfrm>
              <a:off x="4967288" y="4102100"/>
              <a:ext cx="53975" cy="69850"/>
            </a:xfrm>
            <a:custGeom>
              <a:avLst/>
              <a:gdLst>
                <a:gd name="T0" fmla="*/ 35030 w 151"/>
                <a:gd name="T1" fmla="*/ 59820 h 195"/>
                <a:gd name="T2" fmla="*/ 35030 w 151"/>
                <a:gd name="T3" fmla="*/ 59820 h 195"/>
                <a:gd name="T4" fmla="*/ 41107 w 151"/>
                <a:gd name="T5" fmla="*/ 44059 h 195"/>
                <a:gd name="T6" fmla="*/ 41107 w 151"/>
                <a:gd name="T7" fmla="*/ 44059 h 195"/>
                <a:gd name="T8" fmla="*/ 50758 w 151"/>
                <a:gd name="T9" fmla="*/ 25074 h 195"/>
                <a:gd name="T10" fmla="*/ 50758 w 151"/>
                <a:gd name="T11" fmla="*/ 25074 h 195"/>
                <a:gd name="T12" fmla="*/ 50758 w 151"/>
                <a:gd name="T13" fmla="*/ 25074 h 195"/>
                <a:gd name="T14" fmla="*/ 53618 w 151"/>
                <a:gd name="T15" fmla="*/ 18985 h 195"/>
                <a:gd name="T16" fmla="*/ 50758 w 151"/>
                <a:gd name="T17" fmla="*/ 12537 h 195"/>
                <a:gd name="T18" fmla="*/ 47541 w 151"/>
                <a:gd name="T19" fmla="*/ 6089 h 195"/>
                <a:gd name="T20" fmla="*/ 44324 w 151"/>
                <a:gd name="T21" fmla="*/ 2866 h 195"/>
                <a:gd name="T22" fmla="*/ 44324 w 151"/>
                <a:gd name="T23" fmla="*/ 2866 h 195"/>
                <a:gd name="T24" fmla="*/ 37890 w 151"/>
                <a:gd name="T25" fmla="*/ 0 h 195"/>
                <a:gd name="T26" fmla="*/ 28596 w 151"/>
                <a:gd name="T27" fmla="*/ 0 h 195"/>
                <a:gd name="T28" fmla="*/ 22162 w 151"/>
                <a:gd name="T29" fmla="*/ 2866 h 195"/>
                <a:gd name="T30" fmla="*/ 18945 w 151"/>
                <a:gd name="T31" fmla="*/ 9313 h 195"/>
                <a:gd name="T32" fmla="*/ 18945 w 151"/>
                <a:gd name="T33" fmla="*/ 9313 h 195"/>
                <a:gd name="T34" fmla="*/ 9651 w 151"/>
                <a:gd name="T35" fmla="*/ 25074 h 195"/>
                <a:gd name="T36" fmla="*/ 9651 w 151"/>
                <a:gd name="T37" fmla="*/ 25074 h 195"/>
                <a:gd name="T38" fmla="*/ 0 w 151"/>
                <a:gd name="T39" fmla="*/ 44059 h 195"/>
                <a:gd name="T40" fmla="*/ 0 w 151"/>
                <a:gd name="T41" fmla="*/ 44059 h 195"/>
                <a:gd name="T42" fmla="*/ 0 w 151"/>
                <a:gd name="T43" fmla="*/ 44059 h 195"/>
                <a:gd name="T44" fmla="*/ 0 w 151"/>
                <a:gd name="T45" fmla="*/ 44059 h 195"/>
                <a:gd name="T46" fmla="*/ 0 w 151"/>
                <a:gd name="T47" fmla="*/ 44059 h 195"/>
                <a:gd name="T48" fmla="*/ 0 w 151"/>
                <a:gd name="T49" fmla="*/ 50507 h 195"/>
                <a:gd name="T50" fmla="*/ 0 w 151"/>
                <a:gd name="T51" fmla="*/ 59820 h 195"/>
                <a:gd name="T52" fmla="*/ 3217 w 151"/>
                <a:gd name="T53" fmla="*/ 66268 h 195"/>
                <a:gd name="T54" fmla="*/ 9651 w 151"/>
                <a:gd name="T55" fmla="*/ 69492 h 195"/>
                <a:gd name="T56" fmla="*/ 9651 w 151"/>
                <a:gd name="T57" fmla="*/ 69492 h 195"/>
                <a:gd name="T58" fmla="*/ 16085 w 151"/>
                <a:gd name="T59" fmla="*/ 69492 h 195"/>
                <a:gd name="T60" fmla="*/ 25379 w 151"/>
                <a:gd name="T61" fmla="*/ 69492 h 195"/>
                <a:gd name="T62" fmla="*/ 31813 w 151"/>
                <a:gd name="T63" fmla="*/ 66268 h 195"/>
                <a:gd name="T64" fmla="*/ 35030 w 151"/>
                <a:gd name="T65" fmla="*/ 5982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95">
                  <a:moveTo>
                    <a:pt x="98" y="167"/>
                  </a:moveTo>
                  <a:lnTo>
                    <a:pt x="98" y="167"/>
                  </a:lnTo>
                  <a:lnTo>
                    <a:pt x="115" y="123"/>
                  </a:lnTo>
                  <a:lnTo>
                    <a:pt x="142" y="70"/>
                  </a:lnTo>
                  <a:lnTo>
                    <a:pt x="150" y="53"/>
                  </a:lnTo>
                  <a:lnTo>
                    <a:pt x="142" y="35"/>
                  </a:lnTo>
                  <a:lnTo>
                    <a:pt x="133" y="17"/>
                  </a:lnTo>
                  <a:lnTo>
                    <a:pt x="124" y="8"/>
                  </a:lnTo>
                  <a:lnTo>
                    <a:pt x="106" y="0"/>
                  </a:lnTo>
                  <a:lnTo>
                    <a:pt x="80" y="0"/>
                  </a:lnTo>
                  <a:lnTo>
                    <a:pt x="62" y="8"/>
                  </a:lnTo>
                  <a:lnTo>
                    <a:pt x="53" y="26"/>
                  </a:lnTo>
                  <a:lnTo>
                    <a:pt x="27" y="70"/>
                  </a:lnTo>
                  <a:lnTo>
                    <a:pt x="0" y="123"/>
                  </a:lnTo>
                  <a:lnTo>
                    <a:pt x="0" y="141"/>
                  </a:lnTo>
                  <a:lnTo>
                    <a:pt x="0" y="167"/>
                  </a:lnTo>
                  <a:lnTo>
                    <a:pt x="9" y="185"/>
                  </a:lnTo>
                  <a:lnTo>
                    <a:pt x="27" y="194"/>
                  </a:lnTo>
                  <a:lnTo>
                    <a:pt x="45" y="194"/>
                  </a:lnTo>
                  <a:lnTo>
                    <a:pt x="71" y="194"/>
                  </a:lnTo>
                  <a:lnTo>
                    <a:pt x="89" y="185"/>
                  </a:lnTo>
                  <a:lnTo>
                    <a:pt x="98" y="1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3" name="Freeform 38"/>
            <p:cNvSpPr>
              <a:spLocks noChangeArrowheads="1"/>
            </p:cNvSpPr>
            <p:nvPr/>
          </p:nvSpPr>
          <p:spPr bwMode="auto">
            <a:xfrm>
              <a:off x="5027613" y="4006850"/>
              <a:ext cx="57150" cy="66675"/>
            </a:xfrm>
            <a:custGeom>
              <a:avLst/>
              <a:gdLst>
                <a:gd name="T0" fmla="*/ 31433 w 160"/>
                <a:gd name="T1" fmla="*/ 60223 h 186"/>
                <a:gd name="T2" fmla="*/ 31433 w 160"/>
                <a:gd name="T3" fmla="*/ 60223 h 186"/>
                <a:gd name="T4" fmla="*/ 53578 w 160"/>
                <a:gd name="T5" fmla="*/ 28319 h 186"/>
                <a:gd name="T6" fmla="*/ 53578 w 160"/>
                <a:gd name="T7" fmla="*/ 28319 h 186"/>
                <a:gd name="T8" fmla="*/ 56793 w 160"/>
                <a:gd name="T9" fmla="*/ 22225 h 186"/>
                <a:gd name="T10" fmla="*/ 56793 w 160"/>
                <a:gd name="T11" fmla="*/ 15773 h 186"/>
                <a:gd name="T12" fmla="*/ 56793 w 160"/>
                <a:gd name="T13" fmla="*/ 9320 h 186"/>
                <a:gd name="T14" fmla="*/ 50363 w 160"/>
                <a:gd name="T15" fmla="*/ 6452 h 186"/>
                <a:gd name="T16" fmla="*/ 50363 w 160"/>
                <a:gd name="T17" fmla="*/ 6452 h 186"/>
                <a:gd name="T18" fmla="*/ 44291 w 160"/>
                <a:gd name="T19" fmla="*/ 0 h 186"/>
                <a:gd name="T20" fmla="*/ 37862 w 160"/>
                <a:gd name="T21" fmla="*/ 0 h 186"/>
                <a:gd name="T22" fmla="*/ 31433 w 160"/>
                <a:gd name="T23" fmla="*/ 3226 h 186"/>
                <a:gd name="T24" fmla="*/ 28575 w 160"/>
                <a:gd name="T25" fmla="*/ 6452 h 186"/>
                <a:gd name="T26" fmla="*/ 28575 w 160"/>
                <a:gd name="T27" fmla="*/ 6452 h 186"/>
                <a:gd name="T28" fmla="*/ 3215 w 160"/>
                <a:gd name="T29" fmla="*/ 37998 h 186"/>
                <a:gd name="T30" fmla="*/ 3215 w 160"/>
                <a:gd name="T31" fmla="*/ 37998 h 186"/>
                <a:gd name="T32" fmla="*/ 3215 w 160"/>
                <a:gd name="T33" fmla="*/ 37998 h 186"/>
                <a:gd name="T34" fmla="*/ 3215 w 160"/>
                <a:gd name="T35" fmla="*/ 37998 h 186"/>
                <a:gd name="T36" fmla="*/ 3215 w 160"/>
                <a:gd name="T37" fmla="*/ 37998 h 186"/>
                <a:gd name="T38" fmla="*/ 0 w 160"/>
                <a:gd name="T39" fmla="*/ 44092 h 186"/>
                <a:gd name="T40" fmla="*/ 0 w 160"/>
                <a:gd name="T41" fmla="*/ 50544 h 186"/>
                <a:gd name="T42" fmla="*/ 0 w 160"/>
                <a:gd name="T43" fmla="*/ 56996 h 186"/>
                <a:gd name="T44" fmla="*/ 6429 w 160"/>
                <a:gd name="T45" fmla="*/ 63090 h 186"/>
                <a:gd name="T46" fmla="*/ 6429 w 160"/>
                <a:gd name="T47" fmla="*/ 63090 h 186"/>
                <a:gd name="T48" fmla="*/ 12502 w 160"/>
                <a:gd name="T49" fmla="*/ 66317 h 186"/>
                <a:gd name="T50" fmla="*/ 18931 w 160"/>
                <a:gd name="T51" fmla="*/ 66317 h 186"/>
                <a:gd name="T52" fmla="*/ 25360 w 160"/>
                <a:gd name="T53" fmla="*/ 63090 h 186"/>
                <a:gd name="T54" fmla="*/ 31433 w 160"/>
                <a:gd name="T55" fmla="*/ 60223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0" h="186">
                  <a:moveTo>
                    <a:pt x="88" y="168"/>
                  </a:moveTo>
                  <a:lnTo>
                    <a:pt x="88" y="168"/>
                  </a:lnTo>
                  <a:lnTo>
                    <a:pt x="150" y="79"/>
                  </a:lnTo>
                  <a:lnTo>
                    <a:pt x="159" y="62"/>
                  </a:lnTo>
                  <a:lnTo>
                    <a:pt x="159" y="44"/>
                  </a:lnTo>
                  <a:lnTo>
                    <a:pt x="159" y="26"/>
                  </a:lnTo>
                  <a:lnTo>
                    <a:pt x="141" y="18"/>
                  </a:lnTo>
                  <a:lnTo>
                    <a:pt x="124" y="0"/>
                  </a:lnTo>
                  <a:lnTo>
                    <a:pt x="106" y="0"/>
                  </a:lnTo>
                  <a:lnTo>
                    <a:pt x="88" y="9"/>
                  </a:lnTo>
                  <a:lnTo>
                    <a:pt x="80" y="18"/>
                  </a:lnTo>
                  <a:lnTo>
                    <a:pt x="9" y="106"/>
                  </a:lnTo>
                  <a:lnTo>
                    <a:pt x="0" y="123"/>
                  </a:lnTo>
                  <a:lnTo>
                    <a:pt x="0" y="141"/>
                  </a:lnTo>
                  <a:lnTo>
                    <a:pt x="0" y="159"/>
                  </a:lnTo>
                  <a:lnTo>
                    <a:pt x="18" y="176"/>
                  </a:lnTo>
                  <a:lnTo>
                    <a:pt x="35" y="185"/>
                  </a:lnTo>
                  <a:lnTo>
                    <a:pt x="53" y="185"/>
                  </a:lnTo>
                  <a:lnTo>
                    <a:pt x="71" y="176"/>
                  </a:lnTo>
                  <a:lnTo>
                    <a:pt x="88" y="1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4" name="Freeform 39"/>
            <p:cNvSpPr>
              <a:spLocks noChangeArrowheads="1"/>
            </p:cNvSpPr>
            <p:nvPr/>
          </p:nvSpPr>
          <p:spPr bwMode="auto">
            <a:xfrm>
              <a:off x="5103813" y="3927475"/>
              <a:ext cx="63500" cy="57150"/>
            </a:xfrm>
            <a:custGeom>
              <a:avLst/>
              <a:gdLst>
                <a:gd name="T0" fmla="*/ 34799 w 177"/>
                <a:gd name="T1" fmla="*/ 3215 h 160"/>
                <a:gd name="T2" fmla="*/ 34799 w 177"/>
                <a:gd name="T3" fmla="*/ 3215 h 160"/>
                <a:gd name="T4" fmla="*/ 6458 w 177"/>
                <a:gd name="T5" fmla="*/ 28575 h 160"/>
                <a:gd name="T6" fmla="*/ 6458 w 177"/>
                <a:gd name="T7" fmla="*/ 28575 h 160"/>
                <a:gd name="T8" fmla="*/ 6458 w 177"/>
                <a:gd name="T9" fmla="*/ 28575 h 160"/>
                <a:gd name="T10" fmla="*/ 6458 w 177"/>
                <a:gd name="T11" fmla="*/ 28575 h 160"/>
                <a:gd name="T12" fmla="*/ 6458 w 177"/>
                <a:gd name="T13" fmla="*/ 28575 h 160"/>
                <a:gd name="T14" fmla="*/ 3229 w 177"/>
                <a:gd name="T15" fmla="*/ 34647 h 160"/>
                <a:gd name="T16" fmla="*/ 0 w 177"/>
                <a:gd name="T17" fmla="*/ 41077 h 160"/>
                <a:gd name="T18" fmla="*/ 3229 w 177"/>
                <a:gd name="T19" fmla="*/ 47506 h 160"/>
                <a:gd name="T20" fmla="*/ 6458 w 177"/>
                <a:gd name="T21" fmla="*/ 53578 h 160"/>
                <a:gd name="T22" fmla="*/ 6458 w 177"/>
                <a:gd name="T23" fmla="*/ 53578 h 160"/>
                <a:gd name="T24" fmla="*/ 9328 w 177"/>
                <a:gd name="T25" fmla="*/ 56793 h 160"/>
                <a:gd name="T26" fmla="*/ 15785 w 177"/>
                <a:gd name="T27" fmla="*/ 56793 h 160"/>
                <a:gd name="T28" fmla="*/ 22243 w 177"/>
                <a:gd name="T29" fmla="*/ 56793 h 160"/>
                <a:gd name="T30" fmla="*/ 28342 w 177"/>
                <a:gd name="T31" fmla="*/ 53578 h 160"/>
                <a:gd name="T32" fmla="*/ 28342 w 177"/>
                <a:gd name="T33" fmla="*/ 53578 h 160"/>
                <a:gd name="T34" fmla="*/ 57042 w 177"/>
                <a:gd name="T35" fmla="*/ 28575 h 160"/>
                <a:gd name="T36" fmla="*/ 57042 w 177"/>
                <a:gd name="T37" fmla="*/ 28575 h 160"/>
                <a:gd name="T38" fmla="*/ 57042 w 177"/>
                <a:gd name="T39" fmla="*/ 28575 h 160"/>
                <a:gd name="T40" fmla="*/ 60271 w 177"/>
                <a:gd name="T41" fmla="*/ 22146 h 160"/>
                <a:gd name="T42" fmla="*/ 63141 w 177"/>
                <a:gd name="T43" fmla="*/ 15716 h 160"/>
                <a:gd name="T44" fmla="*/ 60271 w 177"/>
                <a:gd name="T45" fmla="*/ 9644 h 160"/>
                <a:gd name="T46" fmla="*/ 57042 w 177"/>
                <a:gd name="T47" fmla="*/ 6429 h 160"/>
                <a:gd name="T48" fmla="*/ 57042 w 177"/>
                <a:gd name="T49" fmla="*/ 6429 h 160"/>
                <a:gd name="T50" fmla="*/ 53814 w 177"/>
                <a:gd name="T51" fmla="*/ 0 h 160"/>
                <a:gd name="T52" fmla="*/ 47356 w 177"/>
                <a:gd name="T53" fmla="*/ 0 h 160"/>
                <a:gd name="T54" fmla="*/ 41257 w 177"/>
                <a:gd name="T55" fmla="*/ 0 h 160"/>
                <a:gd name="T56" fmla="*/ 34799 w 177"/>
                <a:gd name="T57" fmla="*/ 3215 h 1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60">
                  <a:moveTo>
                    <a:pt x="97" y="9"/>
                  </a:moveTo>
                  <a:lnTo>
                    <a:pt x="97" y="9"/>
                  </a:lnTo>
                  <a:lnTo>
                    <a:pt x="18" y="80"/>
                  </a:lnTo>
                  <a:lnTo>
                    <a:pt x="9" y="97"/>
                  </a:lnTo>
                  <a:lnTo>
                    <a:pt x="0" y="115"/>
                  </a:lnTo>
                  <a:lnTo>
                    <a:pt x="9" y="133"/>
                  </a:lnTo>
                  <a:lnTo>
                    <a:pt x="18" y="150"/>
                  </a:lnTo>
                  <a:lnTo>
                    <a:pt x="26" y="159"/>
                  </a:lnTo>
                  <a:lnTo>
                    <a:pt x="44" y="159"/>
                  </a:lnTo>
                  <a:lnTo>
                    <a:pt x="62" y="159"/>
                  </a:lnTo>
                  <a:lnTo>
                    <a:pt x="79" y="150"/>
                  </a:lnTo>
                  <a:lnTo>
                    <a:pt x="159" y="80"/>
                  </a:lnTo>
                  <a:lnTo>
                    <a:pt x="168" y="62"/>
                  </a:lnTo>
                  <a:lnTo>
                    <a:pt x="176" y="44"/>
                  </a:lnTo>
                  <a:lnTo>
                    <a:pt x="168" y="27"/>
                  </a:lnTo>
                  <a:lnTo>
                    <a:pt x="159" y="18"/>
                  </a:lnTo>
                  <a:lnTo>
                    <a:pt x="150" y="0"/>
                  </a:lnTo>
                  <a:lnTo>
                    <a:pt x="132" y="0"/>
                  </a:lnTo>
                  <a:lnTo>
                    <a:pt x="115" y="0"/>
                  </a:lnTo>
                  <a:lnTo>
                    <a:pt x="97"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5" name="Freeform 40"/>
            <p:cNvSpPr>
              <a:spLocks noChangeArrowheads="1"/>
            </p:cNvSpPr>
            <p:nvPr/>
          </p:nvSpPr>
          <p:spPr bwMode="auto">
            <a:xfrm>
              <a:off x="5195888" y="3857625"/>
              <a:ext cx="60325" cy="53975"/>
            </a:xfrm>
            <a:custGeom>
              <a:avLst/>
              <a:gdLst>
                <a:gd name="T0" fmla="*/ 38062 w 168"/>
                <a:gd name="T1" fmla="*/ 3217 h 151"/>
                <a:gd name="T2" fmla="*/ 38062 w 168"/>
                <a:gd name="T3" fmla="*/ 3217 h 151"/>
                <a:gd name="T4" fmla="*/ 6104 w 168"/>
                <a:gd name="T5" fmla="*/ 25379 h 151"/>
                <a:gd name="T6" fmla="*/ 3232 w 168"/>
                <a:gd name="T7" fmla="*/ 25379 h 151"/>
                <a:gd name="T8" fmla="*/ 3232 w 168"/>
                <a:gd name="T9" fmla="*/ 25379 h 151"/>
                <a:gd name="T10" fmla="*/ 3232 w 168"/>
                <a:gd name="T11" fmla="*/ 25379 h 151"/>
                <a:gd name="T12" fmla="*/ 3232 w 168"/>
                <a:gd name="T13" fmla="*/ 25379 h 151"/>
                <a:gd name="T14" fmla="*/ 0 w 168"/>
                <a:gd name="T15" fmla="*/ 28596 h 151"/>
                <a:gd name="T16" fmla="*/ 0 w 168"/>
                <a:gd name="T17" fmla="*/ 34673 h 151"/>
                <a:gd name="T18" fmla="*/ 0 w 168"/>
                <a:gd name="T19" fmla="*/ 41107 h 151"/>
                <a:gd name="T20" fmla="*/ 0 w 168"/>
                <a:gd name="T21" fmla="*/ 47541 h 151"/>
                <a:gd name="T22" fmla="*/ 0 w 168"/>
                <a:gd name="T23" fmla="*/ 47541 h 151"/>
                <a:gd name="T24" fmla="*/ 6104 w 168"/>
                <a:gd name="T25" fmla="*/ 50400 h 151"/>
                <a:gd name="T26" fmla="*/ 12568 w 168"/>
                <a:gd name="T27" fmla="*/ 53618 h 151"/>
                <a:gd name="T28" fmla="*/ 19031 w 168"/>
                <a:gd name="T29" fmla="*/ 53618 h 151"/>
                <a:gd name="T30" fmla="*/ 22263 w 168"/>
                <a:gd name="T31" fmla="*/ 50400 h 151"/>
                <a:gd name="T32" fmla="*/ 22263 w 168"/>
                <a:gd name="T33" fmla="*/ 50400 h 151"/>
                <a:gd name="T34" fmla="*/ 53862 w 168"/>
                <a:gd name="T35" fmla="*/ 28596 h 151"/>
                <a:gd name="T36" fmla="*/ 53862 w 168"/>
                <a:gd name="T37" fmla="*/ 28596 h 151"/>
                <a:gd name="T38" fmla="*/ 53862 w 168"/>
                <a:gd name="T39" fmla="*/ 28596 h 151"/>
                <a:gd name="T40" fmla="*/ 57093 w 168"/>
                <a:gd name="T41" fmla="*/ 22162 h 151"/>
                <a:gd name="T42" fmla="*/ 59966 w 168"/>
                <a:gd name="T43" fmla="*/ 18945 h 151"/>
                <a:gd name="T44" fmla="*/ 59966 w 168"/>
                <a:gd name="T45" fmla="*/ 12868 h 151"/>
                <a:gd name="T46" fmla="*/ 57093 w 168"/>
                <a:gd name="T47" fmla="*/ 6434 h 151"/>
                <a:gd name="T48" fmla="*/ 57093 w 168"/>
                <a:gd name="T49" fmla="*/ 6434 h 151"/>
                <a:gd name="T50" fmla="*/ 53862 w 168"/>
                <a:gd name="T51" fmla="*/ 3217 h 151"/>
                <a:gd name="T52" fmla="*/ 47398 w 168"/>
                <a:gd name="T53" fmla="*/ 0 h 151"/>
                <a:gd name="T54" fmla="*/ 40935 w 168"/>
                <a:gd name="T55" fmla="*/ 0 h 151"/>
                <a:gd name="T56" fmla="*/ 38062 w 168"/>
                <a:gd name="T57" fmla="*/ 3217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8" h="151">
                  <a:moveTo>
                    <a:pt x="106" y="9"/>
                  </a:moveTo>
                  <a:lnTo>
                    <a:pt x="106" y="9"/>
                  </a:lnTo>
                  <a:lnTo>
                    <a:pt x="17" y="71"/>
                  </a:lnTo>
                  <a:lnTo>
                    <a:pt x="9" y="71"/>
                  </a:lnTo>
                  <a:lnTo>
                    <a:pt x="0" y="80"/>
                  </a:lnTo>
                  <a:lnTo>
                    <a:pt x="0" y="97"/>
                  </a:lnTo>
                  <a:lnTo>
                    <a:pt x="0" y="115"/>
                  </a:lnTo>
                  <a:lnTo>
                    <a:pt x="0" y="133"/>
                  </a:lnTo>
                  <a:lnTo>
                    <a:pt x="17" y="141"/>
                  </a:lnTo>
                  <a:lnTo>
                    <a:pt x="35" y="150"/>
                  </a:lnTo>
                  <a:lnTo>
                    <a:pt x="53" y="150"/>
                  </a:lnTo>
                  <a:lnTo>
                    <a:pt x="62" y="141"/>
                  </a:lnTo>
                  <a:lnTo>
                    <a:pt x="150" y="80"/>
                  </a:lnTo>
                  <a:lnTo>
                    <a:pt x="159" y="62"/>
                  </a:lnTo>
                  <a:lnTo>
                    <a:pt x="167" y="53"/>
                  </a:lnTo>
                  <a:lnTo>
                    <a:pt x="167" y="36"/>
                  </a:lnTo>
                  <a:lnTo>
                    <a:pt x="159" y="18"/>
                  </a:lnTo>
                  <a:lnTo>
                    <a:pt x="150" y="9"/>
                  </a:lnTo>
                  <a:lnTo>
                    <a:pt x="132" y="0"/>
                  </a:lnTo>
                  <a:lnTo>
                    <a:pt x="114" y="0"/>
                  </a:lnTo>
                  <a:lnTo>
                    <a:pt x="106"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6" name="Freeform 41"/>
            <p:cNvSpPr>
              <a:spLocks noChangeArrowheads="1"/>
            </p:cNvSpPr>
            <p:nvPr/>
          </p:nvSpPr>
          <p:spPr bwMode="auto">
            <a:xfrm>
              <a:off x="5291138" y="3797300"/>
              <a:ext cx="63500" cy="47625"/>
            </a:xfrm>
            <a:custGeom>
              <a:avLst/>
              <a:gdLst>
                <a:gd name="T0" fmla="*/ 40898 w 177"/>
                <a:gd name="T1" fmla="*/ 2886 h 132"/>
                <a:gd name="T2" fmla="*/ 40898 w 177"/>
                <a:gd name="T3" fmla="*/ 2886 h 132"/>
                <a:gd name="T4" fmla="*/ 6099 w 177"/>
                <a:gd name="T5" fmla="*/ 21648 h 132"/>
                <a:gd name="T6" fmla="*/ 6099 w 177"/>
                <a:gd name="T7" fmla="*/ 21648 h 132"/>
                <a:gd name="T8" fmla="*/ 6099 w 177"/>
                <a:gd name="T9" fmla="*/ 21648 h 132"/>
                <a:gd name="T10" fmla="*/ 6099 w 177"/>
                <a:gd name="T11" fmla="*/ 21648 h 132"/>
                <a:gd name="T12" fmla="*/ 6099 w 177"/>
                <a:gd name="T13" fmla="*/ 21648 h 132"/>
                <a:gd name="T14" fmla="*/ 2870 w 177"/>
                <a:gd name="T15" fmla="*/ 24895 h 132"/>
                <a:gd name="T16" fmla="*/ 0 w 177"/>
                <a:gd name="T17" fmla="*/ 31389 h 132"/>
                <a:gd name="T18" fmla="*/ 0 w 177"/>
                <a:gd name="T19" fmla="*/ 34636 h 132"/>
                <a:gd name="T20" fmla="*/ 2870 w 177"/>
                <a:gd name="T21" fmla="*/ 40770 h 132"/>
                <a:gd name="T22" fmla="*/ 2870 w 177"/>
                <a:gd name="T23" fmla="*/ 40770 h 132"/>
                <a:gd name="T24" fmla="*/ 6099 w 177"/>
                <a:gd name="T25" fmla="*/ 44017 h 132"/>
                <a:gd name="T26" fmla="*/ 12556 w 177"/>
                <a:gd name="T27" fmla="*/ 47264 h 132"/>
                <a:gd name="T28" fmla="*/ 15785 w 177"/>
                <a:gd name="T29" fmla="*/ 47264 h 132"/>
                <a:gd name="T30" fmla="*/ 21884 w 177"/>
                <a:gd name="T31" fmla="*/ 44017 h 132"/>
                <a:gd name="T32" fmla="*/ 21884 w 177"/>
                <a:gd name="T33" fmla="*/ 44017 h 132"/>
                <a:gd name="T34" fmla="*/ 53814 w 177"/>
                <a:gd name="T35" fmla="*/ 24895 h 132"/>
                <a:gd name="T36" fmla="*/ 53814 w 177"/>
                <a:gd name="T37" fmla="*/ 24895 h 132"/>
                <a:gd name="T38" fmla="*/ 59912 w 177"/>
                <a:gd name="T39" fmla="*/ 21648 h 132"/>
                <a:gd name="T40" fmla="*/ 59912 w 177"/>
                <a:gd name="T41" fmla="*/ 18761 h 132"/>
                <a:gd name="T42" fmla="*/ 63141 w 177"/>
                <a:gd name="T43" fmla="*/ 12628 h 132"/>
                <a:gd name="T44" fmla="*/ 59912 w 177"/>
                <a:gd name="T45" fmla="*/ 6134 h 132"/>
                <a:gd name="T46" fmla="*/ 59912 w 177"/>
                <a:gd name="T47" fmla="*/ 6134 h 132"/>
                <a:gd name="T48" fmla="*/ 56684 w 177"/>
                <a:gd name="T49" fmla="*/ 2886 h 132"/>
                <a:gd name="T50" fmla="*/ 50585 w 177"/>
                <a:gd name="T51" fmla="*/ 0 h 132"/>
                <a:gd name="T52" fmla="*/ 47356 w 177"/>
                <a:gd name="T53" fmla="*/ 0 h 132"/>
                <a:gd name="T54" fmla="*/ 40898 w 177"/>
                <a:gd name="T55" fmla="*/ 2886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32">
                  <a:moveTo>
                    <a:pt x="114" y="8"/>
                  </a:moveTo>
                  <a:lnTo>
                    <a:pt x="114" y="8"/>
                  </a:lnTo>
                  <a:lnTo>
                    <a:pt x="17" y="60"/>
                  </a:lnTo>
                  <a:lnTo>
                    <a:pt x="8" y="69"/>
                  </a:lnTo>
                  <a:lnTo>
                    <a:pt x="0" y="87"/>
                  </a:lnTo>
                  <a:lnTo>
                    <a:pt x="0" y="96"/>
                  </a:lnTo>
                  <a:lnTo>
                    <a:pt x="8" y="113"/>
                  </a:lnTo>
                  <a:lnTo>
                    <a:pt x="17" y="122"/>
                  </a:lnTo>
                  <a:lnTo>
                    <a:pt x="35" y="131"/>
                  </a:lnTo>
                  <a:lnTo>
                    <a:pt x="44" y="131"/>
                  </a:lnTo>
                  <a:lnTo>
                    <a:pt x="61" y="122"/>
                  </a:lnTo>
                  <a:lnTo>
                    <a:pt x="150" y="69"/>
                  </a:lnTo>
                  <a:lnTo>
                    <a:pt x="167" y="60"/>
                  </a:lnTo>
                  <a:lnTo>
                    <a:pt x="167" y="52"/>
                  </a:lnTo>
                  <a:lnTo>
                    <a:pt x="176" y="35"/>
                  </a:lnTo>
                  <a:lnTo>
                    <a:pt x="167" y="17"/>
                  </a:lnTo>
                  <a:lnTo>
                    <a:pt x="158" y="8"/>
                  </a:lnTo>
                  <a:lnTo>
                    <a:pt x="141" y="0"/>
                  </a:lnTo>
                  <a:lnTo>
                    <a:pt x="132" y="0"/>
                  </a:lnTo>
                  <a:lnTo>
                    <a:pt x="114"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7" name="Freeform 42"/>
            <p:cNvSpPr>
              <a:spLocks noChangeArrowheads="1"/>
            </p:cNvSpPr>
            <p:nvPr/>
          </p:nvSpPr>
          <p:spPr bwMode="auto">
            <a:xfrm>
              <a:off x="5392738" y="3746500"/>
              <a:ext cx="60325" cy="41275"/>
            </a:xfrm>
            <a:custGeom>
              <a:avLst/>
              <a:gdLst>
                <a:gd name="T0" fmla="*/ 53543 w 169"/>
                <a:gd name="T1" fmla="*/ 22061 h 116"/>
                <a:gd name="T2" fmla="*/ 53543 w 169"/>
                <a:gd name="T3" fmla="*/ 22061 h 116"/>
                <a:gd name="T4" fmla="*/ 56755 w 169"/>
                <a:gd name="T5" fmla="*/ 18858 h 116"/>
                <a:gd name="T6" fmla="*/ 59968 w 169"/>
                <a:gd name="T7" fmla="*/ 15656 h 116"/>
                <a:gd name="T8" fmla="*/ 59968 w 169"/>
                <a:gd name="T9" fmla="*/ 9607 h 116"/>
                <a:gd name="T10" fmla="*/ 59968 w 169"/>
                <a:gd name="T11" fmla="*/ 6405 h 116"/>
                <a:gd name="T12" fmla="*/ 59968 w 169"/>
                <a:gd name="T13" fmla="*/ 6405 h 116"/>
                <a:gd name="T14" fmla="*/ 56755 w 169"/>
                <a:gd name="T15" fmla="*/ 3202 h 116"/>
                <a:gd name="T16" fmla="*/ 53543 w 169"/>
                <a:gd name="T17" fmla="*/ 0 h 116"/>
                <a:gd name="T18" fmla="*/ 47118 w 169"/>
                <a:gd name="T19" fmla="*/ 0 h 116"/>
                <a:gd name="T20" fmla="*/ 43905 w 169"/>
                <a:gd name="T21" fmla="*/ 0 h 116"/>
                <a:gd name="T22" fmla="*/ 9281 w 169"/>
                <a:gd name="T23" fmla="*/ 15656 h 116"/>
                <a:gd name="T24" fmla="*/ 9281 w 169"/>
                <a:gd name="T25" fmla="*/ 15656 h 116"/>
                <a:gd name="T26" fmla="*/ 9281 w 169"/>
                <a:gd name="T27" fmla="*/ 15656 h 116"/>
                <a:gd name="T28" fmla="*/ 9281 w 169"/>
                <a:gd name="T29" fmla="*/ 15656 h 116"/>
                <a:gd name="T30" fmla="*/ 3213 w 169"/>
                <a:gd name="T31" fmla="*/ 18858 h 116"/>
                <a:gd name="T32" fmla="*/ 3213 w 169"/>
                <a:gd name="T33" fmla="*/ 25263 h 116"/>
                <a:gd name="T34" fmla="*/ 0 w 169"/>
                <a:gd name="T35" fmla="*/ 28466 h 116"/>
                <a:gd name="T36" fmla="*/ 3213 w 169"/>
                <a:gd name="T37" fmla="*/ 34514 h 116"/>
                <a:gd name="T38" fmla="*/ 3213 w 169"/>
                <a:gd name="T39" fmla="*/ 34514 h 116"/>
                <a:gd name="T40" fmla="*/ 6425 w 169"/>
                <a:gd name="T41" fmla="*/ 37717 h 116"/>
                <a:gd name="T42" fmla="*/ 9281 w 169"/>
                <a:gd name="T43" fmla="*/ 40919 h 116"/>
                <a:gd name="T44" fmla="*/ 15706 w 169"/>
                <a:gd name="T45" fmla="*/ 40919 h 116"/>
                <a:gd name="T46" fmla="*/ 18918 w 169"/>
                <a:gd name="T47" fmla="*/ 40919 h 116"/>
                <a:gd name="T48" fmla="*/ 18918 w 169"/>
                <a:gd name="T49" fmla="*/ 40919 h 116"/>
                <a:gd name="T50" fmla="*/ 53543 w 169"/>
                <a:gd name="T51" fmla="*/ 22061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 h="116">
                  <a:moveTo>
                    <a:pt x="150" y="62"/>
                  </a:moveTo>
                  <a:lnTo>
                    <a:pt x="150" y="62"/>
                  </a:lnTo>
                  <a:lnTo>
                    <a:pt x="159" y="53"/>
                  </a:lnTo>
                  <a:lnTo>
                    <a:pt x="168" y="44"/>
                  </a:lnTo>
                  <a:lnTo>
                    <a:pt x="168" y="27"/>
                  </a:lnTo>
                  <a:lnTo>
                    <a:pt x="168" y="18"/>
                  </a:lnTo>
                  <a:lnTo>
                    <a:pt x="159" y="9"/>
                  </a:lnTo>
                  <a:lnTo>
                    <a:pt x="150" y="0"/>
                  </a:lnTo>
                  <a:lnTo>
                    <a:pt x="132" y="0"/>
                  </a:lnTo>
                  <a:lnTo>
                    <a:pt x="123" y="0"/>
                  </a:lnTo>
                  <a:lnTo>
                    <a:pt x="26" y="44"/>
                  </a:lnTo>
                  <a:lnTo>
                    <a:pt x="9" y="53"/>
                  </a:lnTo>
                  <a:lnTo>
                    <a:pt x="9" y="71"/>
                  </a:lnTo>
                  <a:lnTo>
                    <a:pt x="0" y="80"/>
                  </a:lnTo>
                  <a:lnTo>
                    <a:pt x="9" y="97"/>
                  </a:lnTo>
                  <a:lnTo>
                    <a:pt x="18" y="106"/>
                  </a:lnTo>
                  <a:lnTo>
                    <a:pt x="26" y="115"/>
                  </a:lnTo>
                  <a:lnTo>
                    <a:pt x="44" y="115"/>
                  </a:lnTo>
                  <a:lnTo>
                    <a:pt x="53" y="115"/>
                  </a:lnTo>
                  <a:lnTo>
                    <a:pt x="150" y="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8" name="Freeform 43"/>
            <p:cNvSpPr>
              <a:spLocks noChangeArrowheads="1"/>
            </p:cNvSpPr>
            <p:nvPr/>
          </p:nvSpPr>
          <p:spPr bwMode="auto">
            <a:xfrm>
              <a:off x="5500688" y="3702050"/>
              <a:ext cx="57150" cy="34925"/>
            </a:xfrm>
            <a:custGeom>
              <a:avLst/>
              <a:gdLst>
                <a:gd name="T0" fmla="*/ 15716 w 160"/>
                <a:gd name="T1" fmla="*/ 34569 h 98"/>
                <a:gd name="T2" fmla="*/ 15716 w 160"/>
                <a:gd name="T3" fmla="*/ 34569 h 98"/>
                <a:gd name="T4" fmla="*/ 50363 w 160"/>
                <a:gd name="T5" fmla="*/ 18888 h 98"/>
                <a:gd name="T6" fmla="*/ 50363 w 160"/>
                <a:gd name="T7" fmla="*/ 18888 h 98"/>
                <a:gd name="T8" fmla="*/ 50363 w 160"/>
                <a:gd name="T9" fmla="*/ 18888 h 98"/>
                <a:gd name="T10" fmla="*/ 56793 w 160"/>
                <a:gd name="T11" fmla="*/ 12473 h 98"/>
                <a:gd name="T12" fmla="*/ 56793 w 160"/>
                <a:gd name="T13" fmla="*/ 6058 h 98"/>
                <a:gd name="T14" fmla="*/ 56793 w 160"/>
                <a:gd name="T15" fmla="*/ 6058 h 98"/>
                <a:gd name="T16" fmla="*/ 50363 w 160"/>
                <a:gd name="T17" fmla="*/ 0 h 98"/>
                <a:gd name="T18" fmla="*/ 41077 w 160"/>
                <a:gd name="T19" fmla="*/ 0 h 98"/>
                <a:gd name="T20" fmla="*/ 6429 w 160"/>
                <a:gd name="T21" fmla="*/ 12473 h 98"/>
                <a:gd name="T22" fmla="*/ 6429 w 160"/>
                <a:gd name="T23" fmla="*/ 12473 h 98"/>
                <a:gd name="T24" fmla="*/ 6429 w 160"/>
                <a:gd name="T25" fmla="*/ 12473 h 98"/>
                <a:gd name="T26" fmla="*/ 6429 w 160"/>
                <a:gd name="T27" fmla="*/ 12473 h 98"/>
                <a:gd name="T28" fmla="*/ 0 w 160"/>
                <a:gd name="T29" fmla="*/ 18888 h 98"/>
                <a:gd name="T30" fmla="*/ 0 w 160"/>
                <a:gd name="T31" fmla="*/ 28154 h 98"/>
                <a:gd name="T32" fmla="*/ 0 w 160"/>
                <a:gd name="T33" fmla="*/ 28154 h 98"/>
                <a:gd name="T34" fmla="*/ 6429 w 160"/>
                <a:gd name="T35" fmla="*/ 34569 h 98"/>
                <a:gd name="T36" fmla="*/ 15716 w 160"/>
                <a:gd name="T37" fmla="*/ 34569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0" h="98">
                  <a:moveTo>
                    <a:pt x="44" y="97"/>
                  </a:moveTo>
                  <a:lnTo>
                    <a:pt x="44" y="97"/>
                  </a:lnTo>
                  <a:lnTo>
                    <a:pt x="141" y="53"/>
                  </a:lnTo>
                  <a:lnTo>
                    <a:pt x="159" y="35"/>
                  </a:lnTo>
                  <a:lnTo>
                    <a:pt x="159" y="17"/>
                  </a:lnTo>
                  <a:lnTo>
                    <a:pt x="141" y="0"/>
                  </a:lnTo>
                  <a:lnTo>
                    <a:pt x="115" y="0"/>
                  </a:lnTo>
                  <a:lnTo>
                    <a:pt x="18" y="35"/>
                  </a:lnTo>
                  <a:lnTo>
                    <a:pt x="0" y="53"/>
                  </a:lnTo>
                  <a:lnTo>
                    <a:pt x="0" y="79"/>
                  </a:lnTo>
                  <a:lnTo>
                    <a:pt x="18" y="97"/>
                  </a:lnTo>
                  <a:lnTo>
                    <a:pt x="44"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59" name="Freeform 44"/>
            <p:cNvSpPr>
              <a:spLocks noChangeArrowheads="1"/>
            </p:cNvSpPr>
            <p:nvPr/>
          </p:nvSpPr>
          <p:spPr bwMode="auto">
            <a:xfrm>
              <a:off x="5608638" y="3660775"/>
              <a:ext cx="53975" cy="31750"/>
            </a:xfrm>
            <a:custGeom>
              <a:avLst/>
              <a:gdLst>
                <a:gd name="T0" fmla="*/ 50400 w 151"/>
                <a:gd name="T1" fmla="*/ 15697 h 89"/>
                <a:gd name="T2" fmla="*/ 50400 w 151"/>
                <a:gd name="T3" fmla="*/ 15697 h 89"/>
                <a:gd name="T4" fmla="*/ 53618 w 151"/>
                <a:gd name="T5" fmla="*/ 12486 h 89"/>
                <a:gd name="T6" fmla="*/ 53618 w 151"/>
                <a:gd name="T7" fmla="*/ 6421 h 89"/>
                <a:gd name="T8" fmla="*/ 53618 w 151"/>
                <a:gd name="T9" fmla="*/ 6421 h 89"/>
                <a:gd name="T10" fmla="*/ 50400 w 151"/>
                <a:gd name="T11" fmla="*/ 0 h 89"/>
                <a:gd name="T12" fmla="*/ 43966 w 151"/>
                <a:gd name="T13" fmla="*/ 0 h 89"/>
                <a:gd name="T14" fmla="*/ 6434 w 151"/>
                <a:gd name="T15" fmla="*/ 12486 h 89"/>
                <a:gd name="T16" fmla="*/ 6434 w 151"/>
                <a:gd name="T17" fmla="*/ 12486 h 89"/>
                <a:gd name="T18" fmla="*/ 6434 w 151"/>
                <a:gd name="T19" fmla="*/ 12486 h 89"/>
                <a:gd name="T20" fmla="*/ 6434 w 151"/>
                <a:gd name="T21" fmla="*/ 12486 h 89"/>
                <a:gd name="T22" fmla="*/ 0 w 151"/>
                <a:gd name="T23" fmla="*/ 18907 h 89"/>
                <a:gd name="T24" fmla="*/ 0 w 151"/>
                <a:gd name="T25" fmla="*/ 25329 h 89"/>
                <a:gd name="T26" fmla="*/ 0 w 151"/>
                <a:gd name="T27" fmla="*/ 25329 h 89"/>
                <a:gd name="T28" fmla="*/ 6434 w 151"/>
                <a:gd name="T29" fmla="*/ 31393 h 89"/>
                <a:gd name="T30" fmla="*/ 12511 w 151"/>
                <a:gd name="T31" fmla="*/ 31393 h 89"/>
                <a:gd name="T32" fmla="*/ 12511 w 151"/>
                <a:gd name="T33" fmla="*/ 31393 h 89"/>
                <a:gd name="T34" fmla="*/ 50400 w 151"/>
                <a:gd name="T35" fmla="*/ 18907 h 89"/>
                <a:gd name="T36" fmla="*/ 50400 w 151"/>
                <a:gd name="T37" fmla="*/ 1569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1" h="89">
                  <a:moveTo>
                    <a:pt x="141" y="44"/>
                  </a:moveTo>
                  <a:lnTo>
                    <a:pt x="141" y="44"/>
                  </a:lnTo>
                  <a:lnTo>
                    <a:pt x="150" y="35"/>
                  </a:lnTo>
                  <a:lnTo>
                    <a:pt x="150" y="18"/>
                  </a:lnTo>
                  <a:lnTo>
                    <a:pt x="141" y="0"/>
                  </a:lnTo>
                  <a:lnTo>
                    <a:pt x="123" y="0"/>
                  </a:lnTo>
                  <a:lnTo>
                    <a:pt x="18" y="35"/>
                  </a:lnTo>
                  <a:lnTo>
                    <a:pt x="0" y="53"/>
                  </a:lnTo>
                  <a:lnTo>
                    <a:pt x="0" y="71"/>
                  </a:lnTo>
                  <a:lnTo>
                    <a:pt x="18" y="88"/>
                  </a:lnTo>
                  <a:lnTo>
                    <a:pt x="35" y="88"/>
                  </a:lnTo>
                  <a:lnTo>
                    <a:pt x="141" y="53"/>
                  </a:lnTo>
                  <a:lnTo>
                    <a:pt x="141" y="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0" name="Freeform 45"/>
            <p:cNvSpPr>
              <a:spLocks noChangeArrowheads="1"/>
            </p:cNvSpPr>
            <p:nvPr/>
          </p:nvSpPr>
          <p:spPr bwMode="auto">
            <a:xfrm>
              <a:off x="5719763" y="3625850"/>
              <a:ext cx="50800" cy="25400"/>
            </a:xfrm>
            <a:custGeom>
              <a:avLst/>
              <a:gdLst>
                <a:gd name="T0" fmla="*/ 47223 w 142"/>
                <a:gd name="T1" fmla="*/ 12347 h 72"/>
                <a:gd name="T2" fmla="*/ 47223 w 142"/>
                <a:gd name="T3" fmla="*/ 12347 h 72"/>
                <a:gd name="T4" fmla="*/ 50442 w 142"/>
                <a:gd name="T5" fmla="*/ 9525 h 72"/>
                <a:gd name="T6" fmla="*/ 50442 w 142"/>
                <a:gd name="T7" fmla="*/ 3175 h 72"/>
                <a:gd name="T8" fmla="*/ 50442 w 142"/>
                <a:gd name="T9" fmla="*/ 3175 h 72"/>
                <a:gd name="T10" fmla="*/ 47223 w 142"/>
                <a:gd name="T11" fmla="*/ 0 h 72"/>
                <a:gd name="T12" fmla="*/ 40783 w 142"/>
                <a:gd name="T13" fmla="*/ 0 h 72"/>
                <a:gd name="T14" fmla="*/ 6082 w 142"/>
                <a:gd name="T15" fmla="*/ 9525 h 72"/>
                <a:gd name="T16" fmla="*/ 6082 w 142"/>
                <a:gd name="T17" fmla="*/ 9525 h 72"/>
                <a:gd name="T18" fmla="*/ 6082 w 142"/>
                <a:gd name="T19" fmla="*/ 9525 h 72"/>
                <a:gd name="T20" fmla="*/ 6082 w 142"/>
                <a:gd name="T21" fmla="*/ 9525 h 72"/>
                <a:gd name="T22" fmla="*/ 0 w 142"/>
                <a:gd name="T23" fmla="*/ 15522 h 72"/>
                <a:gd name="T24" fmla="*/ 0 w 142"/>
                <a:gd name="T25" fmla="*/ 21872 h 72"/>
                <a:gd name="T26" fmla="*/ 0 w 142"/>
                <a:gd name="T27" fmla="*/ 21872 h 72"/>
                <a:gd name="T28" fmla="*/ 3220 w 142"/>
                <a:gd name="T29" fmla="*/ 25047 h 72"/>
                <a:gd name="T30" fmla="*/ 9301 w 142"/>
                <a:gd name="T31" fmla="*/ 25047 h 72"/>
                <a:gd name="T32" fmla="*/ 47223 w 142"/>
                <a:gd name="T33" fmla="*/ 123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72">
                  <a:moveTo>
                    <a:pt x="132" y="35"/>
                  </a:moveTo>
                  <a:lnTo>
                    <a:pt x="132" y="35"/>
                  </a:lnTo>
                  <a:lnTo>
                    <a:pt x="141" y="27"/>
                  </a:lnTo>
                  <a:lnTo>
                    <a:pt x="141" y="9"/>
                  </a:lnTo>
                  <a:lnTo>
                    <a:pt x="132" y="0"/>
                  </a:lnTo>
                  <a:lnTo>
                    <a:pt x="114" y="0"/>
                  </a:lnTo>
                  <a:lnTo>
                    <a:pt x="17" y="27"/>
                  </a:lnTo>
                  <a:lnTo>
                    <a:pt x="0" y="44"/>
                  </a:lnTo>
                  <a:lnTo>
                    <a:pt x="0" y="62"/>
                  </a:lnTo>
                  <a:lnTo>
                    <a:pt x="9" y="71"/>
                  </a:lnTo>
                  <a:lnTo>
                    <a:pt x="26" y="71"/>
                  </a:lnTo>
                  <a:lnTo>
                    <a:pt x="132"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1" name="Freeform 46"/>
            <p:cNvSpPr>
              <a:spLocks noChangeArrowheads="1"/>
            </p:cNvSpPr>
            <p:nvPr/>
          </p:nvSpPr>
          <p:spPr bwMode="auto">
            <a:xfrm>
              <a:off x="5830888" y="3594100"/>
              <a:ext cx="50800" cy="22225"/>
            </a:xfrm>
            <a:custGeom>
              <a:avLst/>
              <a:gdLst>
                <a:gd name="T0" fmla="*/ 47223 w 142"/>
                <a:gd name="T1" fmla="*/ 12347 h 63"/>
                <a:gd name="T2" fmla="*/ 47223 w 142"/>
                <a:gd name="T3" fmla="*/ 12347 h 63"/>
                <a:gd name="T4" fmla="*/ 50442 w 142"/>
                <a:gd name="T5" fmla="*/ 9172 h 63"/>
                <a:gd name="T6" fmla="*/ 50442 w 142"/>
                <a:gd name="T7" fmla="*/ 3175 h 63"/>
                <a:gd name="T8" fmla="*/ 50442 w 142"/>
                <a:gd name="T9" fmla="*/ 3175 h 63"/>
                <a:gd name="T10" fmla="*/ 47223 w 142"/>
                <a:gd name="T11" fmla="*/ 0 h 63"/>
                <a:gd name="T12" fmla="*/ 44003 w 142"/>
                <a:gd name="T13" fmla="*/ 0 h 63"/>
                <a:gd name="T14" fmla="*/ 6082 w 142"/>
                <a:gd name="T15" fmla="*/ 9172 h 63"/>
                <a:gd name="T16" fmla="*/ 6082 w 142"/>
                <a:gd name="T17" fmla="*/ 9172 h 63"/>
                <a:gd name="T18" fmla="*/ 6082 w 142"/>
                <a:gd name="T19" fmla="*/ 9172 h 63"/>
                <a:gd name="T20" fmla="*/ 6082 w 142"/>
                <a:gd name="T21" fmla="*/ 9172 h 63"/>
                <a:gd name="T22" fmla="*/ 2862 w 142"/>
                <a:gd name="T23" fmla="*/ 12347 h 63"/>
                <a:gd name="T24" fmla="*/ 0 w 142"/>
                <a:gd name="T25" fmla="*/ 18697 h 63"/>
                <a:gd name="T26" fmla="*/ 0 w 142"/>
                <a:gd name="T27" fmla="*/ 18697 h 63"/>
                <a:gd name="T28" fmla="*/ 2862 w 142"/>
                <a:gd name="T29" fmla="*/ 21872 h 63"/>
                <a:gd name="T30" fmla="*/ 9301 w 142"/>
                <a:gd name="T31" fmla="*/ 21872 h 63"/>
                <a:gd name="T32" fmla="*/ 47223 w 142"/>
                <a:gd name="T33" fmla="*/ 1234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63">
                  <a:moveTo>
                    <a:pt x="132" y="35"/>
                  </a:moveTo>
                  <a:lnTo>
                    <a:pt x="132" y="35"/>
                  </a:lnTo>
                  <a:lnTo>
                    <a:pt x="141" y="26"/>
                  </a:lnTo>
                  <a:lnTo>
                    <a:pt x="141" y="9"/>
                  </a:lnTo>
                  <a:lnTo>
                    <a:pt x="132" y="0"/>
                  </a:lnTo>
                  <a:lnTo>
                    <a:pt x="123" y="0"/>
                  </a:lnTo>
                  <a:lnTo>
                    <a:pt x="17" y="26"/>
                  </a:lnTo>
                  <a:lnTo>
                    <a:pt x="8" y="35"/>
                  </a:lnTo>
                  <a:lnTo>
                    <a:pt x="0" y="53"/>
                  </a:lnTo>
                  <a:lnTo>
                    <a:pt x="8" y="62"/>
                  </a:lnTo>
                  <a:lnTo>
                    <a:pt x="26" y="62"/>
                  </a:lnTo>
                  <a:lnTo>
                    <a:pt x="132"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2" name="Freeform 47"/>
            <p:cNvSpPr>
              <a:spLocks noChangeArrowheads="1"/>
            </p:cNvSpPr>
            <p:nvPr/>
          </p:nvSpPr>
          <p:spPr bwMode="auto">
            <a:xfrm>
              <a:off x="5945188" y="3568700"/>
              <a:ext cx="47625" cy="15875"/>
            </a:xfrm>
            <a:custGeom>
              <a:avLst/>
              <a:gdLst>
                <a:gd name="T0" fmla="*/ 6397 w 134"/>
                <a:gd name="T1" fmla="*/ 15522 h 45"/>
                <a:gd name="T2" fmla="*/ 44071 w 134"/>
                <a:gd name="T3" fmla="*/ 6350 h 45"/>
                <a:gd name="T4" fmla="*/ 44071 w 134"/>
                <a:gd name="T5" fmla="*/ 6350 h 45"/>
                <a:gd name="T6" fmla="*/ 44071 w 134"/>
                <a:gd name="T7" fmla="*/ 6350 h 45"/>
                <a:gd name="T8" fmla="*/ 47270 w 134"/>
                <a:gd name="T9" fmla="*/ 3175 h 45"/>
                <a:gd name="T10" fmla="*/ 47270 w 134"/>
                <a:gd name="T11" fmla="*/ 3175 h 45"/>
                <a:gd name="T12" fmla="*/ 44071 w 134"/>
                <a:gd name="T13" fmla="*/ 0 h 45"/>
                <a:gd name="T14" fmla="*/ 40872 w 134"/>
                <a:gd name="T15" fmla="*/ 0 h 45"/>
                <a:gd name="T16" fmla="*/ 3199 w 134"/>
                <a:gd name="T17" fmla="*/ 6350 h 45"/>
                <a:gd name="T18" fmla="*/ 3199 w 134"/>
                <a:gd name="T19" fmla="*/ 6350 h 45"/>
                <a:gd name="T20" fmla="*/ 3199 w 134"/>
                <a:gd name="T21" fmla="*/ 6350 h 45"/>
                <a:gd name="T22" fmla="*/ 3199 w 134"/>
                <a:gd name="T23" fmla="*/ 6350 h 45"/>
                <a:gd name="T24" fmla="*/ 0 w 134"/>
                <a:gd name="T25" fmla="*/ 9525 h 45"/>
                <a:gd name="T26" fmla="*/ 0 w 134"/>
                <a:gd name="T27" fmla="*/ 12700 h 45"/>
                <a:gd name="T28" fmla="*/ 0 w 134"/>
                <a:gd name="T29" fmla="*/ 12700 h 45"/>
                <a:gd name="T30" fmla="*/ 3199 w 134"/>
                <a:gd name="T31" fmla="*/ 15522 h 45"/>
                <a:gd name="T32" fmla="*/ 6397 w 134"/>
                <a:gd name="T33" fmla="*/ 1552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45">
                  <a:moveTo>
                    <a:pt x="18" y="44"/>
                  </a:moveTo>
                  <a:lnTo>
                    <a:pt x="124" y="18"/>
                  </a:lnTo>
                  <a:lnTo>
                    <a:pt x="133" y="9"/>
                  </a:lnTo>
                  <a:lnTo>
                    <a:pt x="124" y="0"/>
                  </a:lnTo>
                  <a:lnTo>
                    <a:pt x="115" y="0"/>
                  </a:lnTo>
                  <a:lnTo>
                    <a:pt x="9" y="18"/>
                  </a:lnTo>
                  <a:lnTo>
                    <a:pt x="0" y="27"/>
                  </a:lnTo>
                  <a:lnTo>
                    <a:pt x="0" y="36"/>
                  </a:lnTo>
                  <a:lnTo>
                    <a:pt x="9" y="44"/>
                  </a:lnTo>
                  <a:lnTo>
                    <a:pt x="18" y="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3" name="Freeform 48"/>
            <p:cNvSpPr>
              <a:spLocks noChangeArrowheads="1"/>
            </p:cNvSpPr>
            <p:nvPr/>
          </p:nvSpPr>
          <p:spPr bwMode="auto">
            <a:xfrm>
              <a:off x="6059488" y="3546475"/>
              <a:ext cx="44450" cy="12700"/>
            </a:xfrm>
            <a:custGeom>
              <a:avLst/>
              <a:gdLst>
                <a:gd name="T0" fmla="*/ 41224 w 124"/>
                <a:gd name="T1" fmla="*/ 3089 h 37"/>
                <a:gd name="T2" fmla="*/ 41224 w 124"/>
                <a:gd name="T3" fmla="*/ 3089 h 37"/>
                <a:gd name="T4" fmla="*/ 44092 w 124"/>
                <a:gd name="T5" fmla="*/ 3089 h 37"/>
                <a:gd name="T6" fmla="*/ 44092 w 124"/>
                <a:gd name="T7" fmla="*/ 3089 h 37"/>
                <a:gd name="T8" fmla="*/ 41224 w 124"/>
                <a:gd name="T9" fmla="*/ 0 h 37"/>
                <a:gd name="T10" fmla="*/ 3226 w 124"/>
                <a:gd name="T11" fmla="*/ 6178 h 37"/>
                <a:gd name="T12" fmla="*/ 3226 w 124"/>
                <a:gd name="T13" fmla="*/ 6178 h 37"/>
                <a:gd name="T14" fmla="*/ 3226 w 124"/>
                <a:gd name="T15" fmla="*/ 6178 h 37"/>
                <a:gd name="T16" fmla="*/ 3226 w 124"/>
                <a:gd name="T17" fmla="*/ 6178 h 37"/>
                <a:gd name="T18" fmla="*/ 0 w 124"/>
                <a:gd name="T19" fmla="*/ 9268 h 37"/>
                <a:gd name="T20" fmla="*/ 0 w 124"/>
                <a:gd name="T21" fmla="*/ 9268 h 37"/>
                <a:gd name="T22" fmla="*/ 3226 w 124"/>
                <a:gd name="T23" fmla="*/ 12357 h 37"/>
                <a:gd name="T24" fmla="*/ 41224 w 124"/>
                <a:gd name="T25" fmla="*/ 3089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37">
                  <a:moveTo>
                    <a:pt x="115" y="9"/>
                  </a:moveTo>
                  <a:lnTo>
                    <a:pt x="115" y="9"/>
                  </a:lnTo>
                  <a:lnTo>
                    <a:pt x="123" y="9"/>
                  </a:lnTo>
                  <a:lnTo>
                    <a:pt x="115" y="0"/>
                  </a:lnTo>
                  <a:lnTo>
                    <a:pt x="9" y="18"/>
                  </a:lnTo>
                  <a:lnTo>
                    <a:pt x="0" y="27"/>
                  </a:lnTo>
                  <a:lnTo>
                    <a:pt x="9" y="36"/>
                  </a:lnTo>
                  <a:lnTo>
                    <a:pt x="115"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4" name="Freeform 49"/>
            <p:cNvSpPr>
              <a:spLocks noChangeArrowheads="1"/>
            </p:cNvSpPr>
            <p:nvPr/>
          </p:nvSpPr>
          <p:spPr bwMode="auto">
            <a:xfrm>
              <a:off x="4151313" y="6380163"/>
              <a:ext cx="19050" cy="3175"/>
            </a:xfrm>
            <a:custGeom>
              <a:avLst/>
              <a:gdLst>
                <a:gd name="T0" fmla="*/ 0 w 54"/>
                <a:gd name="T1" fmla="*/ 2858 h 10"/>
                <a:gd name="T2" fmla="*/ 18697 w 54"/>
                <a:gd name="T3" fmla="*/ 0 h 10"/>
                <a:gd name="T4" fmla="*/ 18697 w 54"/>
                <a:gd name="T5" fmla="*/ 0 h 10"/>
                <a:gd name="T6" fmla="*/ 18697 w 54"/>
                <a:gd name="T7" fmla="*/ 0 h 10"/>
                <a:gd name="T8" fmla="*/ 18697 w 54"/>
                <a:gd name="T9" fmla="*/ 0 h 10"/>
                <a:gd name="T10" fmla="*/ 18697 w 54"/>
                <a:gd name="T11" fmla="*/ 0 h 10"/>
                <a:gd name="T12" fmla="*/ 18697 w 54"/>
                <a:gd name="T13" fmla="*/ 0 h 10"/>
                <a:gd name="T14" fmla="*/ 18697 w 54"/>
                <a:gd name="T15" fmla="*/ 0 h 10"/>
                <a:gd name="T16" fmla="*/ 0 w 54"/>
                <a:gd name="T17" fmla="*/ 285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0">
                  <a:moveTo>
                    <a:pt x="0" y="9"/>
                  </a:moveTo>
                  <a:lnTo>
                    <a:pt x="53" y="0"/>
                  </a:lnTo>
                  <a:lnTo>
                    <a:pt x="0"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5" name="Freeform 50"/>
            <p:cNvSpPr>
              <a:spLocks noChangeArrowheads="1"/>
            </p:cNvSpPr>
            <p:nvPr/>
          </p:nvSpPr>
          <p:spPr bwMode="auto">
            <a:xfrm>
              <a:off x="4195763" y="6348413"/>
              <a:ext cx="88900" cy="28575"/>
            </a:xfrm>
            <a:custGeom>
              <a:avLst/>
              <a:gdLst>
                <a:gd name="T0" fmla="*/ 85315 w 248"/>
                <a:gd name="T1" fmla="*/ 6350 h 81"/>
                <a:gd name="T2" fmla="*/ 56996 w 248"/>
                <a:gd name="T3" fmla="*/ 12347 h 81"/>
                <a:gd name="T4" fmla="*/ 56996 w 248"/>
                <a:gd name="T5" fmla="*/ 12347 h 81"/>
                <a:gd name="T6" fmla="*/ 56996 w 248"/>
                <a:gd name="T7" fmla="*/ 6350 h 81"/>
                <a:gd name="T8" fmla="*/ 56996 w 248"/>
                <a:gd name="T9" fmla="*/ 6350 h 81"/>
                <a:gd name="T10" fmla="*/ 50544 w 248"/>
                <a:gd name="T11" fmla="*/ 0 h 81"/>
                <a:gd name="T12" fmla="*/ 44450 w 248"/>
                <a:gd name="T13" fmla="*/ 0 h 81"/>
                <a:gd name="T14" fmla="*/ 44450 w 248"/>
                <a:gd name="T15" fmla="*/ 0 h 81"/>
                <a:gd name="T16" fmla="*/ 6452 w 248"/>
                <a:gd name="T17" fmla="*/ 9525 h 81"/>
                <a:gd name="T18" fmla="*/ 6452 w 248"/>
                <a:gd name="T19" fmla="*/ 9525 h 81"/>
                <a:gd name="T20" fmla="*/ 0 w 248"/>
                <a:gd name="T21" fmla="*/ 12347 h 81"/>
                <a:gd name="T22" fmla="*/ 0 w 248"/>
                <a:gd name="T23" fmla="*/ 18697 h 81"/>
                <a:gd name="T24" fmla="*/ 0 w 248"/>
                <a:gd name="T25" fmla="*/ 18697 h 81"/>
                <a:gd name="T26" fmla="*/ 3226 w 248"/>
                <a:gd name="T27" fmla="*/ 25047 h 81"/>
                <a:gd name="T28" fmla="*/ 12546 w 248"/>
                <a:gd name="T29" fmla="*/ 28222 h 81"/>
                <a:gd name="T30" fmla="*/ 47676 w 248"/>
                <a:gd name="T31" fmla="*/ 18697 h 81"/>
                <a:gd name="T32" fmla="*/ 47676 w 248"/>
                <a:gd name="T33" fmla="*/ 18697 h 81"/>
                <a:gd name="T34" fmla="*/ 47676 w 248"/>
                <a:gd name="T35" fmla="*/ 18697 h 81"/>
                <a:gd name="T36" fmla="*/ 85315 w 248"/>
                <a:gd name="T37" fmla="*/ 12347 h 81"/>
                <a:gd name="T38" fmla="*/ 85315 w 248"/>
                <a:gd name="T39" fmla="*/ 12347 h 81"/>
                <a:gd name="T40" fmla="*/ 85315 w 248"/>
                <a:gd name="T41" fmla="*/ 12347 h 81"/>
                <a:gd name="T42" fmla="*/ 85315 w 248"/>
                <a:gd name="T43" fmla="*/ 12347 h 81"/>
                <a:gd name="T44" fmla="*/ 88542 w 248"/>
                <a:gd name="T45" fmla="*/ 12347 h 81"/>
                <a:gd name="T46" fmla="*/ 88542 w 248"/>
                <a:gd name="T47" fmla="*/ 9525 h 81"/>
                <a:gd name="T48" fmla="*/ 88542 w 248"/>
                <a:gd name="T49" fmla="*/ 9525 h 81"/>
                <a:gd name="T50" fmla="*/ 88542 w 248"/>
                <a:gd name="T51" fmla="*/ 6350 h 81"/>
                <a:gd name="T52" fmla="*/ 85315 w 248"/>
                <a:gd name="T53" fmla="*/ 6350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8" h="81">
                  <a:moveTo>
                    <a:pt x="238" y="18"/>
                  </a:moveTo>
                  <a:lnTo>
                    <a:pt x="159" y="35"/>
                  </a:lnTo>
                  <a:lnTo>
                    <a:pt x="159" y="18"/>
                  </a:lnTo>
                  <a:lnTo>
                    <a:pt x="141" y="0"/>
                  </a:lnTo>
                  <a:lnTo>
                    <a:pt x="124" y="0"/>
                  </a:lnTo>
                  <a:lnTo>
                    <a:pt x="18" y="27"/>
                  </a:lnTo>
                  <a:lnTo>
                    <a:pt x="0" y="35"/>
                  </a:lnTo>
                  <a:lnTo>
                    <a:pt x="0" y="53"/>
                  </a:lnTo>
                  <a:lnTo>
                    <a:pt x="9" y="71"/>
                  </a:lnTo>
                  <a:lnTo>
                    <a:pt x="35" y="80"/>
                  </a:lnTo>
                  <a:lnTo>
                    <a:pt x="133" y="53"/>
                  </a:lnTo>
                  <a:lnTo>
                    <a:pt x="238" y="35"/>
                  </a:lnTo>
                  <a:lnTo>
                    <a:pt x="247" y="35"/>
                  </a:lnTo>
                  <a:lnTo>
                    <a:pt x="247" y="27"/>
                  </a:lnTo>
                  <a:lnTo>
                    <a:pt x="247" y="18"/>
                  </a:lnTo>
                  <a:lnTo>
                    <a:pt x="23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6" name="Freeform 51"/>
            <p:cNvSpPr>
              <a:spLocks noChangeArrowheads="1"/>
            </p:cNvSpPr>
            <p:nvPr/>
          </p:nvSpPr>
          <p:spPr bwMode="auto">
            <a:xfrm>
              <a:off x="4306888" y="6316663"/>
              <a:ext cx="92075" cy="34925"/>
            </a:xfrm>
            <a:custGeom>
              <a:avLst/>
              <a:gdLst>
                <a:gd name="T0" fmla="*/ 85268 w 257"/>
                <a:gd name="T1" fmla="*/ 12473 h 98"/>
                <a:gd name="T2" fmla="*/ 60189 w 257"/>
                <a:gd name="T3" fmla="*/ 18888 h 98"/>
                <a:gd name="T4" fmla="*/ 60189 w 257"/>
                <a:gd name="T5" fmla="*/ 18888 h 98"/>
                <a:gd name="T6" fmla="*/ 60189 w 257"/>
                <a:gd name="T7" fmla="*/ 15681 h 98"/>
                <a:gd name="T8" fmla="*/ 60189 w 257"/>
                <a:gd name="T9" fmla="*/ 9266 h 98"/>
                <a:gd name="T10" fmla="*/ 60189 w 257"/>
                <a:gd name="T11" fmla="*/ 9266 h 98"/>
                <a:gd name="T12" fmla="*/ 56965 w 257"/>
                <a:gd name="T13" fmla="*/ 6415 h 98"/>
                <a:gd name="T14" fmla="*/ 53740 w 257"/>
                <a:gd name="T15" fmla="*/ 3207 h 98"/>
                <a:gd name="T16" fmla="*/ 50516 w 257"/>
                <a:gd name="T17" fmla="*/ 0 h 98"/>
                <a:gd name="T18" fmla="*/ 44425 w 257"/>
                <a:gd name="T19" fmla="*/ 3207 h 98"/>
                <a:gd name="T20" fmla="*/ 44425 w 257"/>
                <a:gd name="T21" fmla="*/ 3207 h 98"/>
                <a:gd name="T22" fmla="*/ 6449 w 257"/>
                <a:gd name="T23" fmla="*/ 12473 h 98"/>
                <a:gd name="T24" fmla="*/ 6449 w 257"/>
                <a:gd name="T25" fmla="*/ 12473 h 98"/>
                <a:gd name="T26" fmla="*/ 0 w 257"/>
                <a:gd name="T27" fmla="*/ 15681 h 98"/>
                <a:gd name="T28" fmla="*/ 0 w 257"/>
                <a:gd name="T29" fmla="*/ 25303 h 98"/>
                <a:gd name="T30" fmla="*/ 0 w 257"/>
                <a:gd name="T31" fmla="*/ 25303 h 98"/>
                <a:gd name="T32" fmla="*/ 3224 w 257"/>
                <a:gd name="T33" fmla="*/ 31361 h 98"/>
                <a:gd name="T34" fmla="*/ 12539 w 257"/>
                <a:gd name="T35" fmla="*/ 34569 h 98"/>
                <a:gd name="T36" fmla="*/ 44425 w 257"/>
                <a:gd name="T37" fmla="*/ 25303 h 98"/>
                <a:gd name="T38" fmla="*/ 44425 w 257"/>
                <a:gd name="T39" fmla="*/ 25303 h 98"/>
                <a:gd name="T40" fmla="*/ 44425 w 257"/>
                <a:gd name="T41" fmla="*/ 28154 h 98"/>
                <a:gd name="T42" fmla="*/ 44425 w 257"/>
                <a:gd name="T43" fmla="*/ 28154 h 98"/>
                <a:gd name="T44" fmla="*/ 47291 w 257"/>
                <a:gd name="T45" fmla="*/ 31361 h 98"/>
                <a:gd name="T46" fmla="*/ 50516 w 257"/>
                <a:gd name="T47" fmla="*/ 31361 h 98"/>
                <a:gd name="T48" fmla="*/ 88492 w 257"/>
                <a:gd name="T49" fmla="*/ 25303 h 98"/>
                <a:gd name="T50" fmla="*/ 88492 w 257"/>
                <a:gd name="T51" fmla="*/ 25303 h 98"/>
                <a:gd name="T52" fmla="*/ 88492 w 257"/>
                <a:gd name="T53" fmla="*/ 25303 h 98"/>
                <a:gd name="T54" fmla="*/ 88492 w 257"/>
                <a:gd name="T55" fmla="*/ 25303 h 98"/>
                <a:gd name="T56" fmla="*/ 91717 w 257"/>
                <a:gd name="T57" fmla="*/ 22095 h 98"/>
                <a:gd name="T58" fmla="*/ 91717 w 257"/>
                <a:gd name="T59" fmla="*/ 18888 h 98"/>
                <a:gd name="T60" fmla="*/ 91717 w 257"/>
                <a:gd name="T61" fmla="*/ 18888 h 98"/>
                <a:gd name="T62" fmla="*/ 88492 w 257"/>
                <a:gd name="T63" fmla="*/ 12473 h 98"/>
                <a:gd name="T64" fmla="*/ 85268 w 257"/>
                <a:gd name="T65" fmla="*/ 12473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98">
                  <a:moveTo>
                    <a:pt x="238" y="35"/>
                  </a:moveTo>
                  <a:lnTo>
                    <a:pt x="168" y="53"/>
                  </a:lnTo>
                  <a:lnTo>
                    <a:pt x="168" y="44"/>
                  </a:lnTo>
                  <a:lnTo>
                    <a:pt x="168" y="26"/>
                  </a:lnTo>
                  <a:lnTo>
                    <a:pt x="159" y="18"/>
                  </a:lnTo>
                  <a:lnTo>
                    <a:pt x="150" y="9"/>
                  </a:lnTo>
                  <a:lnTo>
                    <a:pt x="141" y="0"/>
                  </a:lnTo>
                  <a:lnTo>
                    <a:pt x="124" y="9"/>
                  </a:lnTo>
                  <a:lnTo>
                    <a:pt x="18" y="35"/>
                  </a:lnTo>
                  <a:lnTo>
                    <a:pt x="0" y="44"/>
                  </a:lnTo>
                  <a:lnTo>
                    <a:pt x="0" y="71"/>
                  </a:lnTo>
                  <a:lnTo>
                    <a:pt x="9" y="88"/>
                  </a:lnTo>
                  <a:lnTo>
                    <a:pt x="35" y="97"/>
                  </a:lnTo>
                  <a:lnTo>
                    <a:pt x="124" y="71"/>
                  </a:lnTo>
                  <a:lnTo>
                    <a:pt x="124" y="79"/>
                  </a:lnTo>
                  <a:lnTo>
                    <a:pt x="132" y="88"/>
                  </a:lnTo>
                  <a:lnTo>
                    <a:pt x="141" y="88"/>
                  </a:lnTo>
                  <a:lnTo>
                    <a:pt x="247" y="71"/>
                  </a:lnTo>
                  <a:lnTo>
                    <a:pt x="256" y="62"/>
                  </a:lnTo>
                  <a:lnTo>
                    <a:pt x="256" y="53"/>
                  </a:lnTo>
                  <a:lnTo>
                    <a:pt x="247" y="35"/>
                  </a:lnTo>
                  <a:lnTo>
                    <a:pt x="238"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7" name="Freeform 52"/>
            <p:cNvSpPr>
              <a:spLocks noChangeArrowheads="1"/>
            </p:cNvSpPr>
            <p:nvPr/>
          </p:nvSpPr>
          <p:spPr bwMode="auto">
            <a:xfrm>
              <a:off x="4414838" y="6284913"/>
              <a:ext cx="98425" cy="41275"/>
            </a:xfrm>
            <a:custGeom>
              <a:avLst/>
              <a:gdLst>
                <a:gd name="T0" fmla="*/ 88404 w 275"/>
                <a:gd name="T1" fmla="*/ 19022 h 115"/>
                <a:gd name="T2" fmla="*/ 60129 w 275"/>
                <a:gd name="T3" fmla="*/ 25124 h 115"/>
                <a:gd name="T4" fmla="*/ 60129 w 275"/>
                <a:gd name="T5" fmla="*/ 25124 h 115"/>
                <a:gd name="T6" fmla="*/ 63350 w 275"/>
                <a:gd name="T7" fmla="*/ 19022 h 115"/>
                <a:gd name="T8" fmla="*/ 63350 w 275"/>
                <a:gd name="T9" fmla="*/ 9332 h 115"/>
                <a:gd name="T10" fmla="*/ 63350 w 275"/>
                <a:gd name="T11" fmla="*/ 9332 h 115"/>
                <a:gd name="T12" fmla="*/ 63350 w 275"/>
                <a:gd name="T13" fmla="*/ 6102 h 115"/>
                <a:gd name="T14" fmla="*/ 56908 w 275"/>
                <a:gd name="T15" fmla="*/ 3230 h 115"/>
                <a:gd name="T16" fmla="*/ 53686 w 275"/>
                <a:gd name="T17" fmla="*/ 0 h 115"/>
                <a:gd name="T18" fmla="*/ 47244 w 275"/>
                <a:gd name="T19" fmla="*/ 0 h 115"/>
                <a:gd name="T20" fmla="*/ 47244 w 275"/>
                <a:gd name="T21" fmla="*/ 0 h 115"/>
                <a:gd name="T22" fmla="*/ 9664 w 275"/>
                <a:gd name="T23" fmla="*/ 12562 h 115"/>
                <a:gd name="T24" fmla="*/ 9664 w 275"/>
                <a:gd name="T25" fmla="*/ 12562 h 115"/>
                <a:gd name="T26" fmla="*/ 9664 w 275"/>
                <a:gd name="T27" fmla="*/ 12562 h 115"/>
                <a:gd name="T28" fmla="*/ 6442 w 275"/>
                <a:gd name="T29" fmla="*/ 15792 h 115"/>
                <a:gd name="T30" fmla="*/ 3221 w 275"/>
                <a:gd name="T31" fmla="*/ 19022 h 115"/>
                <a:gd name="T32" fmla="*/ 0 w 275"/>
                <a:gd name="T33" fmla="*/ 21894 h 115"/>
                <a:gd name="T34" fmla="*/ 3221 w 275"/>
                <a:gd name="T35" fmla="*/ 28354 h 115"/>
                <a:gd name="T36" fmla="*/ 3221 w 275"/>
                <a:gd name="T37" fmla="*/ 28354 h 115"/>
                <a:gd name="T38" fmla="*/ 3221 w 275"/>
                <a:gd name="T39" fmla="*/ 34815 h 115"/>
                <a:gd name="T40" fmla="*/ 6442 w 275"/>
                <a:gd name="T41" fmla="*/ 38045 h 115"/>
                <a:gd name="T42" fmla="*/ 12527 w 275"/>
                <a:gd name="T43" fmla="*/ 38045 h 115"/>
                <a:gd name="T44" fmla="*/ 18969 w 275"/>
                <a:gd name="T45" fmla="*/ 38045 h 115"/>
                <a:gd name="T46" fmla="*/ 47244 w 275"/>
                <a:gd name="T47" fmla="*/ 31584 h 115"/>
                <a:gd name="T48" fmla="*/ 47244 w 275"/>
                <a:gd name="T49" fmla="*/ 31584 h 115"/>
                <a:gd name="T50" fmla="*/ 47244 w 275"/>
                <a:gd name="T51" fmla="*/ 34815 h 115"/>
                <a:gd name="T52" fmla="*/ 47244 w 275"/>
                <a:gd name="T53" fmla="*/ 34815 h 115"/>
                <a:gd name="T54" fmla="*/ 50465 w 275"/>
                <a:gd name="T55" fmla="*/ 40916 h 115"/>
                <a:gd name="T56" fmla="*/ 53686 w 275"/>
                <a:gd name="T57" fmla="*/ 40916 h 115"/>
                <a:gd name="T58" fmla="*/ 91625 w 275"/>
                <a:gd name="T59" fmla="*/ 34815 h 115"/>
                <a:gd name="T60" fmla="*/ 91625 w 275"/>
                <a:gd name="T61" fmla="*/ 34815 h 115"/>
                <a:gd name="T62" fmla="*/ 91625 w 275"/>
                <a:gd name="T63" fmla="*/ 34815 h 115"/>
                <a:gd name="T64" fmla="*/ 91625 w 275"/>
                <a:gd name="T65" fmla="*/ 34815 h 115"/>
                <a:gd name="T66" fmla="*/ 98067 w 275"/>
                <a:gd name="T67" fmla="*/ 28354 h 115"/>
                <a:gd name="T68" fmla="*/ 98067 w 275"/>
                <a:gd name="T69" fmla="*/ 21894 h 115"/>
                <a:gd name="T70" fmla="*/ 98067 w 275"/>
                <a:gd name="T71" fmla="*/ 21894 h 115"/>
                <a:gd name="T72" fmla="*/ 94846 w 275"/>
                <a:gd name="T73" fmla="*/ 19022 h 115"/>
                <a:gd name="T74" fmla="*/ 88404 w 275"/>
                <a:gd name="T75" fmla="*/ 19022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5" h="115">
                  <a:moveTo>
                    <a:pt x="247" y="53"/>
                  </a:moveTo>
                  <a:lnTo>
                    <a:pt x="168" y="70"/>
                  </a:lnTo>
                  <a:lnTo>
                    <a:pt x="177" y="53"/>
                  </a:lnTo>
                  <a:lnTo>
                    <a:pt x="177" y="26"/>
                  </a:lnTo>
                  <a:lnTo>
                    <a:pt x="177" y="17"/>
                  </a:lnTo>
                  <a:lnTo>
                    <a:pt x="159" y="9"/>
                  </a:lnTo>
                  <a:lnTo>
                    <a:pt x="150" y="0"/>
                  </a:lnTo>
                  <a:lnTo>
                    <a:pt x="132" y="0"/>
                  </a:lnTo>
                  <a:lnTo>
                    <a:pt x="27" y="35"/>
                  </a:lnTo>
                  <a:lnTo>
                    <a:pt x="18" y="44"/>
                  </a:lnTo>
                  <a:lnTo>
                    <a:pt x="9" y="53"/>
                  </a:lnTo>
                  <a:lnTo>
                    <a:pt x="0" y="61"/>
                  </a:lnTo>
                  <a:lnTo>
                    <a:pt x="9" y="79"/>
                  </a:lnTo>
                  <a:lnTo>
                    <a:pt x="9" y="97"/>
                  </a:lnTo>
                  <a:lnTo>
                    <a:pt x="18" y="106"/>
                  </a:lnTo>
                  <a:lnTo>
                    <a:pt x="35" y="106"/>
                  </a:lnTo>
                  <a:lnTo>
                    <a:pt x="53" y="106"/>
                  </a:lnTo>
                  <a:lnTo>
                    <a:pt x="132" y="88"/>
                  </a:lnTo>
                  <a:lnTo>
                    <a:pt x="132" y="97"/>
                  </a:lnTo>
                  <a:lnTo>
                    <a:pt x="141" y="114"/>
                  </a:lnTo>
                  <a:lnTo>
                    <a:pt x="150" y="114"/>
                  </a:lnTo>
                  <a:lnTo>
                    <a:pt x="256" y="97"/>
                  </a:lnTo>
                  <a:lnTo>
                    <a:pt x="274" y="79"/>
                  </a:lnTo>
                  <a:lnTo>
                    <a:pt x="274" y="61"/>
                  </a:lnTo>
                  <a:lnTo>
                    <a:pt x="265" y="53"/>
                  </a:lnTo>
                  <a:lnTo>
                    <a:pt x="247" y="5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8" name="Freeform 53"/>
            <p:cNvSpPr>
              <a:spLocks noChangeArrowheads="1"/>
            </p:cNvSpPr>
            <p:nvPr/>
          </p:nvSpPr>
          <p:spPr bwMode="auto">
            <a:xfrm>
              <a:off x="4570413" y="6272213"/>
              <a:ext cx="57150" cy="28575"/>
            </a:xfrm>
            <a:custGeom>
              <a:avLst/>
              <a:gdLst>
                <a:gd name="T0" fmla="*/ 56793 w 160"/>
                <a:gd name="T1" fmla="*/ 9525 h 81"/>
                <a:gd name="T2" fmla="*/ 56793 w 160"/>
                <a:gd name="T3" fmla="*/ 9525 h 81"/>
                <a:gd name="T4" fmla="*/ 50721 w 160"/>
                <a:gd name="T5" fmla="*/ 3175 h 81"/>
                <a:gd name="T6" fmla="*/ 44291 w 160"/>
                <a:gd name="T7" fmla="*/ 0 h 81"/>
                <a:gd name="T8" fmla="*/ 44291 w 160"/>
                <a:gd name="T9" fmla="*/ 0 h 81"/>
                <a:gd name="T10" fmla="*/ 6429 w 160"/>
                <a:gd name="T11" fmla="*/ 12700 h 81"/>
                <a:gd name="T12" fmla="*/ 6429 w 160"/>
                <a:gd name="T13" fmla="*/ 12700 h 81"/>
                <a:gd name="T14" fmla="*/ 0 w 160"/>
                <a:gd name="T15" fmla="*/ 15875 h 81"/>
                <a:gd name="T16" fmla="*/ 0 w 160"/>
                <a:gd name="T17" fmla="*/ 21872 h 81"/>
                <a:gd name="T18" fmla="*/ 0 w 160"/>
                <a:gd name="T19" fmla="*/ 21872 h 81"/>
                <a:gd name="T20" fmla="*/ 3215 w 160"/>
                <a:gd name="T21" fmla="*/ 28222 h 81"/>
                <a:gd name="T22" fmla="*/ 12859 w 160"/>
                <a:gd name="T23" fmla="*/ 28222 h 81"/>
                <a:gd name="T24" fmla="*/ 47506 w 160"/>
                <a:gd name="T25" fmla="*/ 21872 h 81"/>
                <a:gd name="T26" fmla="*/ 47506 w 160"/>
                <a:gd name="T27" fmla="*/ 21872 h 81"/>
                <a:gd name="T28" fmla="*/ 47506 w 160"/>
                <a:gd name="T29" fmla="*/ 21872 h 81"/>
                <a:gd name="T30" fmla="*/ 47506 w 160"/>
                <a:gd name="T31" fmla="*/ 21872 h 81"/>
                <a:gd name="T32" fmla="*/ 53578 w 160"/>
                <a:gd name="T33" fmla="*/ 15875 h 81"/>
                <a:gd name="T34" fmla="*/ 56793 w 160"/>
                <a:gd name="T35" fmla="*/ 9525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0" h="81">
                  <a:moveTo>
                    <a:pt x="159" y="27"/>
                  </a:moveTo>
                  <a:lnTo>
                    <a:pt x="159" y="27"/>
                  </a:lnTo>
                  <a:lnTo>
                    <a:pt x="142" y="9"/>
                  </a:lnTo>
                  <a:lnTo>
                    <a:pt x="124" y="0"/>
                  </a:lnTo>
                  <a:lnTo>
                    <a:pt x="18" y="36"/>
                  </a:lnTo>
                  <a:lnTo>
                    <a:pt x="0" y="45"/>
                  </a:lnTo>
                  <a:lnTo>
                    <a:pt x="0" y="62"/>
                  </a:lnTo>
                  <a:lnTo>
                    <a:pt x="9" y="80"/>
                  </a:lnTo>
                  <a:lnTo>
                    <a:pt x="36" y="80"/>
                  </a:lnTo>
                  <a:lnTo>
                    <a:pt x="133" y="62"/>
                  </a:lnTo>
                  <a:lnTo>
                    <a:pt x="150" y="45"/>
                  </a:lnTo>
                  <a:lnTo>
                    <a:pt x="159"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69" name="Freeform 54"/>
            <p:cNvSpPr>
              <a:spLocks noChangeArrowheads="1"/>
            </p:cNvSpPr>
            <p:nvPr/>
          </p:nvSpPr>
          <p:spPr bwMode="auto">
            <a:xfrm>
              <a:off x="4678363" y="6240463"/>
              <a:ext cx="60325" cy="34925"/>
            </a:xfrm>
            <a:custGeom>
              <a:avLst/>
              <a:gdLst>
                <a:gd name="T0" fmla="*/ 59968 w 169"/>
                <a:gd name="T1" fmla="*/ 9622 h 98"/>
                <a:gd name="T2" fmla="*/ 59968 w 169"/>
                <a:gd name="T3" fmla="*/ 9622 h 98"/>
                <a:gd name="T4" fmla="*/ 56755 w 169"/>
                <a:gd name="T5" fmla="*/ 6415 h 98"/>
                <a:gd name="T6" fmla="*/ 53543 w 169"/>
                <a:gd name="T7" fmla="*/ 3207 h 98"/>
                <a:gd name="T8" fmla="*/ 50687 w 169"/>
                <a:gd name="T9" fmla="*/ 0 h 98"/>
                <a:gd name="T10" fmla="*/ 44262 w 169"/>
                <a:gd name="T11" fmla="*/ 3207 h 98"/>
                <a:gd name="T12" fmla="*/ 44262 w 169"/>
                <a:gd name="T13" fmla="*/ 3207 h 98"/>
                <a:gd name="T14" fmla="*/ 9638 w 169"/>
                <a:gd name="T15" fmla="*/ 12473 h 98"/>
                <a:gd name="T16" fmla="*/ 9638 w 169"/>
                <a:gd name="T17" fmla="*/ 12473 h 98"/>
                <a:gd name="T18" fmla="*/ 3213 w 169"/>
                <a:gd name="T19" fmla="*/ 18888 h 98"/>
                <a:gd name="T20" fmla="*/ 0 w 169"/>
                <a:gd name="T21" fmla="*/ 25303 h 98"/>
                <a:gd name="T22" fmla="*/ 0 w 169"/>
                <a:gd name="T23" fmla="*/ 25303 h 98"/>
                <a:gd name="T24" fmla="*/ 6425 w 169"/>
                <a:gd name="T25" fmla="*/ 34569 h 98"/>
                <a:gd name="T26" fmla="*/ 16063 w 169"/>
                <a:gd name="T27" fmla="*/ 34569 h 98"/>
                <a:gd name="T28" fmla="*/ 50687 w 169"/>
                <a:gd name="T29" fmla="*/ 25303 h 98"/>
                <a:gd name="T30" fmla="*/ 50687 w 169"/>
                <a:gd name="T31" fmla="*/ 25303 h 98"/>
                <a:gd name="T32" fmla="*/ 53543 w 169"/>
                <a:gd name="T33" fmla="*/ 25303 h 98"/>
                <a:gd name="T34" fmla="*/ 53543 w 169"/>
                <a:gd name="T35" fmla="*/ 25303 h 98"/>
                <a:gd name="T36" fmla="*/ 56755 w 169"/>
                <a:gd name="T37" fmla="*/ 22095 h 98"/>
                <a:gd name="T38" fmla="*/ 59968 w 169"/>
                <a:gd name="T39" fmla="*/ 18888 h 98"/>
                <a:gd name="T40" fmla="*/ 59968 w 169"/>
                <a:gd name="T41" fmla="*/ 15681 h 98"/>
                <a:gd name="T42" fmla="*/ 59968 w 169"/>
                <a:gd name="T43" fmla="*/ 9622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9" h="98">
                  <a:moveTo>
                    <a:pt x="168" y="27"/>
                  </a:moveTo>
                  <a:lnTo>
                    <a:pt x="168" y="27"/>
                  </a:lnTo>
                  <a:lnTo>
                    <a:pt x="159" y="18"/>
                  </a:lnTo>
                  <a:lnTo>
                    <a:pt x="150" y="9"/>
                  </a:lnTo>
                  <a:lnTo>
                    <a:pt x="142" y="0"/>
                  </a:lnTo>
                  <a:lnTo>
                    <a:pt x="124" y="9"/>
                  </a:lnTo>
                  <a:lnTo>
                    <a:pt x="27" y="35"/>
                  </a:lnTo>
                  <a:lnTo>
                    <a:pt x="9" y="53"/>
                  </a:lnTo>
                  <a:lnTo>
                    <a:pt x="0" y="71"/>
                  </a:lnTo>
                  <a:lnTo>
                    <a:pt x="18" y="97"/>
                  </a:lnTo>
                  <a:lnTo>
                    <a:pt x="45" y="97"/>
                  </a:lnTo>
                  <a:lnTo>
                    <a:pt x="142" y="71"/>
                  </a:lnTo>
                  <a:lnTo>
                    <a:pt x="150" y="71"/>
                  </a:lnTo>
                  <a:lnTo>
                    <a:pt x="159" y="62"/>
                  </a:lnTo>
                  <a:lnTo>
                    <a:pt x="168" y="53"/>
                  </a:lnTo>
                  <a:lnTo>
                    <a:pt x="168" y="44"/>
                  </a:lnTo>
                  <a:lnTo>
                    <a:pt x="168"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0" name="Freeform 55"/>
            <p:cNvSpPr>
              <a:spLocks noChangeArrowheads="1"/>
            </p:cNvSpPr>
            <p:nvPr/>
          </p:nvSpPr>
          <p:spPr bwMode="auto">
            <a:xfrm>
              <a:off x="4786313" y="6208713"/>
              <a:ext cx="63500" cy="38100"/>
            </a:xfrm>
            <a:custGeom>
              <a:avLst/>
              <a:gdLst>
                <a:gd name="T0" fmla="*/ 63143 w 178"/>
                <a:gd name="T1" fmla="*/ 9258 h 107"/>
                <a:gd name="T2" fmla="*/ 63143 w 178"/>
                <a:gd name="T3" fmla="*/ 9258 h 107"/>
                <a:gd name="T4" fmla="*/ 59933 w 178"/>
                <a:gd name="T5" fmla="*/ 3205 h 107"/>
                <a:gd name="T6" fmla="*/ 56722 w 178"/>
                <a:gd name="T7" fmla="*/ 0 h 107"/>
                <a:gd name="T8" fmla="*/ 50657 w 178"/>
                <a:gd name="T9" fmla="*/ 0 h 107"/>
                <a:gd name="T10" fmla="*/ 47447 w 178"/>
                <a:gd name="T11" fmla="*/ 0 h 107"/>
                <a:gd name="T12" fmla="*/ 47447 w 178"/>
                <a:gd name="T13" fmla="*/ 0 h 107"/>
                <a:gd name="T14" fmla="*/ 9632 w 178"/>
                <a:gd name="T15" fmla="*/ 12463 h 107"/>
                <a:gd name="T16" fmla="*/ 9632 w 178"/>
                <a:gd name="T17" fmla="*/ 12463 h 107"/>
                <a:gd name="T18" fmla="*/ 6421 w 178"/>
                <a:gd name="T19" fmla="*/ 12463 h 107"/>
                <a:gd name="T20" fmla="*/ 3211 w 178"/>
                <a:gd name="T21" fmla="*/ 18872 h 107"/>
                <a:gd name="T22" fmla="*/ 0 w 178"/>
                <a:gd name="T23" fmla="*/ 22077 h 107"/>
                <a:gd name="T24" fmla="*/ 0 w 178"/>
                <a:gd name="T25" fmla="*/ 28130 h 107"/>
                <a:gd name="T26" fmla="*/ 0 w 178"/>
                <a:gd name="T27" fmla="*/ 28130 h 107"/>
                <a:gd name="T28" fmla="*/ 3211 w 178"/>
                <a:gd name="T29" fmla="*/ 31335 h 107"/>
                <a:gd name="T30" fmla="*/ 6421 w 178"/>
                <a:gd name="T31" fmla="*/ 34539 h 107"/>
                <a:gd name="T32" fmla="*/ 12843 w 178"/>
                <a:gd name="T33" fmla="*/ 37744 h 107"/>
                <a:gd name="T34" fmla="*/ 18907 w 178"/>
                <a:gd name="T35" fmla="*/ 37744 h 107"/>
                <a:gd name="T36" fmla="*/ 53511 w 178"/>
                <a:gd name="T37" fmla="*/ 24925 h 107"/>
                <a:gd name="T38" fmla="*/ 53511 w 178"/>
                <a:gd name="T39" fmla="*/ 24925 h 107"/>
                <a:gd name="T40" fmla="*/ 53511 w 178"/>
                <a:gd name="T41" fmla="*/ 24925 h 107"/>
                <a:gd name="T42" fmla="*/ 53511 w 178"/>
                <a:gd name="T43" fmla="*/ 24925 h 107"/>
                <a:gd name="T44" fmla="*/ 59933 w 178"/>
                <a:gd name="T45" fmla="*/ 24925 h 107"/>
                <a:gd name="T46" fmla="*/ 63143 w 178"/>
                <a:gd name="T47" fmla="*/ 18872 h 107"/>
                <a:gd name="T48" fmla="*/ 63143 w 178"/>
                <a:gd name="T49" fmla="*/ 15667 h 107"/>
                <a:gd name="T50" fmla="*/ 63143 w 178"/>
                <a:gd name="T51" fmla="*/ 9258 h 1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07">
                  <a:moveTo>
                    <a:pt x="177" y="26"/>
                  </a:moveTo>
                  <a:lnTo>
                    <a:pt x="177" y="26"/>
                  </a:lnTo>
                  <a:lnTo>
                    <a:pt x="168" y="9"/>
                  </a:lnTo>
                  <a:lnTo>
                    <a:pt x="159" y="0"/>
                  </a:lnTo>
                  <a:lnTo>
                    <a:pt x="142" y="0"/>
                  </a:lnTo>
                  <a:lnTo>
                    <a:pt x="133" y="0"/>
                  </a:lnTo>
                  <a:lnTo>
                    <a:pt x="27" y="35"/>
                  </a:lnTo>
                  <a:lnTo>
                    <a:pt x="18" y="35"/>
                  </a:lnTo>
                  <a:lnTo>
                    <a:pt x="9" y="53"/>
                  </a:lnTo>
                  <a:lnTo>
                    <a:pt x="0" y="62"/>
                  </a:lnTo>
                  <a:lnTo>
                    <a:pt x="0" y="79"/>
                  </a:lnTo>
                  <a:lnTo>
                    <a:pt x="9" y="88"/>
                  </a:lnTo>
                  <a:lnTo>
                    <a:pt x="18" y="97"/>
                  </a:lnTo>
                  <a:lnTo>
                    <a:pt x="36" y="106"/>
                  </a:lnTo>
                  <a:lnTo>
                    <a:pt x="53" y="106"/>
                  </a:lnTo>
                  <a:lnTo>
                    <a:pt x="150" y="70"/>
                  </a:lnTo>
                  <a:lnTo>
                    <a:pt x="168" y="70"/>
                  </a:lnTo>
                  <a:lnTo>
                    <a:pt x="177" y="53"/>
                  </a:lnTo>
                  <a:lnTo>
                    <a:pt x="177" y="44"/>
                  </a:lnTo>
                  <a:lnTo>
                    <a:pt x="177" y="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1" name="Freeform 56"/>
            <p:cNvSpPr>
              <a:spLocks noChangeArrowheads="1"/>
            </p:cNvSpPr>
            <p:nvPr/>
          </p:nvSpPr>
          <p:spPr bwMode="auto">
            <a:xfrm>
              <a:off x="4894263" y="6170613"/>
              <a:ext cx="66675" cy="44450"/>
            </a:xfrm>
            <a:custGeom>
              <a:avLst/>
              <a:gdLst>
                <a:gd name="T0" fmla="*/ 56692 w 187"/>
                <a:gd name="T1" fmla="*/ 31293 h 125"/>
                <a:gd name="T2" fmla="*/ 56692 w 187"/>
                <a:gd name="T3" fmla="*/ 31293 h 125"/>
                <a:gd name="T4" fmla="*/ 63109 w 187"/>
                <a:gd name="T5" fmla="*/ 28092 h 125"/>
                <a:gd name="T6" fmla="*/ 66318 w 187"/>
                <a:gd name="T7" fmla="*/ 22047 h 125"/>
                <a:gd name="T8" fmla="*/ 66318 w 187"/>
                <a:gd name="T9" fmla="*/ 15646 h 125"/>
                <a:gd name="T10" fmla="*/ 66318 w 187"/>
                <a:gd name="T11" fmla="*/ 9246 h 125"/>
                <a:gd name="T12" fmla="*/ 66318 w 187"/>
                <a:gd name="T13" fmla="*/ 9246 h 125"/>
                <a:gd name="T14" fmla="*/ 63109 w 187"/>
                <a:gd name="T15" fmla="*/ 6401 h 125"/>
                <a:gd name="T16" fmla="*/ 56692 w 187"/>
                <a:gd name="T17" fmla="*/ 3200 h 125"/>
                <a:gd name="T18" fmla="*/ 53839 w 187"/>
                <a:gd name="T19" fmla="*/ 0 h 125"/>
                <a:gd name="T20" fmla="*/ 47421 w 187"/>
                <a:gd name="T21" fmla="*/ 0 h 125"/>
                <a:gd name="T22" fmla="*/ 47421 w 187"/>
                <a:gd name="T23" fmla="*/ 0 h 125"/>
                <a:gd name="T24" fmla="*/ 9627 w 187"/>
                <a:gd name="T25" fmla="*/ 12446 h 125"/>
                <a:gd name="T26" fmla="*/ 9627 w 187"/>
                <a:gd name="T27" fmla="*/ 12446 h 125"/>
                <a:gd name="T28" fmla="*/ 9627 w 187"/>
                <a:gd name="T29" fmla="*/ 12446 h 125"/>
                <a:gd name="T30" fmla="*/ 6418 w 187"/>
                <a:gd name="T31" fmla="*/ 15646 h 125"/>
                <a:gd name="T32" fmla="*/ 3209 w 187"/>
                <a:gd name="T33" fmla="*/ 22047 h 125"/>
                <a:gd name="T34" fmla="*/ 0 w 187"/>
                <a:gd name="T35" fmla="*/ 28092 h 125"/>
                <a:gd name="T36" fmla="*/ 0 w 187"/>
                <a:gd name="T37" fmla="*/ 31293 h 125"/>
                <a:gd name="T38" fmla="*/ 0 w 187"/>
                <a:gd name="T39" fmla="*/ 31293 h 125"/>
                <a:gd name="T40" fmla="*/ 3209 w 187"/>
                <a:gd name="T41" fmla="*/ 37694 h 125"/>
                <a:gd name="T42" fmla="*/ 9627 w 187"/>
                <a:gd name="T43" fmla="*/ 40894 h 125"/>
                <a:gd name="T44" fmla="*/ 12836 w 187"/>
                <a:gd name="T45" fmla="*/ 44094 h 125"/>
                <a:gd name="T46" fmla="*/ 18897 w 187"/>
                <a:gd name="T47" fmla="*/ 40894 h 125"/>
                <a:gd name="T48" fmla="*/ 56692 w 187"/>
                <a:gd name="T49" fmla="*/ 31293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25">
                  <a:moveTo>
                    <a:pt x="159" y="88"/>
                  </a:moveTo>
                  <a:lnTo>
                    <a:pt x="159" y="88"/>
                  </a:lnTo>
                  <a:lnTo>
                    <a:pt x="177" y="79"/>
                  </a:lnTo>
                  <a:lnTo>
                    <a:pt x="186" y="62"/>
                  </a:lnTo>
                  <a:lnTo>
                    <a:pt x="186" y="44"/>
                  </a:lnTo>
                  <a:lnTo>
                    <a:pt x="186" y="26"/>
                  </a:lnTo>
                  <a:lnTo>
                    <a:pt x="177" y="18"/>
                  </a:lnTo>
                  <a:lnTo>
                    <a:pt x="159" y="9"/>
                  </a:lnTo>
                  <a:lnTo>
                    <a:pt x="151" y="0"/>
                  </a:lnTo>
                  <a:lnTo>
                    <a:pt x="133" y="0"/>
                  </a:lnTo>
                  <a:lnTo>
                    <a:pt x="27" y="35"/>
                  </a:lnTo>
                  <a:lnTo>
                    <a:pt x="18" y="44"/>
                  </a:lnTo>
                  <a:lnTo>
                    <a:pt x="9" y="62"/>
                  </a:lnTo>
                  <a:lnTo>
                    <a:pt x="0" y="79"/>
                  </a:lnTo>
                  <a:lnTo>
                    <a:pt x="0" y="88"/>
                  </a:lnTo>
                  <a:lnTo>
                    <a:pt x="9" y="106"/>
                  </a:lnTo>
                  <a:lnTo>
                    <a:pt x="27" y="115"/>
                  </a:lnTo>
                  <a:lnTo>
                    <a:pt x="36" y="124"/>
                  </a:lnTo>
                  <a:lnTo>
                    <a:pt x="53" y="115"/>
                  </a:lnTo>
                  <a:lnTo>
                    <a:pt x="159"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2" name="Freeform 57"/>
            <p:cNvSpPr>
              <a:spLocks noChangeArrowheads="1"/>
            </p:cNvSpPr>
            <p:nvPr/>
          </p:nvSpPr>
          <p:spPr bwMode="auto">
            <a:xfrm>
              <a:off x="5002213" y="6132513"/>
              <a:ext cx="69850" cy="44450"/>
            </a:xfrm>
            <a:custGeom>
              <a:avLst/>
              <a:gdLst>
                <a:gd name="T0" fmla="*/ 56596 w 195"/>
                <a:gd name="T1" fmla="*/ 31293 h 125"/>
                <a:gd name="T2" fmla="*/ 56596 w 195"/>
                <a:gd name="T3" fmla="*/ 31293 h 125"/>
                <a:gd name="T4" fmla="*/ 63044 w 195"/>
                <a:gd name="T5" fmla="*/ 28448 h 125"/>
                <a:gd name="T6" fmla="*/ 66268 w 195"/>
                <a:gd name="T7" fmla="*/ 22047 h 125"/>
                <a:gd name="T8" fmla="*/ 69492 w 195"/>
                <a:gd name="T9" fmla="*/ 15646 h 125"/>
                <a:gd name="T10" fmla="*/ 66268 w 195"/>
                <a:gd name="T11" fmla="*/ 9601 h 125"/>
                <a:gd name="T12" fmla="*/ 66268 w 195"/>
                <a:gd name="T13" fmla="*/ 9601 h 125"/>
                <a:gd name="T14" fmla="*/ 63044 w 195"/>
                <a:gd name="T15" fmla="*/ 3200 h 125"/>
                <a:gd name="T16" fmla="*/ 56596 w 195"/>
                <a:gd name="T17" fmla="*/ 0 h 125"/>
                <a:gd name="T18" fmla="*/ 50507 w 195"/>
                <a:gd name="T19" fmla="*/ 0 h 125"/>
                <a:gd name="T20" fmla="*/ 44059 w 195"/>
                <a:gd name="T21" fmla="*/ 0 h 125"/>
                <a:gd name="T22" fmla="*/ 44059 w 195"/>
                <a:gd name="T23" fmla="*/ 0 h 125"/>
                <a:gd name="T24" fmla="*/ 9313 w 195"/>
                <a:gd name="T25" fmla="*/ 12446 h 125"/>
                <a:gd name="T26" fmla="*/ 9313 w 195"/>
                <a:gd name="T27" fmla="*/ 12446 h 125"/>
                <a:gd name="T28" fmla="*/ 9313 w 195"/>
                <a:gd name="T29" fmla="*/ 12446 h 125"/>
                <a:gd name="T30" fmla="*/ 2866 w 195"/>
                <a:gd name="T31" fmla="*/ 15646 h 125"/>
                <a:gd name="T32" fmla="*/ 0 w 195"/>
                <a:gd name="T33" fmla="*/ 22047 h 125"/>
                <a:gd name="T34" fmla="*/ 0 w 195"/>
                <a:gd name="T35" fmla="*/ 28448 h 125"/>
                <a:gd name="T36" fmla="*/ 0 w 195"/>
                <a:gd name="T37" fmla="*/ 34493 h 125"/>
                <a:gd name="T38" fmla="*/ 0 w 195"/>
                <a:gd name="T39" fmla="*/ 34493 h 125"/>
                <a:gd name="T40" fmla="*/ 2866 w 195"/>
                <a:gd name="T41" fmla="*/ 40894 h 125"/>
                <a:gd name="T42" fmla="*/ 9313 w 195"/>
                <a:gd name="T43" fmla="*/ 44094 h 125"/>
                <a:gd name="T44" fmla="*/ 15761 w 195"/>
                <a:gd name="T45" fmla="*/ 44094 h 125"/>
                <a:gd name="T46" fmla="*/ 21851 w 195"/>
                <a:gd name="T47" fmla="*/ 44094 h 125"/>
                <a:gd name="T48" fmla="*/ 56596 w 195"/>
                <a:gd name="T49" fmla="*/ 31293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125">
                  <a:moveTo>
                    <a:pt x="158" y="88"/>
                  </a:moveTo>
                  <a:lnTo>
                    <a:pt x="158" y="88"/>
                  </a:lnTo>
                  <a:lnTo>
                    <a:pt x="176" y="80"/>
                  </a:lnTo>
                  <a:lnTo>
                    <a:pt x="185" y="62"/>
                  </a:lnTo>
                  <a:lnTo>
                    <a:pt x="194" y="44"/>
                  </a:lnTo>
                  <a:lnTo>
                    <a:pt x="185" y="27"/>
                  </a:lnTo>
                  <a:lnTo>
                    <a:pt x="176" y="9"/>
                  </a:lnTo>
                  <a:lnTo>
                    <a:pt x="158" y="0"/>
                  </a:lnTo>
                  <a:lnTo>
                    <a:pt x="141" y="0"/>
                  </a:lnTo>
                  <a:lnTo>
                    <a:pt x="123" y="0"/>
                  </a:lnTo>
                  <a:lnTo>
                    <a:pt x="26" y="35"/>
                  </a:lnTo>
                  <a:lnTo>
                    <a:pt x="8" y="44"/>
                  </a:lnTo>
                  <a:lnTo>
                    <a:pt x="0" y="62"/>
                  </a:lnTo>
                  <a:lnTo>
                    <a:pt x="0" y="80"/>
                  </a:lnTo>
                  <a:lnTo>
                    <a:pt x="0" y="97"/>
                  </a:lnTo>
                  <a:lnTo>
                    <a:pt x="8" y="115"/>
                  </a:lnTo>
                  <a:lnTo>
                    <a:pt x="26" y="124"/>
                  </a:lnTo>
                  <a:lnTo>
                    <a:pt x="44" y="124"/>
                  </a:lnTo>
                  <a:lnTo>
                    <a:pt x="61" y="124"/>
                  </a:lnTo>
                  <a:lnTo>
                    <a:pt x="158"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3" name="Freeform 58"/>
            <p:cNvSpPr>
              <a:spLocks noChangeArrowheads="1"/>
            </p:cNvSpPr>
            <p:nvPr/>
          </p:nvSpPr>
          <p:spPr bwMode="auto">
            <a:xfrm>
              <a:off x="5106988" y="6088063"/>
              <a:ext cx="69850" cy="50800"/>
            </a:xfrm>
            <a:custGeom>
              <a:avLst/>
              <a:gdLst>
                <a:gd name="T0" fmla="*/ 59820 w 195"/>
                <a:gd name="T1" fmla="*/ 34701 h 142"/>
                <a:gd name="T2" fmla="*/ 59820 w 195"/>
                <a:gd name="T3" fmla="*/ 34701 h 142"/>
                <a:gd name="T4" fmla="*/ 66268 w 195"/>
                <a:gd name="T5" fmla="*/ 28262 h 142"/>
                <a:gd name="T6" fmla="*/ 69492 w 195"/>
                <a:gd name="T7" fmla="*/ 25042 h 142"/>
                <a:gd name="T8" fmla="*/ 69492 w 195"/>
                <a:gd name="T9" fmla="*/ 15741 h 142"/>
                <a:gd name="T10" fmla="*/ 69492 w 195"/>
                <a:gd name="T11" fmla="*/ 9301 h 142"/>
                <a:gd name="T12" fmla="*/ 69492 w 195"/>
                <a:gd name="T13" fmla="*/ 9301 h 142"/>
                <a:gd name="T14" fmla="*/ 66268 w 195"/>
                <a:gd name="T15" fmla="*/ 2862 h 142"/>
                <a:gd name="T16" fmla="*/ 59820 w 195"/>
                <a:gd name="T17" fmla="*/ 0 h 142"/>
                <a:gd name="T18" fmla="*/ 53731 w 195"/>
                <a:gd name="T19" fmla="*/ 0 h 142"/>
                <a:gd name="T20" fmla="*/ 44059 w 195"/>
                <a:gd name="T21" fmla="*/ 0 h 142"/>
                <a:gd name="T22" fmla="*/ 44059 w 195"/>
                <a:gd name="T23" fmla="*/ 0 h 142"/>
                <a:gd name="T24" fmla="*/ 9313 w 195"/>
                <a:gd name="T25" fmla="*/ 15741 h 142"/>
                <a:gd name="T26" fmla="*/ 9313 w 195"/>
                <a:gd name="T27" fmla="*/ 15741 h 142"/>
                <a:gd name="T28" fmla="*/ 9313 w 195"/>
                <a:gd name="T29" fmla="*/ 15741 h 142"/>
                <a:gd name="T30" fmla="*/ 3224 w 195"/>
                <a:gd name="T31" fmla="*/ 18961 h 142"/>
                <a:gd name="T32" fmla="*/ 0 w 195"/>
                <a:gd name="T33" fmla="*/ 25042 h 142"/>
                <a:gd name="T34" fmla="*/ 0 w 195"/>
                <a:gd name="T35" fmla="*/ 31482 h 142"/>
                <a:gd name="T36" fmla="*/ 0 w 195"/>
                <a:gd name="T37" fmla="*/ 37563 h 142"/>
                <a:gd name="T38" fmla="*/ 0 w 195"/>
                <a:gd name="T39" fmla="*/ 37563 h 142"/>
                <a:gd name="T40" fmla="*/ 3224 w 195"/>
                <a:gd name="T41" fmla="*/ 44003 h 142"/>
                <a:gd name="T42" fmla="*/ 9313 w 195"/>
                <a:gd name="T43" fmla="*/ 47223 h 142"/>
                <a:gd name="T44" fmla="*/ 15761 w 195"/>
                <a:gd name="T45" fmla="*/ 50442 h 142"/>
                <a:gd name="T46" fmla="*/ 25074 w 195"/>
                <a:gd name="T47" fmla="*/ 47223 h 142"/>
                <a:gd name="T48" fmla="*/ 59820 w 195"/>
                <a:gd name="T49" fmla="*/ 34701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142">
                  <a:moveTo>
                    <a:pt x="167" y="97"/>
                  </a:moveTo>
                  <a:lnTo>
                    <a:pt x="167" y="97"/>
                  </a:lnTo>
                  <a:lnTo>
                    <a:pt x="185" y="79"/>
                  </a:lnTo>
                  <a:lnTo>
                    <a:pt x="194" y="70"/>
                  </a:lnTo>
                  <a:lnTo>
                    <a:pt x="194" y="44"/>
                  </a:lnTo>
                  <a:lnTo>
                    <a:pt x="194" y="26"/>
                  </a:lnTo>
                  <a:lnTo>
                    <a:pt x="185" y="8"/>
                  </a:lnTo>
                  <a:lnTo>
                    <a:pt x="167" y="0"/>
                  </a:lnTo>
                  <a:lnTo>
                    <a:pt x="150" y="0"/>
                  </a:lnTo>
                  <a:lnTo>
                    <a:pt x="123" y="0"/>
                  </a:lnTo>
                  <a:lnTo>
                    <a:pt x="26" y="44"/>
                  </a:lnTo>
                  <a:lnTo>
                    <a:pt x="9" y="53"/>
                  </a:lnTo>
                  <a:lnTo>
                    <a:pt x="0" y="70"/>
                  </a:lnTo>
                  <a:lnTo>
                    <a:pt x="0" y="88"/>
                  </a:lnTo>
                  <a:lnTo>
                    <a:pt x="0" y="105"/>
                  </a:lnTo>
                  <a:lnTo>
                    <a:pt x="9" y="123"/>
                  </a:lnTo>
                  <a:lnTo>
                    <a:pt x="26" y="132"/>
                  </a:lnTo>
                  <a:lnTo>
                    <a:pt x="44" y="141"/>
                  </a:lnTo>
                  <a:lnTo>
                    <a:pt x="70" y="132"/>
                  </a:lnTo>
                  <a:lnTo>
                    <a:pt x="167"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4" name="Freeform 59"/>
            <p:cNvSpPr>
              <a:spLocks noChangeArrowheads="1"/>
            </p:cNvSpPr>
            <p:nvPr/>
          </p:nvSpPr>
          <p:spPr bwMode="auto">
            <a:xfrm>
              <a:off x="5208588" y="6037263"/>
              <a:ext cx="73025" cy="57150"/>
            </a:xfrm>
            <a:custGeom>
              <a:avLst/>
              <a:gdLst>
                <a:gd name="T0" fmla="*/ 63360 w 204"/>
                <a:gd name="T1" fmla="*/ 37862 h 160"/>
                <a:gd name="T2" fmla="*/ 63360 w 204"/>
                <a:gd name="T3" fmla="*/ 37862 h 160"/>
                <a:gd name="T4" fmla="*/ 69445 w 204"/>
                <a:gd name="T5" fmla="*/ 31790 h 160"/>
                <a:gd name="T6" fmla="*/ 72667 w 204"/>
                <a:gd name="T7" fmla="*/ 25360 h 160"/>
                <a:gd name="T8" fmla="*/ 72667 w 204"/>
                <a:gd name="T9" fmla="*/ 18931 h 160"/>
                <a:gd name="T10" fmla="*/ 72667 w 204"/>
                <a:gd name="T11" fmla="*/ 12859 h 160"/>
                <a:gd name="T12" fmla="*/ 72667 w 204"/>
                <a:gd name="T13" fmla="*/ 12859 h 160"/>
                <a:gd name="T14" fmla="*/ 66224 w 204"/>
                <a:gd name="T15" fmla="*/ 6429 h 160"/>
                <a:gd name="T16" fmla="*/ 60138 w 204"/>
                <a:gd name="T17" fmla="*/ 3215 h 160"/>
                <a:gd name="T18" fmla="*/ 53695 w 204"/>
                <a:gd name="T19" fmla="*/ 0 h 160"/>
                <a:gd name="T20" fmla="*/ 47251 w 204"/>
                <a:gd name="T21" fmla="*/ 3215 h 160"/>
                <a:gd name="T22" fmla="*/ 47251 w 204"/>
                <a:gd name="T23" fmla="*/ 3215 h 160"/>
                <a:gd name="T24" fmla="*/ 12529 w 204"/>
                <a:gd name="T25" fmla="*/ 18931 h 160"/>
                <a:gd name="T26" fmla="*/ 12529 w 204"/>
                <a:gd name="T27" fmla="*/ 18931 h 160"/>
                <a:gd name="T28" fmla="*/ 12529 w 204"/>
                <a:gd name="T29" fmla="*/ 18931 h 160"/>
                <a:gd name="T30" fmla="*/ 6443 w 204"/>
                <a:gd name="T31" fmla="*/ 25360 h 160"/>
                <a:gd name="T32" fmla="*/ 3222 w 204"/>
                <a:gd name="T33" fmla="*/ 31790 h 160"/>
                <a:gd name="T34" fmla="*/ 0 w 204"/>
                <a:gd name="T35" fmla="*/ 37862 h 160"/>
                <a:gd name="T36" fmla="*/ 3222 w 204"/>
                <a:gd name="T37" fmla="*/ 44291 h 160"/>
                <a:gd name="T38" fmla="*/ 3222 w 204"/>
                <a:gd name="T39" fmla="*/ 44291 h 160"/>
                <a:gd name="T40" fmla="*/ 6443 w 204"/>
                <a:gd name="T41" fmla="*/ 50721 h 160"/>
                <a:gd name="T42" fmla="*/ 12529 w 204"/>
                <a:gd name="T43" fmla="*/ 53578 h 160"/>
                <a:gd name="T44" fmla="*/ 22194 w 204"/>
                <a:gd name="T45" fmla="*/ 56793 h 160"/>
                <a:gd name="T46" fmla="*/ 28279 w 204"/>
                <a:gd name="T47" fmla="*/ 53578 h 160"/>
                <a:gd name="T48" fmla="*/ 63360 w 204"/>
                <a:gd name="T49" fmla="*/ 37862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4" h="160">
                  <a:moveTo>
                    <a:pt x="177" y="106"/>
                  </a:moveTo>
                  <a:lnTo>
                    <a:pt x="177" y="106"/>
                  </a:lnTo>
                  <a:lnTo>
                    <a:pt x="194" y="89"/>
                  </a:lnTo>
                  <a:lnTo>
                    <a:pt x="203" y="71"/>
                  </a:lnTo>
                  <a:lnTo>
                    <a:pt x="203" y="53"/>
                  </a:lnTo>
                  <a:lnTo>
                    <a:pt x="203" y="36"/>
                  </a:lnTo>
                  <a:lnTo>
                    <a:pt x="185" y="18"/>
                  </a:lnTo>
                  <a:lnTo>
                    <a:pt x="168" y="9"/>
                  </a:lnTo>
                  <a:lnTo>
                    <a:pt x="150" y="0"/>
                  </a:lnTo>
                  <a:lnTo>
                    <a:pt x="132" y="9"/>
                  </a:lnTo>
                  <a:lnTo>
                    <a:pt x="35" y="53"/>
                  </a:lnTo>
                  <a:lnTo>
                    <a:pt x="18" y="71"/>
                  </a:lnTo>
                  <a:lnTo>
                    <a:pt x="9" y="89"/>
                  </a:lnTo>
                  <a:lnTo>
                    <a:pt x="0" y="106"/>
                  </a:lnTo>
                  <a:lnTo>
                    <a:pt x="9" y="124"/>
                  </a:lnTo>
                  <a:lnTo>
                    <a:pt x="18" y="142"/>
                  </a:lnTo>
                  <a:lnTo>
                    <a:pt x="35" y="150"/>
                  </a:lnTo>
                  <a:lnTo>
                    <a:pt x="62" y="159"/>
                  </a:lnTo>
                  <a:lnTo>
                    <a:pt x="79" y="150"/>
                  </a:lnTo>
                  <a:lnTo>
                    <a:pt x="177"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5" name="Freeform 60"/>
            <p:cNvSpPr>
              <a:spLocks noChangeArrowheads="1"/>
            </p:cNvSpPr>
            <p:nvPr/>
          </p:nvSpPr>
          <p:spPr bwMode="auto">
            <a:xfrm>
              <a:off x="5310188" y="5983288"/>
              <a:ext cx="76200" cy="60325"/>
            </a:xfrm>
            <a:custGeom>
              <a:avLst/>
              <a:gdLst>
                <a:gd name="T0" fmla="*/ 31839 w 213"/>
                <a:gd name="T1" fmla="*/ 56755 h 169"/>
                <a:gd name="T2" fmla="*/ 31839 w 213"/>
                <a:gd name="T3" fmla="*/ 56755 h 169"/>
                <a:gd name="T4" fmla="*/ 63321 w 213"/>
                <a:gd name="T5" fmla="*/ 37837 h 169"/>
                <a:gd name="T6" fmla="*/ 63321 w 213"/>
                <a:gd name="T7" fmla="*/ 37837 h 169"/>
                <a:gd name="T8" fmla="*/ 63321 w 213"/>
                <a:gd name="T9" fmla="*/ 37837 h 169"/>
                <a:gd name="T10" fmla="*/ 69761 w 213"/>
                <a:gd name="T11" fmla="*/ 34624 h 169"/>
                <a:gd name="T12" fmla="*/ 72623 w 213"/>
                <a:gd name="T13" fmla="*/ 25344 h 169"/>
                <a:gd name="T14" fmla="*/ 75842 w 213"/>
                <a:gd name="T15" fmla="*/ 18918 h 169"/>
                <a:gd name="T16" fmla="*/ 72623 w 213"/>
                <a:gd name="T17" fmla="*/ 9638 h 169"/>
                <a:gd name="T18" fmla="*/ 72623 w 213"/>
                <a:gd name="T19" fmla="*/ 9638 h 169"/>
                <a:gd name="T20" fmla="*/ 66541 w 213"/>
                <a:gd name="T21" fmla="*/ 6425 h 169"/>
                <a:gd name="T22" fmla="*/ 60101 w 213"/>
                <a:gd name="T23" fmla="*/ 0 h 169"/>
                <a:gd name="T24" fmla="*/ 50800 w 213"/>
                <a:gd name="T25" fmla="*/ 0 h 169"/>
                <a:gd name="T26" fmla="*/ 44361 w 213"/>
                <a:gd name="T27" fmla="*/ 3213 h 169"/>
                <a:gd name="T28" fmla="*/ 44361 w 213"/>
                <a:gd name="T29" fmla="*/ 3213 h 169"/>
                <a:gd name="T30" fmla="*/ 12879 w 213"/>
                <a:gd name="T31" fmla="*/ 22131 h 169"/>
                <a:gd name="T32" fmla="*/ 12879 w 213"/>
                <a:gd name="T33" fmla="*/ 22131 h 169"/>
                <a:gd name="T34" fmla="*/ 6439 w 213"/>
                <a:gd name="T35" fmla="*/ 28556 h 169"/>
                <a:gd name="T36" fmla="*/ 3220 w 213"/>
                <a:gd name="T37" fmla="*/ 34624 h 169"/>
                <a:gd name="T38" fmla="*/ 0 w 213"/>
                <a:gd name="T39" fmla="*/ 41050 h 169"/>
                <a:gd name="T40" fmla="*/ 3220 w 213"/>
                <a:gd name="T41" fmla="*/ 47475 h 169"/>
                <a:gd name="T42" fmla="*/ 3220 w 213"/>
                <a:gd name="T43" fmla="*/ 47475 h 169"/>
                <a:gd name="T44" fmla="*/ 9659 w 213"/>
                <a:gd name="T45" fmla="*/ 53543 h 169"/>
                <a:gd name="T46" fmla="*/ 16099 w 213"/>
                <a:gd name="T47" fmla="*/ 59968 h 169"/>
                <a:gd name="T48" fmla="*/ 22180 w 213"/>
                <a:gd name="T49" fmla="*/ 59968 h 169"/>
                <a:gd name="T50" fmla="*/ 31839 w 213"/>
                <a:gd name="T51" fmla="*/ 56755 h 1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169">
                  <a:moveTo>
                    <a:pt x="89" y="159"/>
                  </a:moveTo>
                  <a:lnTo>
                    <a:pt x="89" y="159"/>
                  </a:lnTo>
                  <a:lnTo>
                    <a:pt x="177" y="106"/>
                  </a:lnTo>
                  <a:lnTo>
                    <a:pt x="195" y="97"/>
                  </a:lnTo>
                  <a:lnTo>
                    <a:pt x="203" y="71"/>
                  </a:lnTo>
                  <a:lnTo>
                    <a:pt x="212" y="53"/>
                  </a:lnTo>
                  <a:lnTo>
                    <a:pt x="203" y="27"/>
                  </a:lnTo>
                  <a:lnTo>
                    <a:pt x="186" y="18"/>
                  </a:lnTo>
                  <a:lnTo>
                    <a:pt x="168" y="0"/>
                  </a:lnTo>
                  <a:lnTo>
                    <a:pt x="142" y="0"/>
                  </a:lnTo>
                  <a:lnTo>
                    <a:pt x="124" y="9"/>
                  </a:lnTo>
                  <a:lnTo>
                    <a:pt x="36" y="62"/>
                  </a:lnTo>
                  <a:lnTo>
                    <a:pt x="18" y="80"/>
                  </a:lnTo>
                  <a:lnTo>
                    <a:pt x="9" y="97"/>
                  </a:lnTo>
                  <a:lnTo>
                    <a:pt x="0" y="115"/>
                  </a:lnTo>
                  <a:lnTo>
                    <a:pt x="9" y="133"/>
                  </a:lnTo>
                  <a:lnTo>
                    <a:pt x="27" y="150"/>
                  </a:lnTo>
                  <a:lnTo>
                    <a:pt x="45" y="168"/>
                  </a:lnTo>
                  <a:lnTo>
                    <a:pt x="62" y="168"/>
                  </a:lnTo>
                  <a:lnTo>
                    <a:pt x="89" y="1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6" name="Freeform 61"/>
            <p:cNvSpPr>
              <a:spLocks noChangeArrowheads="1"/>
            </p:cNvSpPr>
            <p:nvPr/>
          </p:nvSpPr>
          <p:spPr bwMode="auto">
            <a:xfrm>
              <a:off x="5408613" y="5922963"/>
              <a:ext cx="73025" cy="63500"/>
            </a:xfrm>
            <a:custGeom>
              <a:avLst/>
              <a:gdLst>
                <a:gd name="T0" fmla="*/ 31501 w 204"/>
                <a:gd name="T1" fmla="*/ 59912 h 177"/>
                <a:gd name="T2" fmla="*/ 31501 w 204"/>
                <a:gd name="T3" fmla="*/ 59912 h 177"/>
                <a:gd name="T4" fmla="*/ 31501 w 204"/>
                <a:gd name="T5" fmla="*/ 59912 h 177"/>
                <a:gd name="T6" fmla="*/ 63002 w 204"/>
                <a:gd name="T7" fmla="*/ 38028 h 177"/>
                <a:gd name="T8" fmla="*/ 63002 w 204"/>
                <a:gd name="T9" fmla="*/ 38028 h 177"/>
                <a:gd name="T10" fmla="*/ 63002 w 204"/>
                <a:gd name="T11" fmla="*/ 38028 h 177"/>
                <a:gd name="T12" fmla="*/ 63002 w 204"/>
                <a:gd name="T13" fmla="*/ 38028 h 177"/>
                <a:gd name="T14" fmla="*/ 69445 w 204"/>
                <a:gd name="T15" fmla="*/ 31571 h 177"/>
                <a:gd name="T16" fmla="*/ 72667 w 204"/>
                <a:gd name="T17" fmla="*/ 25113 h 177"/>
                <a:gd name="T18" fmla="*/ 72667 w 204"/>
                <a:gd name="T19" fmla="*/ 15785 h 177"/>
                <a:gd name="T20" fmla="*/ 69445 w 204"/>
                <a:gd name="T21" fmla="*/ 9328 h 177"/>
                <a:gd name="T22" fmla="*/ 69445 w 204"/>
                <a:gd name="T23" fmla="*/ 9328 h 177"/>
                <a:gd name="T24" fmla="*/ 63002 w 204"/>
                <a:gd name="T25" fmla="*/ 3229 h 177"/>
                <a:gd name="T26" fmla="*/ 56917 w 204"/>
                <a:gd name="T27" fmla="*/ 0 h 177"/>
                <a:gd name="T28" fmla="*/ 47251 w 204"/>
                <a:gd name="T29" fmla="*/ 0 h 177"/>
                <a:gd name="T30" fmla="*/ 41166 w 204"/>
                <a:gd name="T31" fmla="*/ 3229 h 177"/>
                <a:gd name="T32" fmla="*/ 41166 w 204"/>
                <a:gd name="T33" fmla="*/ 3229 h 177"/>
                <a:gd name="T34" fmla="*/ 41166 w 204"/>
                <a:gd name="T35" fmla="*/ 3229 h 177"/>
                <a:gd name="T36" fmla="*/ 9307 w 204"/>
                <a:gd name="T37" fmla="*/ 25113 h 177"/>
                <a:gd name="T38" fmla="*/ 9307 w 204"/>
                <a:gd name="T39" fmla="*/ 25113 h 177"/>
                <a:gd name="T40" fmla="*/ 3222 w 204"/>
                <a:gd name="T41" fmla="*/ 31571 h 177"/>
                <a:gd name="T42" fmla="*/ 0 w 204"/>
                <a:gd name="T43" fmla="*/ 38028 h 177"/>
                <a:gd name="T44" fmla="*/ 0 w 204"/>
                <a:gd name="T45" fmla="*/ 44127 h 177"/>
                <a:gd name="T46" fmla="*/ 3222 w 204"/>
                <a:gd name="T47" fmla="*/ 53814 h 177"/>
                <a:gd name="T48" fmla="*/ 3222 w 204"/>
                <a:gd name="T49" fmla="*/ 53814 h 177"/>
                <a:gd name="T50" fmla="*/ 9307 w 204"/>
                <a:gd name="T51" fmla="*/ 59912 h 177"/>
                <a:gd name="T52" fmla="*/ 15750 w 204"/>
                <a:gd name="T53" fmla="*/ 63141 h 177"/>
                <a:gd name="T54" fmla="*/ 25416 w 204"/>
                <a:gd name="T55" fmla="*/ 63141 h 177"/>
                <a:gd name="T56" fmla="*/ 31501 w 204"/>
                <a:gd name="T57" fmla="*/ 59912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177">
                  <a:moveTo>
                    <a:pt x="88" y="167"/>
                  </a:moveTo>
                  <a:lnTo>
                    <a:pt x="88" y="167"/>
                  </a:lnTo>
                  <a:lnTo>
                    <a:pt x="176" y="106"/>
                  </a:lnTo>
                  <a:lnTo>
                    <a:pt x="194" y="88"/>
                  </a:lnTo>
                  <a:lnTo>
                    <a:pt x="203" y="70"/>
                  </a:lnTo>
                  <a:lnTo>
                    <a:pt x="203" y="44"/>
                  </a:lnTo>
                  <a:lnTo>
                    <a:pt x="194" y="26"/>
                  </a:lnTo>
                  <a:lnTo>
                    <a:pt x="176" y="9"/>
                  </a:lnTo>
                  <a:lnTo>
                    <a:pt x="159" y="0"/>
                  </a:lnTo>
                  <a:lnTo>
                    <a:pt x="132" y="0"/>
                  </a:lnTo>
                  <a:lnTo>
                    <a:pt x="115" y="9"/>
                  </a:lnTo>
                  <a:lnTo>
                    <a:pt x="26" y="70"/>
                  </a:lnTo>
                  <a:lnTo>
                    <a:pt x="9" y="88"/>
                  </a:lnTo>
                  <a:lnTo>
                    <a:pt x="0" y="106"/>
                  </a:lnTo>
                  <a:lnTo>
                    <a:pt x="0" y="123"/>
                  </a:lnTo>
                  <a:lnTo>
                    <a:pt x="9" y="150"/>
                  </a:lnTo>
                  <a:lnTo>
                    <a:pt x="26" y="167"/>
                  </a:lnTo>
                  <a:lnTo>
                    <a:pt x="44" y="176"/>
                  </a:lnTo>
                  <a:lnTo>
                    <a:pt x="71" y="176"/>
                  </a:lnTo>
                  <a:lnTo>
                    <a:pt x="88" y="1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7" name="Freeform 62"/>
            <p:cNvSpPr>
              <a:spLocks noChangeArrowheads="1"/>
            </p:cNvSpPr>
            <p:nvPr/>
          </p:nvSpPr>
          <p:spPr bwMode="auto">
            <a:xfrm>
              <a:off x="5500688" y="5853113"/>
              <a:ext cx="73025" cy="66675"/>
            </a:xfrm>
            <a:custGeom>
              <a:avLst/>
              <a:gdLst>
                <a:gd name="T0" fmla="*/ 34723 w 204"/>
                <a:gd name="T1" fmla="*/ 63090 h 186"/>
                <a:gd name="T2" fmla="*/ 34723 w 204"/>
                <a:gd name="T3" fmla="*/ 63090 h 186"/>
                <a:gd name="T4" fmla="*/ 34723 w 204"/>
                <a:gd name="T5" fmla="*/ 63090 h 186"/>
                <a:gd name="T6" fmla="*/ 66224 w 204"/>
                <a:gd name="T7" fmla="*/ 37998 h 186"/>
                <a:gd name="T8" fmla="*/ 66224 w 204"/>
                <a:gd name="T9" fmla="*/ 37998 h 186"/>
                <a:gd name="T10" fmla="*/ 66224 w 204"/>
                <a:gd name="T11" fmla="*/ 37998 h 186"/>
                <a:gd name="T12" fmla="*/ 66224 w 204"/>
                <a:gd name="T13" fmla="*/ 37998 h 186"/>
                <a:gd name="T14" fmla="*/ 72667 w 204"/>
                <a:gd name="T15" fmla="*/ 31545 h 186"/>
                <a:gd name="T16" fmla="*/ 72667 w 204"/>
                <a:gd name="T17" fmla="*/ 25093 h 186"/>
                <a:gd name="T18" fmla="*/ 72667 w 204"/>
                <a:gd name="T19" fmla="*/ 15773 h 186"/>
                <a:gd name="T20" fmla="*/ 69445 w 204"/>
                <a:gd name="T21" fmla="*/ 9320 h 186"/>
                <a:gd name="T22" fmla="*/ 69445 w 204"/>
                <a:gd name="T23" fmla="*/ 9320 h 186"/>
                <a:gd name="T24" fmla="*/ 63002 w 204"/>
                <a:gd name="T25" fmla="*/ 2868 h 186"/>
                <a:gd name="T26" fmla="*/ 53695 w 204"/>
                <a:gd name="T27" fmla="*/ 0 h 186"/>
                <a:gd name="T28" fmla="*/ 47251 w 204"/>
                <a:gd name="T29" fmla="*/ 2868 h 186"/>
                <a:gd name="T30" fmla="*/ 37944 w 204"/>
                <a:gd name="T31" fmla="*/ 6094 h 186"/>
                <a:gd name="T32" fmla="*/ 37944 w 204"/>
                <a:gd name="T33" fmla="*/ 6094 h 186"/>
                <a:gd name="T34" fmla="*/ 9307 w 204"/>
                <a:gd name="T35" fmla="*/ 28319 h 186"/>
                <a:gd name="T36" fmla="*/ 9307 w 204"/>
                <a:gd name="T37" fmla="*/ 28319 h 186"/>
                <a:gd name="T38" fmla="*/ 3222 w 204"/>
                <a:gd name="T39" fmla="*/ 34771 h 186"/>
                <a:gd name="T40" fmla="*/ 0 w 204"/>
                <a:gd name="T41" fmla="*/ 44092 h 186"/>
                <a:gd name="T42" fmla="*/ 3222 w 204"/>
                <a:gd name="T43" fmla="*/ 50544 h 186"/>
                <a:gd name="T44" fmla="*/ 6443 w 204"/>
                <a:gd name="T45" fmla="*/ 59864 h 186"/>
                <a:gd name="T46" fmla="*/ 6443 w 204"/>
                <a:gd name="T47" fmla="*/ 59864 h 186"/>
                <a:gd name="T48" fmla="*/ 12529 w 204"/>
                <a:gd name="T49" fmla="*/ 66317 h 186"/>
                <a:gd name="T50" fmla="*/ 18972 w 204"/>
                <a:gd name="T51" fmla="*/ 66317 h 186"/>
                <a:gd name="T52" fmla="*/ 28279 w 204"/>
                <a:gd name="T53" fmla="*/ 66317 h 186"/>
                <a:gd name="T54" fmla="*/ 34723 w 204"/>
                <a:gd name="T55" fmla="*/ 63090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4" h="186">
                  <a:moveTo>
                    <a:pt x="97" y="176"/>
                  </a:moveTo>
                  <a:lnTo>
                    <a:pt x="97" y="176"/>
                  </a:lnTo>
                  <a:lnTo>
                    <a:pt x="185" y="106"/>
                  </a:lnTo>
                  <a:lnTo>
                    <a:pt x="203" y="88"/>
                  </a:lnTo>
                  <a:lnTo>
                    <a:pt x="203" y="70"/>
                  </a:lnTo>
                  <a:lnTo>
                    <a:pt x="203" y="44"/>
                  </a:lnTo>
                  <a:lnTo>
                    <a:pt x="194" y="26"/>
                  </a:lnTo>
                  <a:lnTo>
                    <a:pt x="176" y="8"/>
                  </a:lnTo>
                  <a:lnTo>
                    <a:pt x="150" y="0"/>
                  </a:lnTo>
                  <a:lnTo>
                    <a:pt x="132" y="8"/>
                  </a:lnTo>
                  <a:lnTo>
                    <a:pt x="106" y="17"/>
                  </a:lnTo>
                  <a:lnTo>
                    <a:pt x="26" y="79"/>
                  </a:lnTo>
                  <a:lnTo>
                    <a:pt x="9" y="97"/>
                  </a:lnTo>
                  <a:lnTo>
                    <a:pt x="0" y="123"/>
                  </a:lnTo>
                  <a:lnTo>
                    <a:pt x="9" y="141"/>
                  </a:lnTo>
                  <a:lnTo>
                    <a:pt x="18" y="167"/>
                  </a:lnTo>
                  <a:lnTo>
                    <a:pt x="35" y="185"/>
                  </a:lnTo>
                  <a:lnTo>
                    <a:pt x="53" y="185"/>
                  </a:lnTo>
                  <a:lnTo>
                    <a:pt x="79" y="185"/>
                  </a:lnTo>
                  <a:lnTo>
                    <a:pt x="97"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8" name="Freeform 63"/>
            <p:cNvSpPr>
              <a:spLocks noChangeArrowheads="1"/>
            </p:cNvSpPr>
            <p:nvPr/>
          </p:nvSpPr>
          <p:spPr bwMode="auto">
            <a:xfrm>
              <a:off x="5586413" y="5773738"/>
              <a:ext cx="73025" cy="73025"/>
            </a:xfrm>
            <a:custGeom>
              <a:avLst/>
              <a:gdLst>
                <a:gd name="T0" fmla="*/ 31501 w 204"/>
                <a:gd name="T1" fmla="*/ 9307 h 204"/>
                <a:gd name="T2" fmla="*/ 31501 w 204"/>
                <a:gd name="T3" fmla="*/ 9307 h 204"/>
                <a:gd name="T4" fmla="*/ 6443 w 204"/>
                <a:gd name="T5" fmla="*/ 34723 h 204"/>
                <a:gd name="T6" fmla="*/ 6443 w 204"/>
                <a:gd name="T7" fmla="*/ 34723 h 204"/>
                <a:gd name="T8" fmla="*/ 3222 w 204"/>
                <a:gd name="T9" fmla="*/ 41166 h 204"/>
                <a:gd name="T10" fmla="*/ 0 w 204"/>
                <a:gd name="T11" fmla="*/ 50473 h 204"/>
                <a:gd name="T12" fmla="*/ 3222 w 204"/>
                <a:gd name="T13" fmla="*/ 60138 h 204"/>
                <a:gd name="T14" fmla="*/ 6443 w 204"/>
                <a:gd name="T15" fmla="*/ 66224 h 204"/>
                <a:gd name="T16" fmla="*/ 6443 w 204"/>
                <a:gd name="T17" fmla="*/ 66224 h 204"/>
                <a:gd name="T18" fmla="*/ 15750 w 204"/>
                <a:gd name="T19" fmla="*/ 72667 h 204"/>
                <a:gd name="T20" fmla="*/ 22194 w 204"/>
                <a:gd name="T21" fmla="*/ 72667 h 204"/>
                <a:gd name="T22" fmla="*/ 31501 w 204"/>
                <a:gd name="T23" fmla="*/ 72667 h 204"/>
                <a:gd name="T24" fmla="*/ 37944 w 204"/>
                <a:gd name="T25" fmla="*/ 66224 h 204"/>
                <a:gd name="T26" fmla="*/ 37944 w 204"/>
                <a:gd name="T27" fmla="*/ 66224 h 204"/>
                <a:gd name="T28" fmla="*/ 37944 w 204"/>
                <a:gd name="T29" fmla="*/ 66224 h 204"/>
                <a:gd name="T30" fmla="*/ 66224 w 204"/>
                <a:gd name="T31" fmla="*/ 37944 h 204"/>
                <a:gd name="T32" fmla="*/ 66224 w 204"/>
                <a:gd name="T33" fmla="*/ 37944 h 204"/>
                <a:gd name="T34" fmla="*/ 66224 w 204"/>
                <a:gd name="T35" fmla="*/ 37944 h 204"/>
                <a:gd name="T36" fmla="*/ 66224 w 204"/>
                <a:gd name="T37" fmla="*/ 37944 h 204"/>
                <a:gd name="T38" fmla="*/ 69445 w 204"/>
                <a:gd name="T39" fmla="*/ 31501 h 204"/>
                <a:gd name="T40" fmla="*/ 72667 w 204"/>
                <a:gd name="T41" fmla="*/ 22194 h 204"/>
                <a:gd name="T42" fmla="*/ 69445 w 204"/>
                <a:gd name="T43" fmla="*/ 12529 h 204"/>
                <a:gd name="T44" fmla="*/ 66224 w 204"/>
                <a:gd name="T45" fmla="*/ 6443 h 204"/>
                <a:gd name="T46" fmla="*/ 66224 w 204"/>
                <a:gd name="T47" fmla="*/ 6443 h 204"/>
                <a:gd name="T48" fmla="*/ 56917 w 204"/>
                <a:gd name="T49" fmla="*/ 3222 h 204"/>
                <a:gd name="T50" fmla="*/ 47609 w 204"/>
                <a:gd name="T51" fmla="*/ 0 h 204"/>
                <a:gd name="T52" fmla="*/ 41166 w 204"/>
                <a:gd name="T53" fmla="*/ 3222 h 204"/>
                <a:gd name="T54" fmla="*/ 31501 w 204"/>
                <a:gd name="T55" fmla="*/ 9307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4" h="204">
                  <a:moveTo>
                    <a:pt x="88" y="26"/>
                  </a:moveTo>
                  <a:lnTo>
                    <a:pt x="88" y="26"/>
                  </a:lnTo>
                  <a:lnTo>
                    <a:pt x="18" y="97"/>
                  </a:lnTo>
                  <a:lnTo>
                    <a:pt x="9" y="115"/>
                  </a:lnTo>
                  <a:lnTo>
                    <a:pt x="0" y="141"/>
                  </a:lnTo>
                  <a:lnTo>
                    <a:pt x="9" y="168"/>
                  </a:lnTo>
                  <a:lnTo>
                    <a:pt x="18" y="185"/>
                  </a:lnTo>
                  <a:lnTo>
                    <a:pt x="44" y="203"/>
                  </a:lnTo>
                  <a:lnTo>
                    <a:pt x="62" y="203"/>
                  </a:lnTo>
                  <a:lnTo>
                    <a:pt x="88" y="203"/>
                  </a:lnTo>
                  <a:lnTo>
                    <a:pt x="106" y="185"/>
                  </a:lnTo>
                  <a:lnTo>
                    <a:pt x="185" y="106"/>
                  </a:lnTo>
                  <a:lnTo>
                    <a:pt x="194" y="88"/>
                  </a:lnTo>
                  <a:lnTo>
                    <a:pt x="203" y="62"/>
                  </a:lnTo>
                  <a:lnTo>
                    <a:pt x="194" y="35"/>
                  </a:lnTo>
                  <a:lnTo>
                    <a:pt x="185" y="18"/>
                  </a:lnTo>
                  <a:lnTo>
                    <a:pt x="159" y="9"/>
                  </a:lnTo>
                  <a:lnTo>
                    <a:pt x="133" y="0"/>
                  </a:lnTo>
                  <a:lnTo>
                    <a:pt x="115" y="9"/>
                  </a:lnTo>
                  <a:lnTo>
                    <a:pt x="88" y="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79" name="Freeform 64"/>
            <p:cNvSpPr>
              <a:spLocks noChangeArrowheads="1"/>
            </p:cNvSpPr>
            <p:nvPr/>
          </p:nvSpPr>
          <p:spPr bwMode="auto">
            <a:xfrm>
              <a:off x="5662613" y="5684838"/>
              <a:ext cx="66675" cy="76200"/>
            </a:xfrm>
            <a:custGeom>
              <a:avLst/>
              <a:gdLst>
                <a:gd name="T0" fmla="*/ 56996 w 186"/>
                <a:gd name="T1" fmla="*/ 3220 h 213"/>
                <a:gd name="T2" fmla="*/ 56996 w 186"/>
                <a:gd name="T3" fmla="*/ 3220 h 213"/>
                <a:gd name="T4" fmla="*/ 47318 w 186"/>
                <a:gd name="T5" fmla="*/ 0 h 213"/>
                <a:gd name="T6" fmla="*/ 41224 w 186"/>
                <a:gd name="T7" fmla="*/ 0 h 213"/>
                <a:gd name="T8" fmla="*/ 31545 w 186"/>
                <a:gd name="T9" fmla="*/ 3220 h 213"/>
                <a:gd name="T10" fmla="*/ 25451 w 186"/>
                <a:gd name="T11" fmla="*/ 9301 h 213"/>
                <a:gd name="T12" fmla="*/ 25451 w 186"/>
                <a:gd name="T13" fmla="*/ 9301 h 213"/>
                <a:gd name="T14" fmla="*/ 15773 w 186"/>
                <a:gd name="T15" fmla="*/ 25400 h 213"/>
                <a:gd name="T16" fmla="*/ 3226 w 186"/>
                <a:gd name="T17" fmla="*/ 41141 h 213"/>
                <a:gd name="T18" fmla="*/ 3226 w 186"/>
                <a:gd name="T19" fmla="*/ 41141 h 213"/>
                <a:gd name="T20" fmla="*/ 3226 w 186"/>
                <a:gd name="T21" fmla="*/ 41141 h 213"/>
                <a:gd name="T22" fmla="*/ 0 w 186"/>
                <a:gd name="T23" fmla="*/ 47223 h 213"/>
                <a:gd name="T24" fmla="*/ 0 w 186"/>
                <a:gd name="T25" fmla="*/ 56882 h 213"/>
                <a:gd name="T26" fmla="*/ 3226 w 186"/>
                <a:gd name="T27" fmla="*/ 66183 h 213"/>
                <a:gd name="T28" fmla="*/ 9320 w 186"/>
                <a:gd name="T29" fmla="*/ 72623 h 213"/>
                <a:gd name="T30" fmla="*/ 9320 w 186"/>
                <a:gd name="T31" fmla="*/ 72623 h 213"/>
                <a:gd name="T32" fmla="*/ 15773 w 186"/>
                <a:gd name="T33" fmla="*/ 75842 h 213"/>
                <a:gd name="T34" fmla="*/ 25451 w 186"/>
                <a:gd name="T35" fmla="*/ 75842 h 213"/>
                <a:gd name="T36" fmla="*/ 34771 w 186"/>
                <a:gd name="T37" fmla="*/ 72623 h 213"/>
                <a:gd name="T38" fmla="*/ 41224 w 186"/>
                <a:gd name="T39" fmla="*/ 66183 h 213"/>
                <a:gd name="T40" fmla="*/ 53770 w 186"/>
                <a:gd name="T41" fmla="*/ 50442 h 213"/>
                <a:gd name="T42" fmla="*/ 63090 w 186"/>
                <a:gd name="T43" fmla="*/ 34701 h 213"/>
                <a:gd name="T44" fmla="*/ 63090 w 186"/>
                <a:gd name="T45" fmla="*/ 34701 h 213"/>
                <a:gd name="T46" fmla="*/ 63090 w 186"/>
                <a:gd name="T47" fmla="*/ 34701 h 213"/>
                <a:gd name="T48" fmla="*/ 66317 w 186"/>
                <a:gd name="T49" fmla="*/ 25400 h 213"/>
                <a:gd name="T50" fmla="*/ 66317 w 186"/>
                <a:gd name="T51" fmla="*/ 18961 h 213"/>
                <a:gd name="T52" fmla="*/ 63090 w 186"/>
                <a:gd name="T53" fmla="*/ 9301 h 213"/>
                <a:gd name="T54" fmla="*/ 56996 w 186"/>
                <a:gd name="T55" fmla="*/ 3220 h 2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6" h="213">
                  <a:moveTo>
                    <a:pt x="159" y="9"/>
                  </a:moveTo>
                  <a:lnTo>
                    <a:pt x="159" y="9"/>
                  </a:lnTo>
                  <a:lnTo>
                    <a:pt x="132" y="0"/>
                  </a:lnTo>
                  <a:lnTo>
                    <a:pt x="115" y="0"/>
                  </a:lnTo>
                  <a:lnTo>
                    <a:pt x="88" y="9"/>
                  </a:lnTo>
                  <a:lnTo>
                    <a:pt x="71" y="26"/>
                  </a:lnTo>
                  <a:lnTo>
                    <a:pt x="44" y="71"/>
                  </a:lnTo>
                  <a:lnTo>
                    <a:pt x="9" y="115"/>
                  </a:lnTo>
                  <a:lnTo>
                    <a:pt x="0" y="132"/>
                  </a:lnTo>
                  <a:lnTo>
                    <a:pt x="0" y="159"/>
                  </a:lnTo>
                  <a:lnTo>
                    <a:pt x="9" y="185"/>
                  </a:lnTo>
                  <a:lnTo>
                    <a:pt x="26" y="203"/>
                  </a:lnTo>
                  <a:lnTo>
                    <a:pt x="44" y="212"/>
                  </a:lnTo>
                  <a:lnTo>
                    <a:pt x="71" y="212"/>
                  </a:lnTo>
                  <a:lnTo>
                    <a:pt x="97" y="203"/>
                  </a:lnTo>
                  <a:lnTo>
                    <a:pt x="115" y="185"/>
                  </a:lnTo>
                  <a:lnTo>
                    <a:pt x="150" y="141"/>
                  </a:lnTo>
                  <a:lnTo>
                    <a:pt x="176" y="97"/>
                  </a:lnTo>
                  <a:lnTo>
                    <a:pt x="185" y="71"/>
                  </a:lnTo>
                  <a:lnTo>
                    <a:pt x="185" y="53"/>
                  </a:lnTo>
                  <a:lnTo>
                    <a:pt x="176" y="26"/>
                  </a:lnTo>
                  <a:lnTo>
                    <a:pt x="159"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0" name="Freeform 65"/>
            <p:cNvSpPr>
              <a:spLocks noChangeArrowheads="1"/>
            </p:cNvSpPr>
            <p:nvPr/>
          </p:nvSpPr>
          <p:spPr bwMode="auto">
            <a:xfrm>
              <a:off x="5719763" y="5583238"/>
              <a:ext cx="63500" cy="82550"/>
            </a:xfrm>
            <a:custGeom>
              <a:avLst/>
              <a:gdLst>
                <a:gd name="T0" fmla="*/ 44127 w 177"/>
                <a:gd name="T1" fmla="*/ 66399 h 230"/>
                <a:gd name="T2" fmla="*/ 44127 w 177"/>
                <a:gd name="T3" fmla="*/ 66399 h 230"/>
                <a:gd name="T4" fmla="*/ 44127 w 177"/>
                <a:gd name="T5" fmla="*/ 66399 h 230"/>
                <a:gd name="T6" fmla="*/ 53814 w 177"/>
                <a:gd name="T7" fmla="*/ 50607 h 230"/>
                <a:gd name="T8" fmla="*/ 53814 w 177"/>
                <a:gd name="T9" fmla="*/ 50607 h 230"/>
                <a:gd name="T10" fmla="*/ 59912 w 177"/>
                <a:gd name="T11" fmla="*/ 31584 h 230"/>
                <a:gd name="T12" fmla="*/ 59912 w 177"/>
                <a:gd name="T13" fmla="*/ 31584 h 230"/>
                <a:gd name="T14" fmla="*/ 59912 w 177"/>
                <a:gd name="T15" fmla="*/ 31584 h 230"/>
                <a:gd name="T16" fmla="*/ 63141 w 177"/>
                <a:gd name="T17" fmla="*/ 21894 h 230"/>
                <a:gd name="T18" fmla="*/ 59912 w 177"/>
                <a:gd name="T19" fmla="*/ 12562 h 230"/>
                <a:gd name="T20" fmla="*/ 53814 w 177"/>
                <a:gd name="T21" fmla="*/ 6102 h 230"/>
                <a:gd name="T22" fmla="*/ 47356 w 177"/>
                <a:gd name="T23" fmla="*/ 0 h 230"/>
                <a:gd name="T24" fmla="*/ 47356 w 177"/>
                <a:gd name="T25" fmla="*/ 0 h 230"/>
                <a:gd name="T26" fmla="*/ 38028 w 177"/>
                <a:gd name="T27" fmla="*/ 0 h 230"/>
                <a:gd name="T28" fmla="*/ 28342 w 177"/>
                <a:gd name="T29" fmla="*/ 0 h 230"/>
                <a:gd name="T30" fmla="*/ 22243 w 177"/>
                <a:gd name="T31" fmla="*/ 6102 h 230"/>
                <a:gd name="T32" fmla="*/ 15785 w 177"/>
                <a:gd name="T33" fmla="*/ 12562 h 230"/>
                <a:gd name="T34" fmla="*/ 15785 w 177"/>
                <a:gd name="T35" fmla="*/ 12562 h 230"/>
                <a:gd name="T36" fmla="*/ 15785 w 177"/>
                <a:gd name="T37" fmla="*/ 12562 h 230"/>
                <a:gd name="T38" fmla="*/ 9328 w 177"/>
                <a:gd name="T39" fmla="*/ 31584 h 230"/>
                <a:gd name="T40" fmla="*/ 9328 w 177"/>
                <a:gd name="T41" fmla="*/ 31584 h 230"/>
                <a:gd name="T42" fmla="*/ 3229 w 177"/>
                <a:gd name="T43" fmla="*/ 47377 h 230"/>
                <a:gd name="T44" fmla="*/ 3229 w 177"/>
                <a:gd name="T45" fmla="*/ 47377 h 230"/>
                <a:gd name="T46" fmla="*/ 0 w 177"/>
                <a:gd name="T47" fmla="*/ 56708 h 230"/>
                <a:gd name="T48" fmla="*/ 3229 w 177"/>
                <a:gd name="T49" fmla="*/ 66399 h 230"/>
                <a:gd name="T50" fmla="*/ 6099 w 177"/>
                <a:gd name="T51" fmla="*/ 72859 h 230"/>
                <a:gd name="T52" fmla="*/ 12556 w 177"/>
                <a:gd name="T53" fmla="*/ 78961 h 230"/>
                <a:gd name="T54" fmla="*/ 12556 w 177"/>
                <a:gd name="T55" fmla="*/ 78961 h 230"/>
                <a:gd name="T56" fmla="*/ 22243 w 177"/>
                <a:gd name="T57" fmla="*/ 82191 h 230"/>
                <a:gd name="T58" fmla="*/ 31571 w 177"/>
                <a:gd name="T59" fmla="*/ 78961 h 230"/>
                <a:gd name="T60" fmla="*/ 38028 w 177"/>
                <a:gd name="T61" fmla="*/ 75731 h 230"/>
                <a:gd name="T62" fmla="*/ 44127 w 177"/>
                <a:gd name="T63" fmla="*/ 66399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7" h="230">
                  <a:moveTo>
                    <a:pt x="123" y="185"/>
                  </a:moveTo>
                  <a:lnTo>
                    <a:pt x="123" y="185"/>
                  </a:lnTo>
                  <a:lnTo>
                    <a:pt x="150" y="141"/>
                  </a:lnTo>
                  <a:lnTo>
                    <a:pt x="167" y="88"/>
                  </a:lnTo>
                  <a:lnTo>
                    <a:pt x="176" y="61"/>
                  </a:lnTo>
                  <a:lnTo>
                    <a:pt x="167" y="35"/>
                  </a:lnTo>
                  <a:lnTo>
                    <a:pt x="150" y="17"/>
                  </a:lnTo>
                  <a:lnTo>
                    <a:pt x="132" y="0"/>
                  </a:lnTo>
                  <a:lnTo>
                    <a:pt x="106" y="0"/>
                  </a:lnTo>
                  <a:lnTo>
                    <a:pt x="79" y="0"/>
                  </a:lnTo>
                  <a:lnTo>
                    <a:pt x="62" y="17"/>
                  </a:lnTo>
                  <a:lnTo>
                    <a:pt x="44" y="35"/>
                  </a:lnTo>
                  <a:lnTo>
                    <a:pt x="26" y="88"/>
                  </a:lnTo>
                  <a:lnTo>
                    <a:pt x="9" y="132"/>
                  </a:lnTo>
                  <a:lnTo>
                    <a:pt x="0" y="158"/>
                  </a:lnTo>
                  <a:lnTo>
                    <a:pt x="9" y="185"/>
                  </a:lnTo>
                  <a:lnTo>
                    <a:pt x="17" y="203"/>
                  </a:lnTo>
                  <a:lnTo>
                    <a:pt x="35" y="220"/>
                  </a:lnTo>
                  <a:lnTo>
                    <a:pt x="62" y="229"/>
                  </a:lnTo>
                  <a:lnTo>
                    <a:pt x="88" y="220"/>
                  </a:lnTo>
                  <a:lnTo>
                    <a:pt x="106" y="211"/>
                  </a:lnTo>
                  <a:lnTo>
                    <a:pt x="123"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1" name="Freeform 66"/>
            <p:cNvSpPr>
              <a:spLocks noChangeArrowheads="1"/>
            </p:cNvSpPr>
            <p:nvPr/>
          </p:nvSpPr>
          <p:spPr bwMode="auto">
            <a:xfrm>
              <a:off x="5757863" y="5472113"/>
              <a:ext cx="50800" cy="82550"/>
            </a:xfrm>
            <a:custGeom>
              <a:avLst/>
              <a:gdLst>
                <a:gd name="T0" fmla="*/ 44003 w 142"/>
                <a:gd name="T1" fmla="*/ 66399 h 230"/>
                <a:gd name="T2" fmla="*/ 44003 w 142"/>
                <a:gd name="T3" fmla="*/ 66399 h 230"/>
                <a:gd name="T4" fmla="*/ 44003 w 142"/>
                <a:gd name="T5" fmla="*/ 66399 h 230"/>
                <a:gd name="T6" fmla="*/ 50442 w 142"/>
                <a:gd name="T7" fmla="*/ 44146 h 230"/>
                <a:gd name="T8" fmla="*/ 50442 w 142"/>
                <a:gd name="T9" fmla="*/ 44146 h 230"/>
                <a:gd name="T10" fmla="*/ 50442 w 142"/>
                <a:gd name="T11" fmla="*/ 25124 h 230"/>
                <a:gd name="T12" fmla="*/ 50442 w 142"/>
                <a:gd name="T13" fmla="*/ 25124 h 230"/>
                <a:gd name="T14" fmla="*/ 50442 w 142"/>
                <a:gd name="T15" fmla="*/ 25124 h 230"/>
                <a:gd name="T16" fmla="*/ 50442 w 142"/>
                <a:gd name="T17" fmla="*/ 15792 h 230"/>
                <a:gd name="T18" fmla="*/ 47223 w 142"/>
                <a:gd name="T19" fmla="*/ 9332 h 230"/>
                <a:gd name="T20" fmla="*/ 40783 w 142"/>
                <a:gd name="T21" fmla="*/ 3230 h 230"/>
                <a:gd name="T22" fmla="*/ 31482 w 142"/>
                <a:gd name="T23" fmla="*/ 0 h 230"/>
                <a:gd name="T24" fmla="*/ 31482 w 142"/>
                <a:gd name="T25" fmla="*/ 0 h 230"/>
                <a:gd name="T26" fmla="*/ 21823 w 142"/>
                <a:gd name="T27" fmla="*/ 0 h 230"/>
                <a:gd name="T28" fmla="*/ 15741 w 142"/>
                <a:gd name="T29" fmla="*/ 3230 h 230"/>
                <a:gd name="T30" fmla="*/ 9301 w 142"/>
                <a:gd name="T31" fmla="*/ 9332 h 230"/>
                <a:gd name="T32" fmla="*/ 6082 w 142"/>
                <a:gd name="T33" fmla="*/ 19022 h 230"/>
                <a:gd name="T34" fmla="*/ 6082 w 142"/>
                <a:gd name="T35" fmla="*/ 19022 h 230"/>
                <a:gd name="T36" fmla="*/ 6082 w 142"/>
                <a:gd name="T37" fmla="*/ 19022 h 230"/>
                <a:gd name="T38" fmla="*/ 2862 w 142"/>
                <a:gd name="T39" fmla="*/ 38045 h 230"/>
                <a:gd name="T40" fmla="*/ 2862 w 142"/>
                <a:gd name="T41" fmla="*/ 38045 h 230"/>
                <a:gd name="T42" fmla="*/ 0 w 142"/>
                <a:gd name="T43" fmla="*/ 57067 h 230"/>
                <a:gd name="T44" fmla="*/ 0 w 142"/>
                <a:gd name="T45" fmla="*/ 57067 h 230"/>
                <a:gd name="T46" fmla="*/ 0 w 142"/>
                <a:gd name="T47" fmla="*/ 66399 h 230"/>
                <a:gd name="T48" fmla="*/ 2862 w 142"/>
                <a:gd name="T49" fmla="*/ 72859 h 230"/>
                <a:gd name="T50" fmla="*/ 9301 w 142"/>
                <a:gd name="T51" fmla="*/ 78961 h 230"/>
                <a:gd name="T52" fmla="*/ 18961 w 142"/>
                <a:gd name="T53" fmla="*/ 82191 h 230"/>
                <a:gd name="T54" fmla="*/ 18961 w 142"/>
                <a:gd name="T55" fmla="*/ 82191 h 230"/>
                <a:gd name="T56" fmla="*/ 28262 w 142"/>
                <a:gd name="T57" fmla="*/ 82191 h 230"/>
                <a:gd name="T58" fmla="*/ 34701 w 142"/>
                <a:gd name="T59" fmla="*/ 78961 h 230"/>
                <a:gd name="T60" fmla="*/ 40783 w 142"/>
                <a:gd name="T61" fmla="*/ 72859 h 230"/>
                <a:gd name="T62" fmla="*/ 44003 w 142"/>
                <a:gd name="T63" fmla="*/ 66399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230">
                  <a:moveTo>
                    <a:pt x="123" y="185"/>
                  </a:moveTo>
                  <a:lnTo>
                    <a:pt x="123" y="185"/>
                  </a:lnTo>
                  <a:lnTo>
                    <a:pt x="141" y="123"/>
                  </a:lnTo>
                  <a:lnTo>
                    <a:pt x="141" y="70"/>
                  </a:lnTo>
                  <a:lnTo>
                    <a:pt x="141" y="44"/>
                  </a:lnTo>
                  <a:lnTo>
                    <a:pt x="132" y="26"/>
                  </a:lnTo>
                  <a:lnTo>
                    <a:pt x="114" y="9"/>
                  </a:lnTo>
                  <a:lnTo>
                    <a:pt x="88" y="0"/>
                  </a:lnTo>
                  <a:lnTo>
                    <a:pt x="61" y="0"/>
                  </a:lnTo>
                  <a:lnTo>
                    <a:pt x="44" y="9"/>
                  </a:lnTo>
                  <a:lnTo>
                    <a:pt x="26" y="26"/>
                  </a:lnTo>
                  <a:lnTo>
                    <a:pt x="17" y="53"/>
                  </a:lnTo>
                  <a:lnTo>
                    <a:pt x="8" y="106"/>
                  </a:lnTo>
                  <a:lnTo>
                    <a:pt x="0" y="159"/>
                  </a:lnTo>
                  <a:lnTo>
                    <a:pt x="0" y="185"/>
                  </a:lnTo>
                  <a:lnTo>
                    <a:pt x="8" y="203"/>
                  </a:lnTo>
                  <a:lnTo>
                    <a:pt x="26" y="220"/>
                  </a:lnTo>
                  <a:lnTo>
                    <a:pt x="53" y="229"/>
                  </a:lnTo>
                  <a:lnTo>
                    <a:pt x="79" y="229"/>
                  </a:lnTo>
                  <a:lnTo>
                    <a:pt x="97" y="220"/>
                  </a:lnTo>
                  <a:lnTo>
                    <a:pt x="114" y="203"/>
                  </a:lnTo>
                  <a:lnTo>
                    <a:pt x="123"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2" name="Freeform 67"/>
            <p:cNvSpPr>
              <a:spLocks noChangeArrowheads="1"/>
            </p:cNvSpPr>
            <p:nvPr/>
          </p:nvSpPr>
          <p:spPr bwMode="auto">
            <a:xfrm>
              <a:off x="5764213" y="5357813"/>
              <a:ext cx="50800" cy="85725"/>
            </a:xfrm>
            <a:custGeom>
              <a:avLst/>
              <a:gdLst>
                <a:gd name="T0" fmla="*/ 50442 w 142"/>
                <a:gd name="T1" fmla="*/ 60259 h 239"/>
                <a:gd name="T2" fmla="*/ 50442 w 142"/>
                <a:gd name="T3" fmla="*/ 60259 h 239"/>
                <a:gd name="T4" fmla="*/ 47580 w 142"/>
                <a:gd name="T5" fmla="*/ 41248 h 239"/>
                <a:gd name="T6" fmla="*/ 47580 w 142"/>
                <a:gd name="T7" fmla="*/ 41248 h 239"/>
                <a:gd name="T8" fmla="*/ 47580 w 142"/>
                <a:gd name="T9" fmla="*/ 22238 h 239"/>
                <a:gd name="T10" fmla="*/ 47580 w 142"/>
                <a:gd name="T11" fmla="*/ 19010 h 239"/>
                <a:gd name="T12" fmla="*/ 47580 w 142"/>
                <a:gd name="T13" fmla="*/ 19010 h 239"/>
                <a:gd name="T14" fmla="*/ 44361 w 142"/>
                <a:gd name="T15" fmla="*/ 12554 h 239"/>
                <a:gd name="T16" fmla="*/ 37921 w 142"/>
                <a:gd name="T17" fmla="*/ 3228 h 239"/>
                <a:gd name="T18" fmla="*/ 28620 w 142"/>
                <a:gd name="T19" fmla="*/ 0 h 239"/>
                <a:gd name="T20" fmla="*/ 22180 w 142"/>
                <a:gd name="T21" fmla="*/ 0 h 239"/>
                <a:gd name="T22" fmla="*/ 22180 w 142"/>
                <a:gd name="T23" fmla="*/ 0 h 239"/>
                <a:gd name="T24" fmla="*/ 12879 w 142"/>
                <a:gd name="T25" fmla="*/ 3228 h 239"/>
                <a:gd name="T26" fmla="*/ 3220 w 142"/>
                <a:gd name="T27" fmla="*/ 9684 h 239"/>
                <a:gd name="T28" fmla="*/ 0 w 142"/>
                <a:gd name="T29" fmla="*/ 15782 h 239"/>
                <a:gd name="T30" fmla="*/ 0 w 142"/>
                <a:gd name="T31" fmla="*/ 25466 h 239"/>
                <a:gd name="T32" fmla="*/ 0 w 142"/>
                <a:gd name="T33" fmla="*/ 25466 h 239"/>
                <a:gd name="T34" fmla="*/ 0 w 142"/>
                <a:gd name="T35" fmla="*/ 25466 h 239"/>
                <a:gd name="T36" fmla="*/ 0 w 142"/>
                <a:gd name="T37" fmla="*/ 44477 h 239"/>
                <a:gd name="T38" fmla="*/ 0 w 142"/>
                <a:gd name="T39" fmla="*/ 44477 h 239"/>
                <a:gd name="T40" fmla="*/ 3220 w 142"/>
                <a:gd name="T41" fmla="*/ 63487 h 239"/>
                <a:gd name="T42" fmla="*/ 3220 w 142"/>
                <a:gd name="T43" fmla="*/ 63487 h 239"/>
                <a:gd name="T44" fmla="*/ 3220 w 142"/>
                <a:gd name="T45" fmla="*/ 69584 h 239"/>
                <a:gd name="T46" fmla="*/ 9659 w 142"/>
                <a:gd name="T47" fmla="*/ 79269 h 239"/>
                <a:gd name="T48" fmla="*/ 15741 w 142"/>
                <a:gd name="T49" fmla="*/ 82497 h 239"/>
                <a:gd name="T50" fmla="*/ 25400 w 142"/>
                <a:gd name="T51" fmla="*/ 85366 h 239"/>
                <a:gd name="T52" fmla="*/ 25400 w 142"/>
                <a:gd name="T53" fmla="*/ 85366 h 239"/>
                <a:gd name="T54" fmla="*/ 34701 w 142"/>
                <a:gd name="T55" fmla="*/ 82497 h 239"/>
                <a:gd name="T56" fmla="*/ 44361 w 142"/>
                <a:gd name="T57" fmla="*/ 76041 h 239"/>
                <a:gd name="T58" fmla="*/ 47580 w 142"/>
                <a:gd name="T59" fmla="*/ 69584 h 239"/>
                <a:gd name="T60" fmla="*/ 50442 w 142"/>
                <a:gd name="T61" fmla="*/ 60259 h 2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2" h="239">
                  <a:moveTo>
                    <a:pt x="141" y="168"/>
                  </a:moveTo>
                  <a:lnTo>
                    <a:pt x="141" y="168"/>
                  </a:lnTo>
                  <a:lnTo>
                    <a:pt x="133" y="115"/>
                  </a:lnTo>
                  <a:lnTo>
                    <a:pt x="133" y="62"/>
                  </a:lnTo>
                  <a:lnTo>
                    <a:pt x="133" y="53"/>
                  </a:lnTo>
                  <a:lnTo>
                    <a:pt x="124" y="35"/>
                  </a:lnTo>
                  <a:lnTo>
                    <a:pt x="106" y="9"/>
                  </a:lnTo>
                  <a:lnTo>
                    <a:pt x="80" y="0"/>
                  </a:lnTo>
                  <a:lnTo>
                    <a:pt x="62" y="0"/>
                  </a:lnTo>
                  <a:lnTo>
                    <a:pt x="36" y="9"/>
                  </a:lnTo>
                  <a:lnTo>
                    <a:pt x="9" y="27"/>
                  </a:lnTo>
                  <a:lnTo>
                    <a:pt x="0" y="44"/>
                  </a:lnTo>
                  <a:lnTo>
                    <a:pt x="0" y="71"/>
                  </a:lnTo>
                  <a:lnTo>
                    <a:pt x="0" y="124"/>
                  </a:lnTo>
                  <a:lnTo>
                    <a:pt x="9" y="177"/>
                  </a:lnTo>
                  <a:lnTo>
                    <a:pt x="9" y="194"/>
                  </a:lnTo>
                  <a:lnTo>
                    <a:pt x="27" y="221"/>
                  </a:lnTo>
                  <a:lnTo>
                    <a:pt x="44" y="230"/>
                  </a:lnTo>
                  <a:lnTo>
                    <a:pt x="71" y="238"/>
                  </a:lnTo>
                  <a:lnTo>
                    <a:pt x="97" y="230"/>
                  </a:lnTo>
                  <a:lnTo>
                    <a:pt x="124" y="212"/>
                  </a:lnTo>
                  <a:lnTo>
                    <a:pt x="133" y="194"/>
                  </a:lnTo>
                  <a:lnTo>
                    <a:pt x="141" y="1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3" name="Freeform 68"/>
            <p:cNvSpPr>
              <a:spLocks noChangeArrowheads="1"/>
            </p:cNvSpPr>
            <p:nvPr/>
          </p:nvSpPr>
          <p:spPr bwMode="auto">
            <a:xfrm>
              <a:off x="5738813" y="5241925"/>
              <a:ext cx="60325" cy="85725"/>
            </a:xfrm>
            <a:custGeom>
              <a:avLst/>
              <a:gdLst>
                <a:gd name="T0" fmla="*/ 53862 w 168"/>
                <a:gd name="T1" fmla="*/ 37862 h 240"/>
                <a:gd name="T2" fmla="*/ 47398 w 168"/>
                <a:gd name="T3" fmla="*/ 18931 h 240"/>
                <a:gd name="T4" fmla="*/ 47398 w 168"/>
                <a:gd name="T5" fmla="*/ 18931 h 240"/>
                <a:gd name="T6" fmla="*/ 47398 w 168"/>
                <a:gd name="T7" fmla="*/ 18931 h 240"/>
                <a:gd name="T8" fmla="*/ 44167 w 168"/>
                <a:gd name="T9" fmla="*/ 9644 h 240"/>
                <a:gd name="T10" fmla="*/ 34831 w 168"/>
                <a:gd name="T11" fmla="*/ 3215 h 240"/>
                <a:gd name="T12" fmla="*/ 28367 w 168"/>
                <a:gd name="T13" fmla="*/ 0 h 240"/>
                <a:gd name="T14" fmla="*/ 19031 w 168"/>
                <a:gd name="T15" fmla="*/ 3215 h 240"/>
                <a:gd name="T16" fmla="*/ 19031 w 168"/>
                <a:gd name="T17" fmla="*/ 3215 h 240"/>
                <a:gd name="T18" fmla="*/ 9336 w 168"/>
                <a:gd name="T19" fmla="*/ 6429 h 240"/>
                <a:gd name="T20" fmla="*/ 3232 w 168"/>
                <a:gd name="T21" fmla="*/ 12859 h 240"/>
                <a:gd name="T22" fmla="*/ 0 w 168"/>
                <a:gd name="T23" fmla="*/ 22146 h 240"/>
                <a:gd name="T24" fmla="*/ 3232 w 168"/>
                <a:gd name="T25" fmla="*/ 31790 h 240"/>
                <a:gd name="T26" fmla="*/ 3232 w 168"/>
                <a:gd name="T27" fmla="*/ 31790 h 240"/>
                <a:gd name="T28" fmla="*/ 6104 w 168"/>
                <a:gd name="T29" fmla="*/ 50721 h 240"/>
                <a:gd name="T30" fmla="*/ 12568 w 168"/>
                <a:gd name="T31" fmla="*/ 69652 h 240"/>
                <a:gd name="T32" fmla="*/ 12568 w 168"/>
                <a:gd name="T33" fmla="*/ 69652 h 240"/>
                <a:gd name="T34" fmla="*/ 12568 w 168"/>
                <a:gd name="T35" fmla="*/ 69652 h 240"/>
                <a:gd name="T36" fmla="*/ 15799 w 168"/>
                <a:gd name="T37" fmla="*/ 75724 h 240"/>
                <a:gd name="T38" fmla="*/ 21904 w 168"/>
                <a:gd name="T39" fmla="*/ 82153 h 240"/>
                <a:gd name="T40" fmla="*/ 31599 w 168"/>
                <a:gd name="T41" fmla="*/ 85368 h 240"/>
                <a:gd name="T42" fmla="*/ 40935 w 168"/>
                <a:gd name="T43" fmla="*/ 85368 h 240"/>
                <a:gd name="T44" fmla="*/ 40935 w 168"/>
                <a:gd name="T45" fmla="*/ 85368 h 240"/>
                <a:gd name="T46" fmla="*/ 50630 w 168"/>
                <a:gd name="T47" fmla="*/ 82153 h 240"/>
                <a:gd name="T48" fmla="*/ 57093 w 168"/>
                <a:gd name="T49" fmla="*/ 75724 h 240"/>
                <a:gd name="T50" fmla="*/ 59966 w 168"/>
                <a:gd name="T51" fmla="*/ 66437 h 240"/>
                <a:gd name="T52" fmla="*/ 57093 w 168"/>
                <a:gd name="T53" fmla="*/ 56793 h 240"/>
                <a:gd name="T54" fmla="*/ 53862 w 168"/>
                <a:gd name="T55" fmla="*/ 37862 h 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8" h="240">
                  <a:moveTo>
                    <a:pt x="150" y="106"/>
                  </a:moveTo>
                  <a:lnTo>
                    <a:pt x="132" y="53"/>
                  </a:lnTo>
                  <a:lnTo>
                    <a:pt x="123" y="27"/>
                  </a:lnTo>
                  <a:lnTo>
                    <a:pt x="97" y="9"/>
                  </a:lnTo>
                  <a:lnTo>
                    <a:pt x="79" y="0"/>
                  </a:lnTo>
                  <a:lnTo>
                    <a:pt x="53" y="9"/>
                  </a:lnTo>
                  <a:lnTo>
                    <a:pt x="26" y="18"/>
                  </a:lnTo>
                  <a:lnTo>
                    <a:pt x="9" y="36"/>
                  </a:lnTo>
                  <a:lnTo>
                    <a:pt x="0" y="62"/>
                  </a:lnTo>
                  <a:lnTo>
                    <a:pt x="9" y="89"/>
                  </a:lnTo>
                  <a:lnTo>
                    <a:pt x="17" y="142"/>
                  </a:lnTo>
                  <a:lnTo>
                    <a:pt x="35" y="195"/>
                  </a:lnTo>
                  <a:lnTo>
                    <a:pt x="44" y="212"/>
                  </a:lnTo>
                  <a:lnTo>
                    <a:pt x="61" y="230"/>
                  </a:lnTo>
                  <a:lnTo>
                    <a:pt x="88" y="239"/>
                  </a:lnTo>
                  <a:lnTo>
                    <a:pt x="114" y="239"/>
                  </a:lnTo>
                  <a:lnTo>
                    <a:pt x="141" y="230"/>
                  </a:lnTo>
                  <a:lnTo>
                    <a:pt x="159" y="212"/>
                  </a:lnTo>
                  <a:lnTo>
                    <a:pt x="167" y="186"/>
                  </a:lnTo>
                  <a:lnTo>
                    <a:pt x="159" y="159"/>
                  </a:lnTo>
                  <a:lnTo>
                    <a:pt x="150"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4" name="Freeform 69"/>
            <p:cNvSpPr>
              <a:spLocks noChangeArrowheads="1"/>
            </p:cNvSpPr>
            <p:nvPr/>
          </p:nvSpPr>
          <p:spPr bwMode="auto">
            <a:xfrm>
              <a:off x="5697538" y="5137150"/>
              <a:ext cx="63500" cy="82550"/>
            </a:xfrm>
            <a:custGeom>
              <a:avLst/>
              <a:gdLst>
                <a:gd name="T0" fmla="*/ 53814 w 177"/>
                <a:gd name="T1" fmla="*/ 31448 h 231"/>
                <a:gd name="T2" fmla="*/ 44486 w 177"/>
                <a:gd name="T3" fmla="*/ 12865 h 231"/>
                <a:gd name="T4" fmla="*/ 44486 w 177"/>
                <a:gd name="T5" fmla="*/ 12865 h 231"/>
                <a:gd name="T6" fmla="*/ 38028 w 177"/>
                <a:gd name="T7" fmla="*/ 6432 h 231"/>
                <a:gd name="T8" fmla="*/ 31571 w 177"/>
                <a:gd name="T9" fmla="*/ 3216 h 231"/>
                <a:gd name="T10" fmla="*/ 22243 w 177"/>
                <a:gd name="T11" fmla="*/ 0 h 231"/>
                <a:gd name="T12" fmla="*/ 12556 w 177"/>
                <a:gd name="T13" fmla="*/ 3216 h 231"/>
                <a:gd name="T14" fmla="*/ 12556 w 177"/>
                <a:gd name="T15" fmla="*/ 3216 h 231"/>
                <a:gd name="T16" fmla="*/ 6458 w 177"/>
                <a:gd name="T17" fmla="*/ 9649 h 231"/>
                <a:gd name="T18" fmla="*/ 0 w 177"/>
                <a:gd name="T19" fmla="*/ 15724 h 231"/>
                <a:gd name="T20" fmla="*/ 0 w 177"/>
                <a:gd name="T21" fmla="*/ 25373 h 231"/>
                <a:gd name="T22" fmla="*/ 0 w 177"/>
                <a:gd name="T23" fmla="*/ 34664 h 231"/>
                <a:gd name="T24" fmla="*/ 3229 w 177"/>
                <a:gd name="T25" fmla="*/ 34664 h 231"/>
                <a:gd name="T26" fmla="*/ 9328 w 177"/>
                <a:gd name="T27" fmla="*/ 50388 h 231"/>
                <a:gd name="T28" fmla="*/ 15785 w 177"/>
                <a:gd name="T29" fmla="*/ 69328 h 231"/>
                <a:gd name="T30" fmla="*/ 15785 w 177"/>
                <a:gd name="T31" fmla="*/ 69328 h 231"/>
                <a:gd name="T32" fmla="*/ 15785 w 177"/>
                <a:gd name="T33" fmla="*/ 69328 h 231"/>
                <a:gd name="T34" fmla="*/ 22243 w 177"/>
                <a:gd name="T35" fmla="*/ 75760 h 231"/>
                <a:gd name="T36" fmla="*/ 31571 w 177"/>
                <a:gd name="T37" fmla="*/ 82193 h 231"/>
                <a:gd name="T38" fmla="*/ 41257 w 177"/>
                <a:gd name="T39" fmla="*/ 82193 h 231"/>
                <a:gd name="T40" fmla="*/ 47356 w 177"/>
                <a:gd name="T41" fmla="*/ 82193 h 231"/>
                <a:gd name="T42" fmla="*/ 47356 w 177"/>
                <a:gd name="T43" fmla="*/ 82193 h 231"/>
                <a:gd name="T44" fmla="*/ 57042 w 177"/>
                <a:gd name="T45" fmla="*/ 75760 h 231"/>
                <a:gd name="T46" fmla="*/ 60271 w 177"/>
                <a:gd name="T47" fmla="*/ 66469 h 231"/>
                <a:gd name="T48" fmla="*/ 63141 w 177"/>
                <a:gd name="T49" fmla="*/ 56820 h 231"/>
                <a:gd name="T50" fmla="*/ 60271 w 177"/>
                <a:gd name="T51" fmla="*/ 50388 h 231"/>
                <a:gd name="T52" fmla="*/ 53814 w 177"/>
                <a:gd name="T53" fmla="*/ 31448 h 2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231">
                  <a:moveTo>
                    <a:pt x="150" y="88"/>
                  </a:moveTo>
                  <a:lnTo>
                    <a:pt x="124" y="36"/>
                  </a:lnTo>
                  <a:lnTo>
                    <a:pt x="106" y="18"/>
                  </a:lnTo>
                  <a:lnTo>
                    <a:pt x="88" y="9"/>
                  </a:lnTo>
                  <a:lnTo>
                    <a:pt x="62" y="0"/>
                  </a:lnTo>
                  <a:lnTo>
                    <a:pt x="35" y="9"/>
                  </a:lnTo>
                  <a:lnTo>
                    <a:pt x="18" y="27"/>
                  </a:lnTo>
                  <a:lnTo>
                    <a:pt x="0" y="44"/>
                  </a:lnTo>
                  <a:lnTo>
                    <a:pt x="0" y="71"/>
                  </a:lnTo>
                  <a:lnTo>
                    <a:pt x="0" y="97"/>
                  </a:lnTo>
                  <a:lnTo>
                    <a:pt x="9" y="97"/>
                  </a:lnTo>
                  <a:lnTo>
                    <a:pt x="26" y="141"/>
                  </a:lnTo>
                  <a:lnTo>
                    <a:pt x="44" y="194"/>
                  </a:lnTo>
                  <a:lnTo>
                    <a:pt x="62" y="212"/>
                  </a:lnTo>
                  <a:lnTo>
                    <a:pt x="88" y="230"/>
                  </a:lnTo>
                  <a:lnTo>
                    <a:pt x="115" y="230"/>
                  </a:lnTo>
                  <a:lnTo>
                    <a:pt x="132" y="230"/>
                  </a:lnTo>
                  <a:lnTo>
                    <a:pt x="159" y="212"/>
                  </a:lnTo>
                  <a:lnTo>
                    <a:pt x="168" y="186"/>
                  </a:lnTo>
                  <a:lnTo>
                    <a:pt x="176" y="159"/>
                  </a:lnTo>
                  <a:lnTo>
                    <a:pt x="168" y="141"/>
                  </a:lnTo>
                  <a:lnTo>
                    <a:pt x="150"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5" name="Freeform 70"/>
            <p:cNvSpPr>
              <a:spLocks noChangeArrowheads="1"/>
            </p:cNvSpPr>
            <p:nvPr/>
          </p:nvSpPr>
          <p:spPr bwMode="auto">
            <a:xfrm>
              <a:off x="5640388" y="5040313"/>
              <a:ext cx="66675" cy="79375"/>
            </a:xfrm>
            <a:custGeom>
              <a:avLst/>
              <a:gdLst>
                <a:gd name="T0" fmla="*/ 63449 w 186"/>
                <a:gd name="T1" fmla="*/ 44177 h 221"/>
                <a:gd name="T2" fmla="*/ 63449 w 186"/>
                <a:gd name="T3" fmla="*/ 44177 h 221"/>
                <a:gd name="T4" fmla="*/ 41224 w 186"/>
                <a:gd name="T5" fmla="*/ 12571 h 221"/>
                <a:gd name="T6" fmla="*/ 41224 w 186"/>
                <a:gd name="T7" fmla="*/ 12571 h 221"/>
                <a:gd name="T8" fmla="*/ 34771 w 186"/>
                <a:gd name="T9" fmla="*/ 6106 h 221"/>
                <a:gd name="T10" fmla="*/ 28677 w 186"/>
                <a:gd name="T11" fmla="*/ 0 h 221"/>
                <a:gd name="T12" fmla="*/ 18999 w 186"/>
                <a:gd name="T13" fmla="*/ 0 h 221"/>
                <a:gd name="T14" fmla="*/ 9679 w 186"/>
                <a:gd name="T15" fmla="*/ 6106 h 221"/>
                <a:gd name="T16" fmla="*/ 9679 w 186"/>
                <a:gd name="T17" fmla="*/ 6106 h 221"/>
                <a:gd name="T18" fmla="*/ 3226 w 186"/>
                <a:gd name="T19" fmla="*/ 12571 h 221"/>
                <a:gd name="T20" fmla="*/ 0 w 186"/>
                <a:gd name="T21" fmla="*/ 19036 h 221"/>
                <a:gd name="T22" fmla="*/ 0 w 186"/>
                <a:gd name="T23" fmla="*/ 28374 h 221"/>
                <a:gd name="T24" fmla="*/ 3226 w 186"/>
                <a:gd name="T25" fmla="*/ 38071 h 221"/>
                <a:gd name="T26" fmla="*/ 3226 w 186"/>
                <a:gd name="T27" fmla="*/ 38071 h 221"/>
                <a:gd name="T28" fmla="*/ 3226 w 186"/>
                <a:gd name="T29" fmla="*/ 38071 h 221"/>
                <a:gd name="T30" fmla="*/ 22225 w 186"/>
                <a:gd name="T31" fmla="*/ 69678 h 221"/>
                <a:gd name="T32" fmla="*/ 22225 w 186"/>
                <a:gd name="T33" fmla="*/ 69678 h 221"/>
                <a:gd name="T34" fmla="*/ 22225 w 186"/>
                <a:gd name="T35" fmla="*/ 69678 h 221"/>
                <a:gd name="T36" fmla="*/ 28677 w 186"/>
                <a:gd name="T37" fmla="*/ 75783 h 221"/>
                <a:gd name="T38" fmla="*/ 37998 w 186"/>
                <a:gd name="T39" fmla="*/ 79016 h 221"/>
                <a:gd name="T40" fmla="*/ 47676 w 186"/>
                <a:gd name="T41" fmla="*/ 79016 h 221"/>
                <a:gd name="T42" fmla="*/ 56996 w 186"/>
                <a:gd name="T43" fmla="*/ 75783 h 221"/>
                <a:gd name="T44" fmla="*/ 56996 w 186"/>
                <a:gd name="T45" fmla="*/ 75783 h 221"/>
                <a:gd name="T46" fmla="*/ 63449 w 186"/>
                <a:gd name="T47" fmla="*/ 69678 h 221"/>
                <a:gd name="T48" fmla="*/ 66317 w 186"/>
                <a:gd name="T49" fmla="*/ 63213 h 221"/>
                <a:gd name="T50" fmla="*/ 66317 w 186"/>
                <a:gd name="T51" fmla="*/ 53874 h 221"/>
                <a:gd name="T52" fmla="*/ 63449 w 186"/>
                <a:gd name="T53" fmla="*/ 44177 h 2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221">
                  <a:moveTo>
                    <a:pt x="177" y="123"/>
                  </a:moveTo>
                  <a:lnTo>
                    <a:pt x="177" y="123"/>
                  </a:lnTo>
                  <a:lnTo>
                    <a:pt x="115" y="35"/>
                  </a:lnTo>
                  <a:lnTo>
                    <a:pt x="97" y="17"/>
                  </a:lnTo>
                  <a:lnTo>
                    <a:pt x="80" y="0"/>
                  </a:lnTo>
                  <a:lnTo>
                    <a:pt x="53" y="0"/>
                  </a:lnTo>
                  <a:lnTo>
                    <a:pt x="27" y="17"/>
                  </a:lnTo>
                  <a:lnTo>
                    <a:pt x="9" y="35"/>
                  </a:lnTo>
                  <a:lnTo>
                    <a:pt x="0" y="53"/>
                  </a:lnTo>
                  <a:lnTo>
                    <a:pt x="0" y="79"/>
                  </a:lnTo>
                  <a:lnTo>
                    <a:pt x="9" y="106"/>
                  </a:lnTo>
                  <a:lnTo>
                    <a:pt x="62" y="194"/>
                  </a:lnTo>
                  <a:lnTo>
                    <a:pt x="80" y="211"/>
                  </a:lnTo>
                  <a:lnTo>
                    <a:pt x="106" y="220"/>
                  </a:lnTo>
                  <a:lnTo>
                    <a:pt x="133" y="220"/>
                  </a:lnTo>
                  <a:lnTo>
                    <a:pt x="159" y="211"/>
                  </a:lnTo>
                  <a:lnTo>
                    <a:pt x="177" y="194"/>
                  </a:lnTo>
                  <a:lnTo>
                    <a:pt x="185" y="176"/>
                  </a:lnTo>
                  <a:lnTo>
                    <a:pt x="185" y="150"/>
                  </a:lnTo>
                  <a:lnTo>
                    <a:pt x="177" y="1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6" name="Freeform 71"/>
            <p:cNvSpPr>
              <a:spLocks noChangeArrowheads="1"/>
            </p:cNvSpPr>
            <p:nvPr/>
          </p:nvSpPr>
          <p:spPr bwMode="auto">
            <a:xfrm>
              <a:off x="5570538" y="4951413"/>
              <a:ext cx="69850" cy="76200"/>
            </a:xfrm>
            <a:custGeom>
              <a:avLst/>
              <a:gdLst>
                <a:gd name="T0" fmla="*/ 9672 w 195"/>
                <a:gd name="T1" fmla="*/ 2875 h 212"/>
                <a:gd name="T2" fmla="*/ 9672 w 195"/>
                <a:gd name="T3" fmla="*/ 2875 h 212"/>
                <a:gd name="T4" fmla="*/ 3224 w 195"/>
                <a:gd name="T5" fmla="*/ 9345 h 212"/>
                <a:gd name="T6" fmla="*/ 0 w 195"/>
                <a:gd name="T7" fmla="*/ 19050 h 212"/>
                <a:gd name="T8" fmla="*/ 3224 w 195"/>
                <a:gd name="T9" fmla="*/ 28395 h 212"/>
                <a:gd name="T10" fmla="*/ 6448 w 195"/>
                <a:gd name="T11" fmla="*/ 38100 h 212"/>
                <a:gd name="T12" fmla="*/ 6448 w 195"/>
                <a:gd name="T13" fmla="*/ 38100 h 212"/>
                <a:gd name="T14" fmla="*/ 28298 w 195"/>
                <a:gd name="T15" fmla="*/ 66495 h 212"/>
                <a:gd name="T16" fmla="*/ 28298 w 195"/>
                <a:gd name="T17" fmla="*/ 66495 h 212"/>
                <a:gd name="T18" fmla="*/ 28298 w 195"/>
                <a:gd name="T19" fmla="*/ 66495 h 212"/>
                <a:gd name="T20" fmla="*/ 34746 w 195"/>
                <a:gd name="T21" fmla="*/ 72965 h 212"/>
                <a:gd name="T22" fmla="*/ 44417 w 195"/>
                <a:gd name="T23" fmla="*/ 75841 h 212"/>
                <a:gd name="T24" fmla="*/ 53731 w 195"/>
                <a:gd name="T25" fmla="*/ 72965 h 212"/>
                <a:gd name="T26" fmla="*/ 63402 w 195"/>
                <a:gd name="T27" fmla="*/ 69730 h 212"/>
                <a:gd name="T28" fmla="*/ 63402 w 195"/>
                <a:gd name="T29" fmla="*/ 69730 h 212"/>
                <a:gd name="T30" fmla="*/ 69492 w 195"/>
                <a:gd name="T31" fmla="*/ 63260 h 212"/>
                <a:gd name="T32" fmla="*/ 69492 w 195"/>
                <a:gd name="T33" fmla="*/ 53915 h 212"/>
                <a:gd name="T34" fmla="*/ 69492 w 195"/>
                <a:gd name="T35" fmla="*/ 44210 h 212"/>
                <a:gd name="T36" fmla="*/ 66268 w 195"/>
                <a:gd name="T37" fmla="*/ 38100 h 212"/>
                <a:gd name="T38" fmla="*/ 66268 w 195"/>
                <a:gd name="T39" fmla="*/ 38100 h 212"/>
                <a:gd name="T40" fmla="*/ 66268 w 195"/>
                <a:gd name="T41" fmla="*/ 38100 h 212"/>
                <a:gd name="T42" fmla="*/ 41194 w 195"/>
                <a:gd name="T43" fmla="*/ 6110 h 212"/>
                <a:gd name="T44" fmla="*/ 41194 w 195"/>
                <a:gd name="T45" fmla="*/ 6110 h 212"/>
                <a:gd name="T46" fmla="*/ 34746 w 195"/>
                <a:gd name="T47" fmla="*/ 0 h 212"/>
                <a:gd name="T48" fmla="*/ 25433 w 195"/>
                <a:gd name="T49" fmla="*/ 0 h 212"/>
                <a:gd name="T50" fmla="*/ 18985 w 195"/>
                <a:gd name="T51" fmla="*/ 0 h 212"/>
                <a:gd name="T52" fmla="*/ 9672 w 195"/>
                <a:gd name="T53" fmla="*/ 2875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12">
                  <a:moveTo>
                    <a:pt x="27" y="8"/>
                  </a:moveTo>
                  <a:lnTo>
                    <a:pt x="27" y="8"/>
                  </a:lnTo>
                  <a:lnTo>
                    <a:pt x="9" y="26"/>
                  </a:lnTo>
                  <a:lnTo>
                    <a:pt x="0" y="53"/>
                  </a:lnTo>
                  <a:lnTo>
                    <a:pt x="9" y="79"/>
                  </a:lnTo>
                  <a:lnTo>
                    <a:pt x="18" y="106"/>
                  </a:lnTo>
                  <a:lnTo>
                    <a:pt x="79" y="185"/>
                  </a:lnTo>
                  <a:lnTo>
                    <a:pt x="97" y="203"/>
                  </a:lnTo>
                  <a:lnTo>
                    <a:pt x="124" y="211"/>
                  </a:lnTo>
                  <a:lnTo>
                    <a:pt x="150" y="203"/>
                  </a:lnTo>
                  <a:lnTo>
                    <a:pt x="177" y="194"/>
                  </a:lnTo>
                  <a:lnTo>
                    <a:pt x="194" y="176"/>
                  </a:lnTo>
                  <a:lnTo>
                    <a:pt x="194" y="150"/>
                  </a:lnTo>
                  <a:lnTo>
                    <a:pt x="194" y="123"/>
                  </a:lnTo>
                  <a:lnTo>
                    <a:pt x="185" y="106"/>
                  </a:lnTo>
                  <a:lnTo>
                    <a:pt x="115" y="17"/>
                  </a:lnTo>
                  <a:lnTo>
                    <a:pt x="97" y="0"/>
                  </a:lnTo>
                  <a:lnTo>
                    <a:pt x="71" y="0"/>
                  </a:lnTo>
                  <a:lnTo>
                    <a:pt x="53" y="0"/>
                  </a:lnTo>
                  <a:lnTo>
                    <a:pt x="27"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7" name="Freeform 72"/>
            <p:cNvSpPr>
              <a:spLocks noChangeArrowheads="1"/>
            </p:cNvSpPr>
            <p:nvPr/>
          </p:nvSpPr>
          <p:spPr bwMode="auto">
            <a:xfrm>
              <a:off x="5494338" y="4864100"/>
              <a:ext cx="73025" cy="73025"/>
            </a:xfrm>
            <a:custGeom>
              <a:avLst/>
              <a:gdLst>
                <a:gd name="T0" fmla="*/ 6443 w 204"/>
                <a:gd name="T1" fmla="*/ 6443 h 204"/>
                <a:gd name="T2" fmla="*/ 6443 w 204"/>
                <a:gd name="T3" fmla="*/ 6443 h 204"/>
                <a:gd name="T4" fmla="*/ 3222 w 204"/>
                <a:gd name="T5" fmla="*/ 12887 h 204"/>
                <a:gd name="T6" fmla="*/ 0 w 204"/>
                <a:gd name="T7" fmla="*/ 22194 h 204"/>
                <a:gd name="T8" fmla="*/ 3222 w 204"/>
                <a:gd name="T9" fmla="*/ 31859 h 204"/>
                <a:gd name="T10" fmla="*/ 6443 w 204"/>
                <a:gd name="T11" fmla="*/ 37944 h 204"/>
                <a:gd name="T12" fmla="*/ 6443 w 204"/>
                <a:gd name="T13" fmla="*/ 37944 h 204"/>
                <a:gd name="T14" fmla="*/ 31501 w 204"/>
                <a:gd name="T15" fmla="*/ 66582 h 204"/>
                <a:gd name="T16" fmla="*/ 31501 w 204"/>
                <a:gd name="T17" fmla="*/ 66582 h 204"/>
                <a:gd name="T18" fmla="*/ 31501 w 204"/>
                <a:gd name="T19" fmla="*/ 66582 h 204"/>
                <a:gd name="T20" fmla="*/ 41166 w 204"/>
                <a:gd name="T21" fmla="*/ 72667 h 204"/>
                <a:gd name="T22" fmla="*/ 50473 w 204"/>
                <a:gd name="T23" fmla="*/ 72667 h 204"/>
                <a:gd name="T24" fmla="*/ 56917 w 204"/>
                <a:gd name="T25" fmla="*/ 72667 h 204"/>
                <a:gd name="T26" fmla="*/ 66582 w 204"/>
                <a:gd name="T27" fmla="*/ 66582 h 204"/>
                <a:gd name="T28" fmla="*/ 66582 w 204"/>
                <a:gd name="T29" fmla="*/ 66582 h 204"/>
                <a:gd name="T30" fmla="*/ 69445 w 204"/>
                <a:gd name="T31" fmla="*/ 60138 h 204"/>
                <a:gd name="T32" fmla="*/ 72667 w 204"/>
                <a:gd name="T33" fmla="*/ 50831 h 204"/>
                <a:gd name="T34" fmla="*/ 72667 w 204"/>
                <a:gd name="T35" fmla="*/ 41166 h 204"/>
                <a:gd name="T36" fmla="*/ 66582 w 204"/>
                <a:gd name="T37" fmla="*/ 34723 h 204"/>
                <a:gd name="T38" fmla="*/ 66582 w 204"/>
                <a:gd name="T39" fmla="*/ 34723 h 204"/>
                <a:gd name="T40" fmla="*/ 66582 w 204"/>
                <a:gd name="T41" fmla="*/ 34723 h 204"/>
                <a:gd name="T42" fmla="*/ 41166 w 204"/>
                <a:gd name="T43" fmla="*/ 6443 h 204"/>
                <a:gd name="T44" fmla="*/ 41166 w 204"/>
                <a:gd name="T45" fmla="*/ 6443 h 204"/>
                <a:gd name="T46" fmla="*/ 31501 w 204"/>
                <a:gd name="T47" fmla="*/ 0 h 204"/>
                <a:gd name="T48" fmla="*/ 25416 w 204"/>
                <a:gd name="T49" fmla="*/ 0 h 204"/>
                <a:gd name="T50" fmla="*/ 15750 w 204"/>
                <a:gd name="T51" fmla="*/ 0 h 204"/>
                <a:gd name="T52" fmla="*/ 6443 w 204"/>
                <a:gd name="T53" fmla="*/ 6443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 h="204">
                  <a:moveTo>
                    <a:pt x="18" y="18"/>
                  </a:moveTo>
                  <a:lnTo>
                    <a:pt x="18" y="18"/>
                  </a:lnTo>
                  <a:lnTo>
                    <a:pt x="9" y="36"/>
                  </a:lnTo>
                  <a:lnTo>
                    <a:pt x="0" y="62"/>
                  </a:lnTo>
                  <a:lnTo>
                    <a:pt x="9" y="89"/>
                  </a:lnTo>
                  <a:lnTo>
                    <a:pt x="18" y="106"/>
                  </a:lnTo>
                  <a:lnTo>
                    <a:pt x="88" y="186"/>
                  </a:lnTo>
                  <a:lnTo>
                    <a:pt x="115" y="203"/>
                  </a:lnTo>
                  <a:lnTo>
                    <a:pt x="141" y="203"/>
                  </a:lnTo>
                  <a:lnTo>
                    <a:pt x="159" y="203"/>
                  </a:lnTo>
                  <a:lnTo>
                    <a:pt x="186" y="186"/>
                  </a:lnTo>
                  <a:lnTo>
                    <a:pt x="194" y="168"/>
                  </a:lnTo>
                  <a:lnTo>
                    <a:pt x="203" y="142"/>
                  </a:lnTo>
                  <a:lnTo>
                    <a:pt x="203" y="115"/>
                  </a:lnTo>
                  <a:lnTo>
                    <a:pt x="186" y="97"/>
                  </a:lnTo>
                  <a:lnTo>
                    <a:pt x="115" y="18"/>
                  </a:lnTo>
                  <a:lnTo>
                    <a:pt x="88" y="0"/>
                  </a:lnTo>
                  <a:lnTo>
                    <a:pt x="71" y="0"/>
                  </a:lnTo>
                  <a:lnTo>
                    <a:pt x="44" y="0"/>
                  </a:lnTo>
                  <a:lnTo>
                    <a:pt x="1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8" name="Freeform 73"/>
            <p:cNvSpPr>
              <a:spLocks noChangeArrowheads="1"/>
            </p:cNvSpPr>
            <p:nvPr/>
          </p:nvSpPr>
          <p:spPr bwMode="auto">
            <a:xfrm>
              <a:off x="5411788" y="4784725"/>
              <a:ext cx="73025" cy="73025"/>
            </a:xfrm>
            <a:custGeom>
              <a:avLst/>
              <a:gdLst>
                <a:gd name="T0" fmla="*/ 37944 w 204"/>
                <a:gd name="T1" fmla="*/ 6085 h 204"/>
                <a:gd name="T2" fmla="*/ 37944 w 204"/>
                <a:gd name="T3" fmla="*/ 6085 h 204"/>
                <a:gd name="T4" fmla="*/ 37944 w 204"/>
                <a:gd name="T5" fmla="*/ 6085 h 204"/>
                <a:gd name="T6" fmla="*/ 28279 w 204"/>
                <a:gd name="T7" fmla="*/ 3222 h 204"/>
                <a:gd name="T8" fmla="*/ 22194 w 204"/>
                <a:gd name="T9" fmla="*/ 0 h 204"/>
                <a:gd name="T10" fmla="*/ 12529 w 204"/>
                <a:gd name="T11" fmla="*/ 3222 h 204"/>
                <a:gd name="T12" fmla="*/ 6085 w 204"/>
                <a:gd name="T13" fmla="*/ 9307 h 204"/>
                <a:gd name="T14" fmla="*/ 6085 w 204"/>
                <a:gd name="T15" fmla="*/ 9307 h 204"/>
                <a:gd name="T16" fmla="*/ 0 w 204"/>
                <a:gd name="T17" fmla="*/ 15750 h 204"/>
                <a:gd name="T18" fmla="*/ 0 w 204"/>
                <a:gd name="T19" fmla="*/ 25058 h 204"/>
                <a:gd name="T20" fmla="*/ 3222 w 204"/>
                <a:gd name="T21" fmla="*/ 34723 h 204"/>
                <a:gd name="T22" fmla="*/ 6085 w 204"/>
                <a:gd name="T23" fmla="*/ 41166 h 204"/>
                <a:gd name="T24" fmla="*/ 22194 w 204"/>
                <a:gd name="T25" fmla="*/ 53695 h 204"/>
                <a:gd name="T26" fmla="*/ 34723 w 204"/>
                <a:gd name="T27" fmla="*/ 66224 h 204"/>
                <a:gd name="T28" fmla="*/ 34723 w 204"/>
                <a:gd name="T29" fmla="*/ 66224 h 204"/>
                <a:gd name="T30" fmla="*/ 34723 w 204"/>
                <a:gd name="T31" fmla="*/ 66224 h 204"/>
                <a:gd name="T32" fmla="*/ 34723 w 204"/>
                <a:gd name="T33" fmla="*/ 66224 h 204"/>
                <a:gd name="T34" fmla="*/ 34723 w 204"/>
                <a:gd name="T35" fmla="*/ 66224 h 204"/>
                <a:gd name="T36" fmla="*/ 44030 w 204"/>
                <a:gd name="T37" fmla="*/ 72667 h 204"/>
                <a:gd name="T38" fmla="*/ 53695 w 204"/>
                <a:gd name="T39" fmla="*/ 72667 h 204"/>
                <a:gd name="T40" fmla="*/ 59780 w 204"/>
                <a:gd name="T41" fmla="*/ 69445 h 204"/>
                <a:gd name="T42" fmla="*/ 69445 w 204"/>
                <a:gd name="T43" fmla="*/ 63002 h 204"/>
                <a:gd name="T44" fmla="*/ 69445 w 204"/>
                <a:gd name="T45" fmla="*/ 63002 h 204"/>
                <a:gd name="T46" fmla="*/ 72667 w 204"/>
                <a:gd name="T47" fmla="*/ 56917 h 204"/>
                <a:gd name="T48" fmla="*/ 72667 w 204"/>
                <a:gd name="T49" fmla="*/ 47251 h 204"/>
                <a:gd name="T50" fmla="*/ 72667 w 204"/>
                <a:gd name="T51" fmla="*/ 37944 h 204"/>
                <a:gd name="T52" fmla="*/ 66224 w 204"/>
                <a:gd name="T53" fmla="*/ 31501 h 204"/>
                <a:gd name="T54" fmla="*/ 50473 w 204"/>
                <a:gd name="T55" fmla="*/ 18972 h 204"/>
                <a:gd name="T56" fmla="*/ 37944 w 204"/>
                <a:gd name="T57" fmla="*/ 6085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204">
                  <a:moveTo>
                    <a:pt x="106" y="17"/>
                  </a:moveTo>
                  <a:lnTo>
                    <a:pt x="106" y="17"/>
                  </a:lnTo>
                  <a:lnTo>
                    <a:pt x="79" y="9"/>
                  </a:lnTo>
                  <a:lnTo>
                    <a:pt x="62" y="0"/>
                  </a:lnTo>
                  <a:lnTo>
                    <a:pt x="35" y="9"/>
                  </a:lnTo>
                  <a:lnTo>
                    <a:pt x="17" y="26"/>
                  </a:lnTo>
                  <a:lnTo>
                    <a:pt x="0" y="44"/>
                  </a:lnTo>
                  <a:lnTo>
                    <a:pt x="0" y="70"/>
                  </a:lnTo>
                  <a:lnTo>
                    <a:pt x="9" y="97"/>
                  </a:lnTo>
                  <a:lnTo>
                    <a:pt x="17" y="115"/>
                  </a:lnTo>
                  <a:lnTo>
                    <a:pt x="62" y="150"/>
                  </a:lnTo>
                  <a:lnTo>
                    <a:pt x="97" y="185"/>
                  </a:lnTo>
                  <a:lnTo>
                    <a:pt x="123" y="203"/>
                  </a:lnTo>
                  <a:lnTo>
                    <a:pt x="150" y="203"/>
                  </a:lnTo>
                  <a:lnTo>
                    <a:pt x="167" y="194"/>
                  </a:lnTo>
                  <a:lnTo>
                    <a:pt x="194" y="176"/>
                  </a:lnTo>
                  <a:lnTo>
                    <a:pt x="203" y="159"/>
                  </a:lnTo>
                  <a:lnTo>
                    <a:pt x="203" y="132"/>
                  </a:lnTo>
                  <a:lnTo>
                    <a:pt x="203" y="106"/>
                  </a:lnTo>
                  <a:lnTo>
                    <a:pt x="185" y="88"/>
                  </a:lnTo>
                  <a:lnTo>
                    <a:pt x="141" y="53"/>
                  </a:lnTo>
                  <a:lnTo>
                    <a:pt x="106"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89" name="Freeform 74"/>
            <p:cNvSpPr>
              <a:spLocks noChangeArrowheads="1"/>
            </p:cNvSpPr>
            <p:nvPr/>
          </p:nvSpPr>
          <p:spPr bwMode="auto">
            <a:xfrm>
              <a:off x="5329238" y="4708525"/>
              <a:ext cx="73025" cy="69850"/>
            </a:xfrm>
            <a:custGeom>
              <a:avLst/>
              <a:gdLst>
                <a:gd name="T0" fmla="*/ 37944 w 204"/>
                <a:gd name="T1" fmla="*/ 6448 h 195"/>
                <a:gd name="T2" fmla="*/ 37944 w 204"/>
                <a:gd name="T3" fmla="*/ 6448 h 195"/>
                <a:gd name="T4" fmla="*/ 31859 w 204"/>
                <a:gd name="T5" fmla="*/ 0 h 195"/>
                <a:gd name="T6" fmla="*/ 22194 w 204"/>
                <a:gd name="T7" fmla="*/ 0 h 195"/>
                <a:gd name="T8" fmla="*/ 16108 w 204"/>
                <a:gd name="T9" fmla="*/ 0 h 195"/>
                <a:gd name="T10" fmla="*/ 6443 w 204"/>
                <a:gd name="T11" fmla="*/ 6448 h 195"/>
                <a:gd name="T12" fmla="*/ 6443 w 204"/>
                <a:gd name="T13" fmla="*/ 6448 h 195"/>
                <a:gd name="T14" fmla="*/ 3222 w 204"/>
                <a:gd name="T15" fmla="*/ 12537 h 195"/>
                <a:gd name="T16" fmla="*/ 0 w 204"/>
                <a:gd name="T17" fmla="*/ 22209 h 195"/>
                <a:gd name="T18" fmla="*/ 3222 w 204"/>
                <a:gd name="T19" fmla="*/ 28298 h 195"/>
                <a:gd name="T20" fmla="*/ 6443 w 204"/>
                <a:gd name="T21" fmla="*/ 34746 h 195"/>
                <a:gd name="T22" fmla="*/ 34723 w 204"/>
                <a:gd name="T23" fmla="*/ 63044 h 195"/>
                <a:gd name="T24" fmla="*/ 34723 w 204"/>
                <a:gd name="T25" fmla="*/ 63044 h 195"/>
                <a:gd name="T26" fmla="*/ 34723 w 204"/>
                <a:gd name="T27" fmla="*/ 63044 h 195"/>
                <a:gd name="T28" fmla="*/ 41166 w 204"/>
                <a:gd name="T29" fmla="*/ 69492 h 195"/>
                <a:gd name="T30" fmla="*/ 50831 w 204"/>
                <a:gd name="T31" fmla="*/ 69492 h 195"/>
                <a:gd name="T32" fmla="*/ 56917 w 204"/>
                <a:gd name="T33" fmla="*/ 69492 h 195"/>
                <a:gd name="T34" fmla="*/ 66582 w 204"/>
                <a:gd name="T35" fmla="*/ 63044 h 195"/>
                <a:gd name="T36" fmla="*/ 66582 w 204"/>
                <a:gd name="T37" fmla="*/ 63044 h 195"/>
                <a:gd name="T38" fmla="*/ 69803 w 204"/>
                <a:gd name="T39" fmla="*/ 56955 h 195"/>
                <a:gd name="T40" fmla="*/ 72667 w 204"/>
                <a:gd name="T41" fmla="*/ 47283 h 195"/>
                <a:gd name="T42" fmla="*/ 69803 w 204"/>
                <a:gd name="T43" fmla="*/ 41194 h 195"/>
                <a:gd name="T44" fmla="*/ 66582 w 204"/>
                <a:gd name="T45" fmla="*/ 31522 h 195"/>
                <a:gd name="T46" fmla="*/ 37944 w 204"/>
                <a:gd name="T47" fmla="*/ 6448 h 1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 h="195">
                  <a:moveTo>
                    <a:pt x="106" y="18"/>
                  </a:moveTo>
                  <a:lnTo>
                    <a:pt x="106" y="18"/>
                  </a:lnTo>
                  <a:lnTo>
                    <a:pt x="89" y="0"/>
                  </a:lnTo>
                  <a:lnTo>
                    <a:pt x="62" y="0"/>
                  </a:lnTo>
                  <a:lnTo>
                    <a:pt x="45" y="0"/>
                  </a:lnTo>
                  <a:lnTo>
                    <a:pt x="18" y="18"/>
                  </a:lnTo>
                  <a:lnTo>
                    <a:pt x="9" y="35"/>
                  </a:lnTo>
                  <a:lnTo>
                    <a:pt x="0" y="62"/>
                  </a:lnTo>
                  <a:lnTo>
                    <a:pt x="9" y="79"/>
                  </a:lnTo>
                  <a:lnTo>
                    <a:pt x="18" y="97"/>
                  </a:lnTo>
                  <a:lnTo>
                    <a:pt x="97" y="176"/>
                  </a:lnTo>
                  <a:lnTo>
                    <a:pt x="115" y="194"/>
                  </a:lnTo>
                  <a:lnTo>
                    <a:pt x="142" y="194"/>
                  </a:lnTo>
                  <a:lnTo>
                    <a:pt x="159" y="194"/>
                  </a:lnTo>
                  <a:lnTo>
                    <a:pt x="186" y="176"/>
                  </a:lnTo>
                  <a:lnTo>
                    <a:pt x="195" y="159"/>
                  </a:lnTo>
                  <a:lnTo>
                    <a:pt x="203" y="132"/>
                  </a:lnTo>
                  <a:lnTo>
                    <a:pt x="195" y="115"/>
                  </a:lnTo>
                  <a:lnTo>
                    <a:pt x="186" y="88"/>
                  </a:lnTo>
                  <a:lnTo>
                    <a:pt x="106"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0" name="Freeform 75"/>
            <p:cNvSpPr>
              <a:spLocks noChangeArrowheads="1"/>
            </p:cNvSpPr>
            <p:nvPr/>
          </p:nvSpPr>
          <p:spPr bwMode="auto">
            <a:xfrm>
              <a:off x="5253038" y="4622800"/>
              <a:ext cx="69850" cy="73025"/>
            </a:xfrm>
            <a:custGeom>
              <a:avLst/>
              <a:gdLst>
                <a:gd name="T0" fmla="*/ 37970 w 195"/>
                <a:gd name="T1" fmla="*/ 6085 h 204"/>
                <a:gd name="T2" fmla="*/ 37970 w 195"/>
                <a:gd name="T3" fmla="*/ 6085 h 204"/>
                <a:gd name="T4" fmla="*/ 37970 w 195"/>
                <a:gd name="T5" fmla="*/ 6085 h 204"/>
                <a:gd name="T6" fmla="*/ 31522 w 195"/>
                <a:gd name="T7" fmla="*/ 3222 h 204"/>
                <a:gd name="T8" fmla="*/ 25074 w 195"/>
                <a:gd name="T9" fmla="*/ 0 h 204"/>
                <a:gd name="T10" fmla="*/ 15761 w 195"/>
                <a:gd name="T11" fmla="*/ 0 h 204"/>
                <a:gd name="T12" fmla="*/ 9313 w 195"/>
                <a:gd name="T13" fmla="*/ 3222 h 204"/>
                <a:gd name="T14" fmla="*/ 9313 w 195"/>
                <a:gd name="T15" fmla="*/ 3222 h 204"/>
                <a:gd name="T16" fmla="*/ 2866 w 195"/>
                <a:gd name="T17" fmla="*/ 12529 h 204"/>
                <a:gd name="T18" fmla="*/ 0 w 195"/>
                <a:gd name="T19" fmla="*/ 18972 h 204"/>
                <a:gd name="T20" fmla="*/ 2866 w 195"/>
                <a:gd name="T21" fmla="*/ 28279 h 204"/>
                <a:gd name="T22" fmla="*/ 6089 w 195"/>
                <a:gd name="T23" fmla="*/ 34723 h 204"/>
                <a:gd name="T24" fmla="*/ 6089 w 195"/>
                <a:gd name="T25" fmla="*/ 34723 h 204"/>
                <a:gd name="T26" fmla="*/ 31522 w 195"/>
                <a:gd name="T27" fmla="*/ 63002 h 204"/>
                <a:gd name="T28" fmla="*/ 31522 w 195"/>
                <a:gd name="T29" fmla="*/ 63002 h 204"/>
                <a:gd name="T30" fmla="*/ 31522 w 195"/>
                <a:gd name="T31" fmla="*/ 63002 h 204"/>
                <a:gd name="T32" fmla="*/ 31522 w 195"/>
                <a:gd name="T33" fmla="*/ 63002 h 204"/>
                <a:gd name="T34" fmla="*/ 37970 w 195"/>
                <a:gd name="T35" fmla="*/ 69445 h 204"/>
                <a:gd name="T36" fmla="*/ 47283 w 195"/>
                <a:gd name="T37" fmla="*/ 72667 h 204"/>
                <a:gd name="T38" fmla="*/ 53731 w 195"/>
                <a:gd name="T39" fmla="*/ 72667 h 204"/>
                <a:gd name="T40" fmla="*/ 63044 w 195"/>
                <a:gd name="T41" fmla="*/ 66224 h 204"/>
                <a:gd name="T42" fmla="*/ 63044 w 195"/>
                <a:gd name="T43" fmla="*/ 66224 h 204"/>
                <a:gd name="T44" fmla="*/ 66268 w 195"/>
                <a:gd name="T45" fmla="*/ 59780 h 204"/>
                <a:gd name="T46" fmla="*/ 69492 w 195"/>
                <a:gd name="T47" fmla="*/ 50473 h 204"/>
                <a:gd name="T48" fmla="*/ 69492 w 195"/>
                <a:gd name="T49" fmla="*/ 44030 h 204"/>
                <a:gd name="T50" fmla="*/ 63044 w 195"/>
                <a:gd name="T51" fmla="*/ 34723 h 204"/>
                <a:gd name="T52" fmla="*/ 63044 w 195"/>
                <a:gd name="T53" fmla="*/ 34723 h 204"/>
                <a:gd name="T54" fmla="*/ 37970 w 195"/>
                <a:gd name="T55" fmla="*/ 6085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5" h="204">
                  <a:moveTo>
                    <a:pt x="106" y="17"/>
                  </a:moveTo>
                  <a:lnTo>
                    <a:pt x="106" y="17"/>
                  </a:lnTo>
                  <a:lnTo>
                    <a:pt x="88" y="9"/>
                  </a:lnTo>
                  <a:lnTo>
                    <a:pt x="70" y="0"/>
                  </a:lnTo>
                  <a:lnTo>
                    <a:pt x="44" y="0"/>
                  </a:lnTo>
                  <a:lnTo>
                    <a:pt x="26" y="9"/>
                  </a:lnTo>
                  <a:lnTo>
                    <a:pt x="8" y="35"/>
                  </a:lnTo>
                  <a:lnTo>
                    <a:pt x="0" y="53"/>
                  </a:lnTo>
                  <a:lnTo>
                    <a:pt x="8" y="79"/>
                  </a:lnTo>
                  <a:lnTo>
                    <a:pt x="17" y="97"/>
                  </a:lnTo>
                  <a:lnTo>
                    <a:pt x="88" y="176"/>
                  </a:lnTo>
                  <a:lnTo>
                    <a:pt x="106" y="194"/>
                  </a:lnTo>
                  <a:lnTo>
                    <a:pt x="132" y="203"/>
                  </a:lnTo>
                  <a:lnTo>
                    <a:pt x="150" y="203"/>
                  </a:lnTo>
                  <a:lnTo>
                    <a:pt x="176" y="185"/>
                  </a:lnTo>
                  <a:lnTo>
                    <a:pt x="185" y="167"/>
                  </a:lnTo>
                  <a:lnTo>
                    <a:pt x="194" y="141"/>
                  </a:lnTo>
                  <a:lnTo>
                    <a:pt x="194" y="123"/>
                  </a:lnTo>
                  <a:lnTo>
                    <a:pt x="176" y="97"/>
                  </a:lnTo>
                  <a:lnTo>
                    <a:pt x="106"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1" name="Freeform 76"/>
            <p:cNvSpPr>
              <a:spLocks noChangeArrowheads="1"/>
            </p:cNvSpPr>
            <p:nvPr/>
          </p:nvSpPr>
          <p:spPr bwMode="auto">
            <a:xfrm>
              <a:off x="5186363" y="4530725"/>
              <a:ext cx="63500" cy="73025"/>
            </a:xfrm>
            <a:custGeom>
              <a:avLst/>
              <a:gdLst>
                <a:gd name="T0" fmla="*/ 9632 w 178"/>
                <a:gd name="T1" fmla="*/ 3222 h 204"/>
                <a:gd name="T2" fmla="*/ 9632 w 178"/>
                <a:gd name="T3" fmla="*/ 3222 h 204"/>
                <a:gd name="T4" fmla="*/ 6421 w 178"/>
                <a:gd name="T5" fmla="*/ 9307 h 204"/>
                <a:gd name="T6" fmla="*/ 3211 w 178"/>
                <a:gd name="T7" fmla="*/ 15750 h 204"/>
                <a:gd name="T8" fmla="*/ 0 w 178"/>
                <a:gd name="T9" fmla="*/ 25058 h 204"/>
                <a:gd name="T10" fmla="*/ 3211 w 178"/>
                <a:gd name="T11" fmla="*/ 31501 h 204"/>
                <a:gd name="T12" fmla="*/ 3211 w 178"/>
                <a:gd name="T13" fmla="*/ 31501 h 204"/>
                <a:gd name="T14" fmla="*/ 25329 w 178"/>
                <a:gd name="T15" fmla="*/ 63002 h 204"/>
                <a:gd name="T16" fmla="*/ 25329 w 178"/>
                <a:gd name="T17" fmla="*/ 66224 h 204"/>
                <a:gd name="T18" fmla="*/ 25329 w 178"/>
                <a:gd name="T19" fmla="*/ 66224 h 204"/>
                <a:gd name="T20" fmla="*/ 25329 w 178"/>
                <a:gd name="T21" fmla="*/ 66224 h 204"/>
                <a:gd name="T22" fmla="*/ 25329 w 178"/>
                <a:gd name="T23" fmla="*/ 66224 h 204"/>
                <a:gd name="T24" fmla="*/ 31750 w 178"/>
                <a:gd name="T25" fmla="*/ 69445 h 204"/>
                <a:gd name="T26" fmla="*/ 41025 w 178"/>
                <a:gd name="T27" fmla="*/ 72667 h 204"/>
                <a:gd name="T28" fmla="*/ 47447 w 178"/>
                <a:gd name="T29" fmla="*/ 72667 h 204"/>
                <a:gd name="T30" fmla="*/ 56722 w 178"/>
                <a:gd name="T31" fmla="*/ 69445 h 204"/>
                <a:gd name="T32" fmla="*/ 56722 w 178"/>
                <a:gd name="T33" fmla="*/ 69445 h 204"/>
                <a:gd name="T34" fmla="*/ 59933 w 178"/>
                <a:gd name="T35" fmla="*/ 63002 h 204"/>
                <a:gd name="T36" fmla="*/ 63143 w 178"/>
                <a:gd name="T37" fmla="*/ 56917 h 204"/>
                <a:gd name="T38" fmla="*/ 63143 w 178"/>
                <a:gd name="T39" fmla="*/ 47251 h 204"/>
                <a:gd name="T40" fmla="*/ 59933 w 178"/>
                <a:gd name="T41" fmla="*/ 41166 h 204"/>
                <a:gd name="T42" fmla="*/ 59933 w 178"/>
                <a:gd name="T43" fmla="*/ 41166 h 204"/>
                <a:gd name="T44" fmla="*/ 41025 w 178"/>
                <a:gd name="T45" fmla="*/ 9307 h 204"/>
                <a:gd name="T46" fmla="*/ 41025 w 178"/>
                <a:gd name="T47" fmla="*/ 9307 h 204"/>
                <a:gd name="T48" fmla="*/ 34604 w 178"/>
                <a:gd name="T49" fmla="*/ 3222 h 204"/>
                <a:gd name="T50" fmla="*/ 25329 w 178"/>
                <a:gd name="T51" fmla="*/ 0 h 204"/>
                <a:gd name="T52" fmla="*/ 18907 w 178"/>
                <a:gd name="T53" fmla="*/ 0 h 204"/>
                <a:gd name="T54" fmla="*/ 9632 w 178"/>
                <a:gd name="T55" fmla="*/ 3222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8" h="204">
                  <a:moveTo>
                    <a:pt x="27" y="9"/>
                  </a:moveTo>
                  <a:lnTo>
                    <a:pt x="27" y="9"/>
                  </a:lnTo>
                  <a:lnTo>
                    <a:pt x="18" y="26"/>
                  </a:lnTo>
                  <a:lnTo>
                    <a:pt x="9" y="44"/>
                  </a:lnTo>
                  <a:lnTo>
                    <a:pt x="0" y="70"/>
                  </a:lnTo>
                  <a:lnTo>
                    <a:pt x="9" y="88"/>
                  </a:lnTo>
                  <a:lnTo>
                    <a:pt x="71" y="176"/>
                  </a:lnTo>
                  <a:lnTo>
                    <a:pt x="71" y="185"/>
                  </a:lnTo>
                  <a:lnTo>
                    <a:pt x="89" y="194"/>
                  </a:lnTo>
                  <a:lnTo>
                    <a:pt x="115" y="203"/>
                  </a:lnTo>
                  <a:lnTo>
                    <a:pt x="133" y="203"/>
                  </a:lnTo>
                  <a:lnTo>
                    <a:pt x="159" y="194"/>
                  </a:lnTo>
                  <a:lnTo>
                    <a:pt x="168" y="176"/>
                  </a:lnTo>
                  <a:lnTo>
                    <a:pt x="177" y="159"/>
                  </a:lnTo>
                  <a:lnTo>
                    <a:pt x="177" y="132"/>
                  </a:lnTo>
                  <a:lnTo>
                    <a:pt x="168" y="115"/>
                  </a:lnTo>
                  <a:lnTo>
                    <a:pt x="115" y="26"/>
                  </a:lnTo>
                  <a:lnTo>
                    <a:pt x="97" y="9"/>
                  </a:lnTo>
                  <a:lnTo>
                    <a:pt x="71" y="0"/>
                  </a:lnTo>
                  <a:lnTo>
                    <a:pt x="53" y="0"/>
                  </a:lnTo>
                  <a:lnTo>
                    <a:pt x="27"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2" name="Freeform 77"/>
            <p:cNvSpPr>
              <a:spLocks noChangeArrowheads="1"/>
            </p:cNvSpPr>
            <p:nvPr/>
          </p:nvSpPr>
          <p:spPr bwMode="auto">
            <a:xfrm>
              <a:off x="5135563" y="4429125"/>
              <a:ext cx="57150" cy="76200"/>
            </a:xfrm>
            <a:custGeom>
              <a:avLst/>
              <a:gdLst>
                <a:gd name="T0" fmla="*/ 12502 w 160"/>
                <a:gd name="T1" fmla="*/ 2875 h 212"/>
                <a:gd name="T2" fmla="*/ 12502 w 160"/>
                <a:gd name="T3" fmla="*/ 2875 h 212"/>
                <a:gd name="T4" fmla="*/ 3215 w 160"/>
                <a:gd name="T5" fmla="*/ 6110 h 212"/>
                <a:gd name="T6" fmla="*/ 0 w 160"/>
                <a:gd name="T7" fmla="*/ 12580 h 212"/>
                <a:gd name="T8" fmla="*/ 0 w 160"/>
                <a:gd name="T9" fmla="*/ 21925 h 212"/>
                <a:gd name="T10" fmla="*/ 0 w 160"/>
                <a:gd name="T11" fmla="*/ 28395 h 212"/>
                <a:gd name="T12" fmla="*/ 0 w 160"/>
                <a:gd name="T13" fmla="*/ 28395 h 212"/>
                <a:gd name="T14" fmla="*/ 15716 w 160"/>
                <a:gd name="T15" fmla="*/ 66495 h 212"/>
                <a:gd name="T16" fmla="*/ 15716 w 160"/>
                <a:gd name="T17" fmla="*/ 66495 h 212"/>
                <a:gd name="T18" fmla="*/ 15716 w 160"/>
                <a:gd name="T19" fmla="*/ 66495 h 212"/>
                <a:gd name="T20" fmla="*/ 15716 w 160"/>
                <a:gd name="T21" fmla="*/ 66495 h 212"/>
                <a:gd name="T22" fmla="*/ 15716 w 160"/>
                <a:gd name="T23" fmla="*/ 66495 h 212"/>
                <a:gd name="T24" fmla="*/ 22146 w 160"/>
                <a:gd name="T25" fmla="*/ 72606 h 212"/>
                <a:gd name="T26" fmla="*/ 28575 w 160"/>
                <a:gd name="T27" fmla="*/ 75841 h 212"/>
                <a:gd name="T28" fmla="*/ 37862 w 160"/>
                <a:gd name="T29" fmla="*/ 75841 h 212"/>
                <a:gd name="T30" fmla="*/ 44291 w 160"/>
                <a:gd name="T31" fmla="*/ 75841 h 212"/>
                <a:gd name="T32" fmla="*/ 44291 w 160"/>
                <a:gd name="T33" fmla="*/ 75841 h 212"/>
                <a:gd name="T34" fmla="*/ 50363 w 160"/>
                <a:gd name="T35" fmla="*/ 69730 h 212"/>
                <a:gd name="T36" fmla="*/ 53578 w 160"/>
                <a:gd name="T37" fmla="*/ 63260 h 212"/>
                <a:gd name="T38" fmla="*/ 56793 w 160"/>
                <a:gd name="T39" fmla="*/ 53915 h 212"/>
                <a:gd name="T40" fmla="*/ 53578 w 160"/>
                <a:gd name="T41" fmla="*/ 47445 h 212"/>
                <a:gd name="T42" fmla="*/ 53578 w 160"/>
                <a:gd name="T43" fmla="*/ 47445 h 212"/>
                <a:gd name="T44" fmla="*/ 37862 w 160"/>
                <a:gd name="T45" fmla="*/ 12580 h 212"/>
                <a:gd name="T46" fmla="*/ 37862 w 160"/>
                <a:gd name="T47" fmla="*/ 12580 h 212"/>
                <a:gd name="T48" fmla="*/ 34647 w 160"/>
                <a:gd name="T49" fmla="*/ 6110 h 212"/>
                <a:gd name="T50" fmla="*/ 28575 w 160"/>
                <a:gd name="T51" fmla="*/ 2875 h 212"/>
                <a:gd name="T52" fmla="*/ 18931 w 160"/>
                <a:gd name="T53" fmla="*/ 0 h 212"/>
                <a:gd name="T54" fmla="*/ 12502 w 160"/>
                <a:gd name="T55" fmla="*/ 2875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0" h="212">
                  <a:moveTo>
                    <a:pt x="35" y="8"/>
                  </a:moveTo>
                  <a:lnTo>
                    <a:pt x="35" y="8"/>
                  </a:lnTo>
                  <a:lnTo>
                    <a:pt x="9" y="17"/>
                  </a:lnTo>
                  <a:lnTo>
                    <a:pt x="0" y="35"/>
                  </a:lnTo>
                  <a:lnTo>
                    <a:pt x="0" y="61"/>
                  </a:lnTo>
                  <a:lnTo>
                    <a:pt x="0" y="79"/>
                  </a:lnTo>
                  <a:lnTo>
                    <a:pt x="44" y="185"/>
                  </a:lnTo>
                  <a:lnTo>
                    <a:pt x="62" y="202"/>
                  </a:lnTo>
                  <a:lnTo>
                    <a:pt x="80" y="211"/>
                  </a:lnTo>
                  <a:lnTo>
                    <a:pt x="106" y="211"/>
                  </a:lnTo>
                  <a:lnTo>
                    <a:pt x="124" y="211"/>
                  </a:lnTo>
                  <a:lnTo>
                    <a:pt x="141" y="194"/>
                  </a:lnTo>
                  <a:lnTo>
                    <a:pt x="150" y="176"/>
                  </a:lnTo>
                  <a:lnTo>
                    <a:pt x="159" y="150"/>
                  </a:lnTo>
                  <a:lnTo>
                    <a:pt x="150" y="132"/>
                  </a:lnTo>
                  <a:lnTo>
                    <a:pt x="106" y="35"/>
                  </a:lnTo>
                  <a:lnTo>
                    <a:pt x="97" y="17"/>
                  </a:lnTo>
                  <a:lnTo>
                    <a:pt x="80" y="8"/>
                  </a:lnTo>
                  <a:lnTo>
                    <a:pt x="53" y="0"/>
                  </a:lnTo>
                  <a:lnTo>
                    <a:pt x="35"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3" name="Freeform 78"/>
            <p:cNvSpPr>
              <a:spLocks noChangeArrowheads="1"/>
            </p:cNvSpPr>
            <p:nvPr/>
          </p:nvSpPr>
          <p:spPr bwMode="auto">
            <a:xfrm>
              <a:off x="5103813" y="4321175"/>
              <a:ext cx="47625" cy="79375"/>
            </a:xfrm>
            <a:custGeom>
              <a:avLst/>
              <a:gdLst>
                <a:gd name="T0" fmla="*/ 6445 w 133"/>
                <a:gd name="T1" fmla="*/ 63213 h 221"/>
                <a:gd name="T2" fmla="*/ 6445 w 133"/>
                <a:gd name="T3" fmla="*/ 63213 h 221"/>
                <a:gd name="T4" fmla="*/ 6445 w 133"/>
                <a:gd name="T5" fmla="*/ 63213 h 221"/>
                <a:gd name="T6" fmla="*/ 6445 w 133"/>
                <a:gd name="T7" fmla="*/ 63213 h 221"/>
                <a:gd name="T8" fmla="*/ 9310 w 133"/>
                <a:gd name="T9" fmla="*/ 69678 h 221"/>
                <a:gd name="T10" fmla="*/ 15756 w 133"/>
                <a:gd name="T11" fmla="*/ 75783 h 221"/>
                <a:gd name="T12" fmla="*/ 22201 w 133"/>
                <a:gd name="T13" fmla="*/ 79016 h 221"/>
                <a:gd name="T14" fmla="*/ 31511 w 133"/>
                <a:gd name="T15" fmla="*/ 75783 h 221"/>
                <a:gd name="T16" fmla="*/ 31511 w 133"/>
                <a:gd name="T17" fmla="*/ 75783 h 221"/>
                <a:gd name="T18" fmla="*/ 37957 w 133"/>
                <a:gd name="T19" fmla="*/ 72551 h 221"/>
                <a:gd name="T20" fmla="*/ 44044 w 133"/>
                <a:gd name="T21" fmla="*/ 66445 h 221"/>
                <a:gd name="T22" fmla="*/ 47267 w 133"/>
                <a:gd name="T23" fmla="*/ 59980 h 221"/>
                <a:gd name="T24" fmla="*/ 47267 w 133"/>
                <a:gd name="T25" fmla="*/ 53874 h 221"/>
                <a:gd name="T26" fmla="*/ 47267 w 133"/>
                <a:gd name="T27" fmla="*/ 53874 h 221"/>
                <a:gd name="T28" fmla="*/ 41180 w 133"/>
                <a:gd name="T29" fmla="*/ 34839 h 221"/>
                <a:gd name="T30" fmla="*/ 41180 w 133"/>
                <a:gd name="T31" fmla="*/ 34839 h 221"/>
                <a:gd name="T32" fmla="*/ 37957 w 133"/>
                <a:gd name="T33" fmla="*/ 15803 h 221"/>
                <a:gd name="T34" fmla="*/ 37957 w 133"/>
                <a:gd name="T35" fmla="*/ 15803 h 221"/>
                <a:gd name="T36" fmla="*/ 37957 w 133"/>
                <a:gd name="T37" fmla="*/ 15803 h 221"/>
                <a:gd name="T38" fmla="*/ 34734 w 133"/>
                <a:gd name="T39" fmla="*/ 9338 h 221"/>
                <a:gd name="T40" fmla="*/ 28289 w 133"/>
                <a:gd name="T41" fmla="*/ 2873 h 221"/>
                <a:gd name="T42" fmla="*/ 22201 w 133"/>
                <a:gd name="T43" fmla="*/ 0 h 221"/>
                <a:gd name="T44" fmla="*/ 15756 w 133"/>
                <a:gd name="T45" fmla="*/ 0 h 221"/>
                <a:gd name="T46" fmla="*/ 15756 w 133"/>
                <a:gd name="T47" fmla="*/ 0 h 221"/>
                <a:gd name="T48" fmla="*/ 6445 w 133"/>
                <a:gd name="T49" fmla="*/ 2873 h 221"/>
                <a:gd name="T50" fmla="*/ 3223 w 133"/>
                <a:gd name="T51" fmla="*/ 9338 h 221"/>
                <a:gd name="T52" fmla="*/ 0 w 133"/>
                <a:gd name="T53" fmla="*/ 15803 h 221"/>
                <a:gd name="T54" fmla="*/ 0 w 133"/>
                <a:gd name="T55" fmla="*/ 21909 h 221"/>
                <a:gd name="T56" fmla="*/ 0 w 133"/>
                <a:gd name="T57" fmla="*/ 21909 h 221"/>
                <a:gd name="T58" fmla="*/ 3223 w 133"/>
                <a:gd name="T59" fmla="*/ 44177 h 221"/>
                <a:gd name="T60" fmla="*/ 3223 w 133"/>
                <a:gd name="T61" fmla="*/ 44177 h 221"/>
                <a:gd name="T62" fmla="*/ 6445 w 133"/>
                <a:gd name="T63" fmla="*/ 63213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221">
                  <a:moveTo>
                    <a:pt x="18" y="176"/>
                  </a:moveTo>
                  <a:lnTo>
                    <a:pt x="18" y="176"/>
                  </a:lnTo>
                  <a:lnTo>
                    <a:pt x="26" y="194"/>
                  </a:lnTo>
                  <a:lnTo>
                    <a:pt x="44" y="211"/>
                  </a:lnTo>
                  <a:lnTo>
                    <a:pt x="62" y="220"/>
                  </a:lnTo>
                  <a:lnTo>
                    <a:pt x="88" y="211"/>
                  </a:lnTo>
                  <a:lnTo>
                    <a:pt x="106" y="202"/>
                  </a:lnTo>
                  <a:lnTo>
                    <a:pt x="123" y="185"/>
                  </a:lnTo>
                  <a:lnTo>
                    <a:pt x="132" y="167"/>
                  </a:lnTo>
                  <a:lnTo>
                    <a:pt x="132" y="150"/>
                  </a:lnTo>
                  <a:lnTo>
                    <a:pt x="115" y="97"/>
                  </a:lnTo>
                  <a:lnTo>
                    <a:pt x="106" y="44"/>
                  </a:lnTo>
                  <a:lnTo>
                    <a:pt x="97" y="26"/>
                  </a:lnTo>
                  <a:lnTo>
                    <a:pt x="79" y="8"/>
                  </a:lnTo>
                  <a:lnTo>
                    <a:pt x="62" y="0"/>
                  </a:lnTo>
                  <a:lnTo>
                    <a:pt x="44" y="0"/>
                  </a:lnTo>
                  <a:lnTo>
                    <a:pt x="18" y="8"/>
                  </a:lnTo>
                  <a:lnTo>
                    <a:pt x="9" y="26"/>
                  </a:lnTo>
                  <a:lnTo>
                    <a:pt x="0" y="44"/>
                  </a:lnTo>
                  <a:lnTo>
                    <a:pt x="0" y="61"/>
                  </a:lnTo>
                  <a:lnTo>
                    <a:pt x="9" y="123"/>
                  </a:lnTo>
                  <a:lnTo>
                    <a:pt x="18"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4" name="Freeform 79"/>
            <p:cNvSpPr>
              <a:spLocks noChangeArrowheads="1"/>
            </p:cNvSpPr>
            <p:nvPr/>
          </p:nvSpPr>
          <p:spPr bwMode="auto">
            <a:xfrm>
              <a:off x="5097463" y="4210050"/>
              <a:ext cx="41275" cy="76200"/>
            </a:xfrm>
            <a:custGeom>
              <a:avLst/>
              <a:gdLst>
                <a:gd name="T0" fmla="*/ 0 w 116"/>
                <a:gd name="T1" fmla="*/ 34865 h 212"/>
                <a:gd name="T2" fmla="*/ 0 w 116"/>
                <a:gd name="T3" fmla="*/ 44210 h 212"/>
                <a:gd name="T4" fmla="*/ 0 w 116"/>
                <a:gd name="T5" fmla="*/ 53915 h 212"/>
                <a:gd name="T6" fmla="*/ 0 w 116"/>
                <a:gd name="T7" fmla="*/ 53915 h 212"/>
                <a:gd name="T8" fmla="*/ 0 w 116"/>
                <a:gd name="T9" fmla="*/ 53915 h 212"/>
                <a:gd name="T10" fmla="*/ 0 w 116"/>
                <a:gd name="T11" fmla="*/ 53915 h 212"/>
                <a:gd name="T12" fmla="*/ 0 w 116"/>
                <a:gd name="T13" fmla="*/ 63260 h 212"/>
                <a:gd name="T14" fmla="*/ 6405 w 116"/>
                <a:gd name="T15" fmla="*/ 69730 h 212"/>
                <a:gd name="T16" fmla="*/ 12809 w 116"/>
                <a:gd name="T17" fmla="*/ 72965 h 212"/>
                <a:gd name="T18" fmla="*/ 18858 w 116"/>
                <a:gd name="T19" fmla="*/ 75841 h 212"/>
                <a:gd name="T20" fmla="*/ 18858 w 116"/>
                <a:gd name="T21" fmla="*/ 75841 h 212"/>
                <a:gd name="T22" fmla="*/ 25263 w 116"/>
                <a:gd name="T23" fmla="*/ 72965 h 212"/>
                <a:gd name="T24" fmla="*/ 31312 w 116"/>
                <a:gd name="T25" fmla="*/ 69730 h 212"/>
                <a:gd name="T26" fmla="*/ 37717 w 116"/>
                <a:gd name="T27" fmla="*/ 63260 h 212"/>
                <a:gd name="T28" fmla="*/ 37717 w 116"/>
                <a:gd name="T29" fmla="*/ 56791 h 212"/>
                <a:gd name="T30" fmla="*/ 37717 w 116"/>
                <a:gd name="T31" fmla="*/ 47445 h 212"/>
                <a:gd name="T32" fmla="*/ 40919 w 116"/>
                <a:gd name="T33" fmla="*/ 38100 h 212"/>
                <a:gd name="T34" fmla="*/ 40919 w 116"/>
                <a:gd name="T35" fmla="*/ 38100 h 212"/>
                <a:gd name="T36" fmla="*/ 40919 w 116"/>
                <a:gd name="T37" fmla="*/ 19050 h 212"/>
                <a:gd name="T38" fmla="*/ 40919 w 116"/>
                <a:gd name="T39" fmla="*/ 19050 h 212"/>
                <a:gd name="T40" fmla="*/ 40919 w 116"/>
                <a:gd name="T41" fmla="*/ 19050 h 212"/>
                <a:gd name="T42" fmla="*/ 40919 w 116"/>
                <a:gd name="T43" fmla="*/ 12580 h 212"/>
                <a:gd name="T44" fmla="*/ 37717 w 116"/>
                <a:gd name="T45" fmla="*/ 6110 h 212"/>
                <a:gd name="T46" fmla="*/ 31312 w 116"/>
                <a:gd name="T47" fmla="*/ 0 h 212"/>
                <a:gd name="T48" fmla="*/ 25263 w 116"/>
                <a:gd name="T49" fmla="*/ 0 h 212"/>
                <a:gd name="T50" fmla="*/ 25263 w 116"/>
                <a:gd name="T51" fmla="*/ 0 h 212"/>
                <a:gd name="T52" fmla="*/ 18858 w 116"/>
                <a:gd name="T53" fmla="*/ 0 h 212"/>
                <a:gd name="T54" fmla="*/ 9607 w 116"/>
                <a:gd name="T55" fmla="*/ 2875 h 212"/>
                <a:gd name="T56" fmla="*/ 6405 w 116"/>
                <a:gd name="T57" fmla="*/ 6110 h 212"/>
                <a:gd name="T58" fmla="*/ 3202 w 116"/>
                <a:gd name="T59" fmla="*/ 15815 h 212"/>
                <a:gd name="T60" fmla="*/ 3202 w 116"/>
                <a:gd name="T61" fmla="*/ 15815 h 212"/>
                <a:gd name="T62" fmla="*/ 0 w 116"/>
                <a:gd name="T63" fmla="*/ 34865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212">
                  <a:moveTo>
                    <a:pt x="0" y="97"/>
                  </a:moveTo>
                  <a:lnTo>
                    <a:pt x="0" y="123"/>
                  </a:lnTo>
                  <a:lnTo>
                    <a:pt x="0" y="150"/>
                  </a:lnTo>
                  <a:lnTo>
                    <a:pt x="0" y="176"/>
                  </a:lnTo>
                  <a:lnTo>
                    <a:pt x="18" y="194"/>
                  </a:lnTo>
                  <a:lnTo>
                    <a:pt x="36" y="203"/>
                  </a:lnTo>
                  <a:lnTo>
                    <a:pt x="53" y="211"/>
                  </a:lnTo>
                  <a:lnTo>
                    <a:pt x="71" y="203"/>
                  </a:lnTo>
                  <a:lnTo>
                    <a:pt x="88" y="194"/>
                  </a:lnTo>
                  <a:lnTo>
                    <a:pt x="106" y="176"/>
                  </a:lnTo>
                  <a:lnTo>
                    <a:pt x="106" y="158"/>
                  </a:lnTo>
                  <a:lnTo>
                    <a:pt x="106" y="132"/>
                  </a:lnTo>
                  <a:lnTo>
                    <a:pt x="115" y="106"/>
                  </a:lnTo>
                  <a:lnTo>
                    <a:pt x="115" y="53"/>
                  </a:lnTo>
                  <a:lnTo>
                    <a:pt x="115" y="35"/>
                  </a:lnTo>
                  <a:lnTo>
                    <a:pt x="106" y="17"/>
                  </a:lnTo>
                  <a:lnTo>
                    <a:pt x="88" y="0"/>
                  </a:lnTo>
                  <a:lnTo>
                    <a:pt x="71" y="0"/>
                  </a:lnTo>
                  <a:lnTo>
                    <a:pt x="53" y="0"/>
                  </a:lnTo>
                  <a:lnTo>
                    <a:pt x="27" y="8"/>
                  </a:lnTo>
                  <a:lnTo>
                    <a:pt x="18" y="17"/>
                  </a:lnTo>
                  <a:lnTo>
                    <a:pt x="9" y="44"/>
                  </a:lnTo>
                  <a:lnTo>
                    <a:pt x="0"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5" name="Freeform 80"/>
            <p:cNvSpPr>
              <a:spLocks noChangeArrowheads="1"/>
            </p:cNvSpPr>
            <p:nvPr/>
          </p:nvSpPr>
          <p:spPr bwMode="auto">
            <a:xfrm>
              <a:off x="5119688" y="4098925"/>
              <a:ext cx="50800" cy="73025"/>
            </a:xfrm>
            <a:custGeom>
              <a:avLst/>
              <a:gdLst>
                <a:gd name="T0" fmla="*/ 41141 w 142"/>
                <a:gd name="T1" fmla="*/ 3222 h 204"/>
                <a:gd name="T2" fmla="*/ 41141 w 142"/>
                <a:gd name="T3" fmla="*/ 3222 h 204"/>
                <a:gd name="T4" fmla="*/ 34701 w 142"/>
                <a:gd name="T5" fmla="*/ 0 h 204"/>
                <a:gd name="T6" fmla="*/ 25400 w 142"/>
                <a:gd name="T7" fmla="*/ 3222 h 204"/>
                <a:gd name="T8" fmla="*/ 22180 w 142"/>
                <a:gd name="T9" fmla="*/ 6085 h 204"/>
                <a:gd name="T10" fmla="*/ 15741 w 142"/>
                <a:gd name="T11" fmla="*/ 12529 h 204"/>
                <a:gd name="T12" fmla="*/ 15741 w 142"/>
                <a:gd name="T13" fmla="*/ 12529 h 204"/>
                <a:gd name="T14" fmla="*/ 9301 w 142"/>
                <a:gd name="T15" fmla="*/ 28279 h 204"/>
                <a:gd name="T16" fmla="*/ 9301 w 142"/>
                <a:gd name="T17" fmla="*/ 28279 h 204"/>
                <a:gd name="T18" fmla="*/ 0 w 142"/>
                <a:gd name="T19" fmla="*/ 47251 h 204"/>
                <a:gd name="T20" fmla="*/ 0 w 142"/>
                <a:gd name="T21" fmla="*/ 47251 h 204"/>
                <a:gd name="T22" fmla="*/ 0 w 142"/>
                <a:gd name="T23" fmla="*/ 47251 h 204"/>
                <a:gd name="T24" fmla="*/ 0 w 142"/>
                <a:gd name="T25" fmla="*/ 47251 h 204"/>
                <a:gd name="T26" fmla="*/ 0 w 142"/>
                <a:gd name="T27" fmla="*/ 47251 h 204"/>
                <a:gd name="T28" fmla="*/ 0 w 142"/>
                <a:gd name="T29" fmla="*/ 56917 h 204"/>
                <a:gd name="T30" fmla="*/ 0 w 142"/>
                <a:gd name="T31" fmla="*/ 63002 h 204"/>
                <a:gd name="T32" fmla="*/ 6439 w 142"/>
                <a:gd name="T33" fmla="*/ 69445 h 204"/>
                <a:gd name="T34" fmla="*/ 12521 w 142"/>
                <a:gd name="T35" fmla="*/ 72667 h 204"/>
                <a:gd name="T36" fmla="*/ 12521 w 142"/>
                <a:gd name="T37" fmla="*/ 72667 h 204"/>
                <a:gd name="T38" fmla="*/ 18961 w 142"/>
                <a:gd name="T39" fmla="*/ 72667 h 204"/>
                <a:gd name="T40" fmla="*/ 25400 w 142"/>
                <a:gd name="T41" fmla="*/ 72667 h 204"/>
                <a:gd name="T42" fmla="*/ 31482 w 142"/>
                <a:gd name="T43" fmla="*/ 66224 h 204"/>
                <a:gd name="T44" fmla="*/ 34701 w 142"/>
                <a:gd name="T45" fmla="*/ 59780 h 204"/>
                <a:gd name="T46" fmla="*/ 34701 w 142"/>
                <a:gd name="T47" fmla="*/ 59780 h 204"/>
                <a:gd name="T48" fmla="*/ 41141 w 142"/>
                <a:gd name="T49" fmla="*/ 44030 h 204"/>
                <a:gd name="T50" fmla="*/ 41141 w 142"/>
                <a:gd name="T51" fmla="*/ 44030 h 204"/>
                <a:gd name="T52" fmla="*/ 50442 w 142"/>
                <a:gd name="T53" fmla="*/ 28279 h 204"/>
                <a:gd name="T54" fmla="*/ 50442 w 142"/>
                <a:gd name="T55" fmla="*/ 28279 h 204"/>
                <a:gd name="T56" fmla="*/ 50442 w 142"/>
                <a:gd name="T57" fmla="*/ 28279 h 204"/>
                <a:gd name="T58" fmla="*/ 50442 w 142"/>
                <a:gd name="T59" fmla="*/ 18972 h 204"/>
                <a:gd name="T60" fmla="*/ 50442 w 142"/>
                <a:gd name="T61" fmla="*/ 12529 h 204"/>
                <a:gd name="T62" fmla="*/ 47223 w 142"/>
                <a:gd name="T63" fmla="*/ 6085 h 204"/>
                <a:gd name="T64" fmla="*/ 41141 w 142"/>
                <a:gd name="T65" fmla="*/ 3222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204">
                  <a:moveTo>
                    <a:pt x="115" y="9"/>
                  </a:moveTo>
                  <a:lnTo>
                    <a:pt x="115" y="9"/>
                  </a:lnTo>
                  <a:lnTo>
                    <a:pt x="97" y="0"/>
                  </a:lnTo>
                  <a:lnTo>
                    <a:pt x="71" y="9"/>
                  </a:lnTo>
                  <a:lnTo>
                    <a:pt x="62" y="17"/>
                  </a:lnTo>
                  <a:lnTo>
                    <a:pt x="44" y="35"/>
                  </a:lnTo>
                  <a:lnTo>
                    <a:pt x="26" y="79"/>
                  </a:lnTo>
                  <a:lnTo>
                    <a:pt x="0" y="132"/>
                  </a:lnTo>
                  <a:lnTo>
                    <a:pt x="0" y="159"/>
                  </a:lnTo>
                  <a:lnTo>
                    <a:pt x="0" y="176"/>
                  </a:lnTo>
                  <a:lnTo>
                    <a:pt x="18" y="194"/>
                  </a:lnTo>
                  <a:lnTo>
                    <a:pt x="35" y="203"/>
                  </a:lnTo>
                  <a:lnTo>
                    <a:pt x="53" y="203"/>
                  </a:lnTo>
                  <a:lnTo>
                    <a:pt x="71" y="203"/>
                  </a:lnTo>
                  <a:lnTo>
                    <a:pt x="88" y="185"/>
                  </a:lnTo>
                  <a:lnTo>
                    <a:pt x="97" y="167"/>
                  </a:lnTo>
                  <a:lnTo>
                    <a:pt x="115" y="123"/>
                  </a:lnTo>
                  <a:lnTo>
                    <a:pt x="141" y="79"/>
                  </a:lnTo>
                  <a:lnTo>
                    <a:pt x="141" y="53"/>
                  </a:lnTo>
                  <a:lnTo>
                    <a:pt x="141" y="35"/>
                  </a:lnTo>
                  <a:lnTo>
                    <a:pt x="132" y="17"/>
                  </a:lnTo>
                  <a:lnTo>
                    <a:pt x="115"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6" name="Freeform 81"/>
            <p:cNvSpPr>
              <a:spLocks noChangeArrowheads="1"/>
            </p:cNvSpPr>
            <p:nvPr/>
          </p:nvSpPr>
          <p:spPr bwMode="auto">
            <a:xfrm>
              <a:off x="5173663" y="4006850"/>
              <a:ext cx="57150" cy="63500"/>
            </a:xfrm>
            <a:custGeom>
              <a:avLst/>
              <a:gdLst>
                <a:gd name="T0" fmla="*/ 3215 w 160"/>
                <a:gd name="T1" fmla="*/ 34799 h 177"/>
                <a:gd name="T2" fmla="*/ 3215 w 160"/>
                <a:gd name="T3" fmla="*/ 34799 h 177"/>
                <a:gd name="T4" fmla="*/ 3215 w 160"/>
                <a:gd name="T5" fmla="*/ 34799 h 177"/>
                <a:gd name="T6" fmla="*/ 3215 w 160"/>
                <a:gd name="T7" fmla="*/ 34799 h 177"/>
                <a:gd name="T8" fmla="*/ 3215 w 160"/>
                <a:gd name="T9" fmla="*/ 34799 h 177"/>
                <a:gd name="T10" fmla="*/ 0 w 160"/>
                <a:gd name="T11" fmla="*/ 41257 h 177"/>
                <a:gd name="T12" fmla="*/ 0 w 160"/>
                <a:gd name="T13" fmla="*/ 50585 h 177"/>
                <a:gd name="T14" fmla="*/ 3215 w 160"/>
                <a:gd name="T15" fmla="*/ 57042 h 177"/>
                <a:gd name="T16" fmla="*/ 6429 w 160"/>
                <a:gd name="T17" fmla="*/ 60271 h 177"/>
                <a:gd name="T18" fmla="*/ 6429 w 160"/>
                <a:gd name="T19" fmla="*/ 60271 h 177"/>
                <a:gd name="T20" fmla="*/ 12502 w 160"/>
                <a:gd name="T21" fmla="*/ 63141 h 177"/>
                <a:gd name="T22" fmla="*/ 18931 w 160"/>
                <a:gd name="T23" fmla="*/ 63141 h 177"/>
                <a:gd name="T24" fmla="*/ 25360 w 160"/>
                <a:gd name="T25" fmla="*/ 60271 h 177"/>
                <a:gd name="T26" fmla="*/ 31433 w 160"/>
                <a:gd name="T27" fmla="*/ 57042 h 177"/>
                <a:gd name="T28" fmla="*/ 31433 w 160"/>
                <a:gd name="T29" fmla="*/ 57042 h 177"/>
                <a:gd name="T30" fmla="*/ 44291 w 160"/>
                <a:gd name="T31" fmla="*/ 41257 h 177"/>
                <a:gd name="T32" fmla="*/ 44291 w 160"/>
                <a:gd name="T33" fmla="*/ 41257 h 177"/>
                <a:gd name="T34" fmla="*/ 53578 w 160"/>
                <a:gd name="T35" fmla="*/ 25472 h 177"/>
                <a:gd name="T36" fmla="*/ 53578 w 160"/>
                <a:gd name="T37" fmla="*/ 25472 h 177"/>
                <a:gd name="T38" fmla="*/ 53578 w 160"/>
                <a:gd name="T39" fmla="*/ 25472 h 177"/>
                <a:gd name="T40" fmla="*/ 56793 w 160"/>
                <a:gd name="T41" fmla="*/ 22243 h 177"/>
                <a:gd name="T42" fmla="*/ 56793 w 160"/>
                <a:gd name="T43" fmla="*/ 12556 h 177"/>
                <a:gd name="T44" fmla="*/ 56793 w 160"/>
                <a:gd name="T45" fmla="*/ 6458 h 177"/>
                <a:gd name="T46" fmla="*/ 50363 w 160"/>
                <a:gd name="T47" fmla="*/ 3229 h 177"/>
                <a:gd name="T48" fmla="*/ 50363 w 160"/>
                <a:gd name="T49" fmla="*/ 3229 h 177"/>
                <a:gd name="T50" fmla="*/ 44291 w 160"/>
                <a:gd name="T51" fmla="*/ 0 h 177"/>
                <a:gd name="T52" fmla="*/ 37862 w 160"/>
                <a:gd name="T53" fmla="*/ 0 h 177"/>
                <a:gd name="T54" fmla="*/ 31433 w 160"/>
                <a:gd name="T55" fmla="*/ 0 h 177"/>
                <a:gd name="T56" fmla="*/ 28218 w 160"/>
                <a:gd name="T57" fmla="*/ 3229 h 177"/>
                <a:gd name="T58" fmla="*/ 28218 w 160"/>
                <a:gd name="T59" fmla="*/ 3229 h 177"/>
                <a:gd name="T60" fmla="*/ 15716 w 160"/>
                <a:gd name="T61" fmla="*/ 19014 h 177"/>
                <a:gd name="T62" fmla="*/ 15716 w 160"/>
                <a:gd name="T63" fmla="*/ 19014 h 177"/>
                <a:gd name="T64" fmla="*/ 3215 w 160"/>
                <a:gd name="T65" fmla="*/ 34799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77">
                  <a:moveTo>
                    <a:pt x="9" y="97"/>
                  </a:moveTo>
                  <a:lnTo>
                    <a:pt x="9" y="97"/>
                  </a:lnTo>
                  <a:lnTo>
                    <a:pt x="0" y="115"/>
                  </a:lnTo>
                  <a:lnTo>
                    <a:pt x="0" y="141"/>
                  </a:lnTo>
                  <a:lnTo>
                    <a:pt x="9" y="159"/>
                  </a:lnTo>
                  <a:lnTo>
                    <a:pt x="18" y="168"/>
                  </a:lnTo>
                  <a:lnTo>
                    <a:pt x="35" y="176"/>
                  </a:lnTo>
                  <a:lnTo>
                    <a:pt x="53" y="176"/>
                  </a:lnTo>
                  <a:lnTo>
                    <a:pt x="71" y="168"/>
                  </a:lnTo>
                  <a:lnTo>
                    <a:pt x="88" y="159"/>
                  </a:lnTo>
                  <a:lnTo>
                    <a:pt x="124" y="115"/>
                  </a:lnTo>
                  <a:lnTo>
                    <a:pt x="150" y="71"/>
                  </a:lnTo>
                  <a:lnTo>
                    <a:pt x="159" y="62"/>
                  </a:lnTo>
                  <a:lnTo>
                    <a:pt x="159" y="35"/>
                  </a:lnTo>
                  <a:lnTo>
                    <a:pt x="159" y="18"/>
                  </a:lnTo>
                  <a:lnTo>
                    <a:pt x="141" y="9"/>
                  </a:lnTo>
                  <a:lnTo>
                    <a:pt x="124" y="0"/>
                  </a:lnTo>
                  <a:lnTo>
                    <a:pt x="106" y="0"/>
                  </a:lnTo>
                  <a:lnTo>
                    <a:pt x="88" y="0"/>
                  </a:lnTo>
                  <a:lnTo>
                    <a:pt x="79" y="9"/>
                  </a:lnTo>
                  <a:lnTo>
                    <a:pt x="44" y="53"/>
                  </a:lnTo>
                  <a:lnTo>
                    <a:pt x="9"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7" name="Freeform 82"/>
            <p:cNvSpPr>
              <a:spLocks noChangeArrowheads="1"/>
            </p:cNvSpPr>
            <p:nvPr/>
          </p:nvSpPr>
          <p:spPr bwMode="auto">
            <a:xfrm>
              <a:off x="5249863" y="3924300"/>
              <a:ext cx="60325" cy="60325"/>
            </a:xfrm>
            <a:custGeom>
              <a:avLst/>
              <a:gdLst>
                <a:gd name="T0" fmla="*/ 6104 w 168"/>
                <a:gd name="T1" fmla="*/ 31599 h 168"/>
                <a:gd name="T2" fmla="*/ 3232 w 168"/>
                <a:gd name="T3" fmla="*/ 31599 h 168"/>
                <a:gd name="T4" fmla="*/ 3232 w 168"/>
                <a:gd name="T5" fmla="*/ 31599 h 168"/>
                <a:gd name="T6" fmla="*/ 3232 w 168"/>
                <a:gd name="T7" fmla="*/ 31599 h 168"/>
                <a:gd name="T8" fmla="*/ 3232 w 168"/>
                <a:gd name="T9" fmla="*/ 31599 h 168"/>
                <a:gd name="T10" fmla="*/ 0 w 168"/>
                <a:gd name="T11" fmla="*/ 34831 h 168"/>
                <a:gd name="T12" fmla="*/ 0 w 168"/>
                <a:gd name="T13" fmla="*/ 40935 h 168"/>
                <a:gd name="T14" fmla="*/ 0 w 168"/>
                <a:gd name="T15" fmla="*/ 47398 h 168"/>
                <a:gd name="T16" fmla="*/ 3232 w 168"/>
                <a:gd name="T17" fmla="*/ 53862 h 168"/>
                <a:gd name="T18" fmla="*/ 3232 w 168"/>
                <a:gd name="T19" fmla="*/ 53862 h 168"/>
                <a:gd name="T20" fmla="*/ 9336 w 168"/>
                <a:gd name="T21" fmla="*/ 56734 h 168"/>
                <a:gd name="T22" fmla="*/ 15799 w 168"/>
                <a:gd name="T23" fmla="*/ 59966 h 168"/>
                <a:gd name="T24" fmla="*/ 22263 w 168"/>
                <a:gd name="T25" fmla="*/ 56734 h 168"/>
                <a:gd name="T26" fmla="*/ 28367 w 168"/>
                <a:gd name="T27" fmla="*/ 53862 h 168"/>
                <a:gd name="T28" fmla="*/ 28367 w 168"/>
                <a:gd name="T29" fmla="*/ 53862 h 168"/>
                <a:gd name="T30" fmla="*/ 57093 w 168"/>
                <a:gd name="T31" fmla="*/ 28367 h 168"/>
                <a:gd name="T32" fmla="*/ 57093 w 168"/>
                <a:gd name="T33" fmla="*/ 28367 h 168"/>
                <a:gd name="T34" fmla="*/ 59966 w 168"/>
                <a:gd name="T35" fmla="*/ 25135 h 168"/>
                <a:gd name="T36" fmla="*/ 59966 w 168"/>
                <a:gd name="T37" fmla="*/ 18672 h 168"/>
                <a:gd name="T38" fmla="*/ 59966 w 168"/>
                <a:gd name="T39" fmla="*/ 12568 h 168"/>
                <a:gd name="T40" fmla="*/ 57093 w 168"/>
                <a:gd name="T41" fmla="*/ 6104 h 168"/>
                <a:gd name="T42" fmla="*/ 57093 w 168"/>
                <a:gd name="T43" fmla="*/ 6104 h 168"/>
                <a:gd name="T44" fmla="*/ 53862 w 168"/>
                <a:gd name="T45" fmla="*/ 2873 h 168"/>
                <a:gd name="T46" fmla="*/ 47398 w 168"/>
                <a:gd name="T47" fmla="*/ 0 h 168"/>
                <a:gd name="T48" fmla="*/ 41294 w 168"/>
                <a:gd name="T49" fmla="*/ 0 h 168"/>
                <a:gd name="T50" fmla="*/ 34831 w 168"/>
                <a:gd name="T51" fmla="*/ 2873 h 168"/>
                <a:gd name="T52" fmla="*/ 34831 w 168"/>
                <a:gd name="T53" fmla="*/ 2873 h 168"/>
                <a:gd name="T54" fmla="*/ 6104 w 168"/>
                <a:gd name="T55" fmla="*/ 31599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8" h="168">
                  <a:moveTo>
                    <a:pt x="17" y="88"/>
                  </a:moveTo>
                  <a:lnTo>
                    <a:pt x="9" y="88"/>
                  </a:lnTo>
                  <a:lnTo>
                    <a:pt x="0" y="97"/>
                  </a:lnTo>
                  <a:lnTo>
                    <a:pt x="0" y="114"/>
                  </a:lnTo>
                  <a:lnTo>
                    <a:pt x="0" y="132"/>
                  </a:lnTo>
                  <a:lnTo>
                    <a:pt x="9" y="150"/>
                  </a:lnTo>
                  <a:lnTo>
                    <a:pt x="26" y="158"/>
                  </a:lnTo>
                  <a:lnTo>
                    <a:pt x="44" y="167"/>
                  </a:lnTo>
                  <a:lnTo>
                    <a:pt x="62" y="158"/>
                  </a:lnTo>
                  <a:lnTo>
                    <a:pt x="79" y="150"/>
                  </a:lnTo>
                  <a:lnTo>
                    <a:pt x="159" y="79"/>
                  </a:lnTo>
                  <a:lnTo>
                    <a:pt x="167" y="70"/>
                  </a:lnTo>
                  <a:lnTo>
                    <a:pt x="167" y="52"/>
                  </a:lnTo>
                  <a:lnTo>
                    <a:pt x="167" y="35"/>
                  </a:lnTo>
                  <a:lnTo>
                    <a:pt x="159" y="17"/>
                  </a:lnTo>
                  <a:lnTo>
                    <a:pt x="150" y="8"/>
                  </a:lnTo>
                  <a:lnTo>
                    <a:pt x="132" y="0"/>
                  </a:lnTo>
                  <a:lnTo>
                    <a:pt x="115" y="0"/>
                  </a:lnTo>
                  <a:lnTo>
                    <a:pt x="97" y="8"/>
                  </a:lnTo>
                  <a:lnTo>
                    <a:pt x="17"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8" name="Freeform 83"/>
            <p:cNvSpPr>
              <a:spLocks noChangeArrowheads="1"/>
            </p:cNvSpPr>
            <p:nvPr/>
          </p:nvSpPr>
          <p:spPr bwMode="auto">
            <a:xfrm>
              <a:off x="5338763" y="3857625"/>
              <a:ext cx="63500" cy="50800"/>
            </a:xfrm>
            <a:custGeom>
              <a:avLst/>
              <a:gdLst>
                <a:gd name="T0" fmla="*/ 25113 w 177"/>
                <a:gd name="T1" fmla="*/ 50442 h 142"/>
                <a:gd name="T2" fmla="*/ 25113 w 177"/>
                <a:gd name="T3" fmla="*/ 50442 h 142"/>
                <a:gd name="T4" fmla="*/ 57042 w 177"/>
                <a:gd name="T5" fmla="*/ 28620 h 142"/>
                <a:gd name="T6" fmla="*/ 57042 w 177"/>
                <a:gd name="T7" fmla="*/ 28620 h 142"/>
                <a:gd name="T8" fmla="*/ 57042 w 177"/>
                <a:gd name="T9" fmla="*/ 28620 h 142"/>
                <a:gd name="T10" fmla="*/ 60271 w 177"/>
                <a:gd name="T11" fmla="*/ 22180 h 142"/>
                <a:gd name="T12" fmla="*/ 63141 w 177"/>
                <a:gd name="T13" fmla="*/ 18961 h 142"/>
                <a:gd name="T14" fmla="*/ 63141 w 177"/>
                <a:gd name="T15" fmla="*/ 12879 h 142"/>
                <a:gd name="T16" fmla="*/ 60271 w 177"/>
                <a:gd name="T17" fmla="*/ 6439 h 142"/>
                <a:gd name="T18" fmla="*/ 60271 w 177"/>
                <a:gd name="T19" fmla="*/ 6439 h 142"/>
                <a:gd name="T20" fmla="*/ 57042 w 177"/>
                <a:gd name="T21" fmla="*/ 3220 h 142"/>
                <a:gd name="T22" fmla="*/ 50585 w 177"/>
                <a:gd name="T23" fmla="*/ 0 h 142"/>
                <a:gd name="T24" fmla="*/ 44127 w 177"/>
                <a:gd name="T25" fmla="*/ 0 h 142"/>
                <a:gd name="T26" fmla="*/ 38028 w 177"/>
                <a:gd name="T27" fmla="*/ 3220 h 142"/>
                <a:gd name="T28" fmla="*/ 38028 w 177"/>
                <a:gd name="T29" fmla="*/ 3220 h 142"/>
                <a:gd name="T30" fmla="*/ 6458 w 177"/>
                <a:gd name="T31" fmla="*/ 22180 h 142"/>
                <a:gd name="T32" fmla="*/ 6458 w 177"/>
                <a:gd name="T33" fmla="*/ 22180 h 142"/>
                <a:gd name="T34" fmla="*/ 6458 w 177"/>
                <a:gd name="T35" fmla="*/ 22180 h 142"/>
                <a:gd name="T36" fmla="*/ 6458 w 177"/>
                <a:gd name="T37" fmla="*/ 22180 h 142"/>
                <a:gd name="T38" fmla="*/ 6458 w 177"/>
                <a:gd name="T39" fmla="*/ 22180 h 142"/>
                <a:gd name="T40" fmla="*/ 3229 w 177"/>
                <a:gd name="T41" fmla="*/ 28620 h 142"/>
                <a:gd name="T42" fmla="*/ 0 w 177"/>
                <a:gd name="T43" fmla="*/ 34701 h 142"/>
                <a:gd name="T44" fmla="*/ 0 w 177"/>
                <a:gd name="T45" fmla="*/ 41141 h 142"/>
                <a:gd name="T46" fmla="*/ 3229 w 177"/>
                <a:gd name="T47" fmla="*/ 44361 h 142"/>
                <a:gd name="T48" fmla="*/ 3229 w 177"/>
                <a:gd name="T49" fmla="*/ 44361 h 142"/>
                <a:gd name="T50" fmla="*/ 6458 w 177"/>
                <a:gd name="T51" fmla="*/ 50442 h 142"/>
                <a:gd name="T52" fmla="*/ 12556 w 177"/>
                <a:gd name="T53" fmla="*/ 50442 h 142"/>
                <a:gd name="T54" fmla="*/ 19014 w 177"/>
                <a:gd name="T55" fmla="*/ 50442 h 142"/>
                <a:gd name="T56" fmla="*/ 25113 w 177"/>
                <a:gd name="T57" fmla="*/ 50442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42">
                  <a:moveTo>
                    <a:pt x="70" y="141"/>
                  </a:moveTo>
                  <a:lnTo>
                    <a:pt x="70" y="141"/>
                  </a:lnTo>
                  <a:lnTo>
                    <a:pt x="159" y="80"/>
                  </a:lnTo>
                  <a:lnTo>
                    <a:pt x="168" y="62"/>
                  </a:lnTo>
                  <a:lnTo>
                    <a:pt x="176" y="53"/>
                  </a:lnTo>
                  <a:lnTo>
                    <a:pt x="176" y="36"/>
                  </a:lnTo>
                  <a:lnTo>
                    <a:pt x="168" y="18"/>
                  </a:lnTo>
                  <a:lnTo>
                    <a:pt x="159" y="9"/>
                  </a:lnTo>
                  <a:lnTo>
                    <a:pt x="141" y="0"/>
                  </a:lnTo>
                  <a:lnTo>
                    <a:pt x="123" y="0"/>
                  </a:lnTo>
                  <a:lnTo>
                    <a:pt x="106" y="9"/>
                  </a:lnTo>
                  <a:lnTo>
                    <a:pt x="18" y="62"/>
                  </a:lnTo>
                  <a:lnTo>
                    <a:pt x="9" y="80"/>
                  </a:lnTo>
                  <a:lnTo>
                    <a:pt x="0" y="97"/>
                  </a:lnTo>
                  <a:lnTo>
                    <a:pt x="0" y="115"/>
                  </a:lnTo>
                  <a:lnTo>
                    <a:pt x="9" y="124"/>
                  </a:lnTo>
                  <a:lnTo>
                    <a:pt x="18" y="141"/>
                  </a:lnTo>
                  <a:lnTo>
                    <a:pt x="35" y="141"/>
                  </a:lnTo>
                  <a:lnTo>
                    <a:pt x="53" y="141"/>
                  </a:lnTo>
                  <a:lnTo>
                    <a:pt x="70" y="1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199" name="Freeform 84"/>
            <p:cNvSpPr>
              <a:spLocks noChangeArrowheads="1"/>
            </p:cNvSpPr>
            <p:nvPr/>
          </p:nvSpPr>
          <p:spPr bwMode="auto">
            <a:xfrm>
              <a:off x="5437188" y="3800475"/>
              <a:ext cx="60325" cy="47625"/>
            </a:xfrm>
            <a:custGeom>
              <a:avLst/>
              <a:gdLst>
                <a:gd name="T0" fmla="*/ 22131 w 169"/>
                <a:gd name="T1" fmla="*/ 44044 h 133"/>
                <a:gd name="T2" fmla="*/ 22131 w 169"/>
                <a:gd name="T3" fmla="*/ 44044 h 133"/>
                <a:gd name="T4" fmla="*/ 53543 w 169"/>
                <a:gd name="T5" fmla="*/ 25066 h 133"/>
                <a:gd name="T6" fmla="*/ 53543 w 169"/>
                <a:gd name="T7" fmla="*/ 25066 h 133"/>
                <a:gd name="T8" fmla="*/ 53543 w 169"/>
                <a:gd name="T9" fmla="*/ 25066 h 133"/>
                <a:gd name="T10" fmla="*/ 56755 w 169"/>
                <a:gd name="T11" fmla="*/ 21843 h 133"/>
                <a:gd name="T12" fmla="*/ 59968 w 169"/>
                <a:gd name="T13" fmla="*/ 18620 h 133"/>
                <a:gd name="T14" fmla="*/ 59968 w 169"/>
                <a:gd name="T15" fmla="*/ 12891 h 133"/>
                <a:gd name="T16" fmla="*/ 59968 w 169"/>
                <a:gd name="T17" fmla="*/ 6445 h 133"/>
                <a:gd name="T18" fmla="*/ 59968 w 169"/>
                <a:gd name="T19" fmla="*/ 6445 h 133"/>
                <a:gd name="T20" fmla="*/ 56755 w 169"/>
                <a:gd name="T21" fmla="*/ 3223 h 133"/>
                <a:gd name="T22" fmla="*/ 50687 w 169"/>
                <a:gd name="T23" fmla="*/ 0 h 133"/>
                <a:gd name="T24" fmla="*/ 47475 w 169"/>
                <a:gd name="T25" fmla="*/ 0 h 133"/>
                <a:gd name="T26" fmla="*/ 41050 w 169"/>
                <a:gd name="T27" fmla="*/ 0 h 133"/>
                <a:gd name="T28" fmla="*/ 41050 w 169"/>
                <a:gd name="T29" fmla="*/ 0 h 133"/>
                <a:gd name="T30" fmla="*/ 6425 w 169"/>
                <a:gd name="T31" fmla="*/ 18620 h 133"/>
                <a:gd name="T32" fmla="*/ 6425 w 169"/>
                <a:gd name="T33" fmla="*/ 18620 h 133"/>
                <a:gd name="T34" fmla="*/ 6425 w 169"/>
                <a:gd name="T35" fmla="*/ 18620 h 133"/>
                <a:gd name="T36" fmla="*/ 6425 w 169"/>
                <a:gd name="T37" fmla="*/ 18620 h 133"/>
                <a:gd name="T38" fmla="*/ 6425 w 169"/>
                <a:gd name="T39" fmla="*/ 18620 h 133"/>
                <a:gd name="T40" fmla="*/ 3213 w 169"/>
                <a:gd name="T41" fmla="*/ 21843 h 133"/>
                <a:gd name="T42" fmla="*/ 0 w 169"/>
                <a:gd name="T43" fmla="*/ 28289 h 133"/>
                <a:gd name="T44" fmla="*/ 0 w 169"/>
                <a:gd name="T45" fmla="*/ 34376 h 133"/>
                <a:gd name="T46" fmla="*/ 0 w 169"/>
                <a:gd name="T47" fmla="*/ 37599 h 133"/>
                <a:gd name="T48" fmla="*/ 0 w 169"/>
                <a:gd name="T49" fmla="*/ 37599 h 133"/>
                <a:gd name="T50" fmla="*/ 6425 w 169"/>
                <a:gd name="T51" fmla="*/ 44044 h 133"/>
                <a:gd name="T52" fmla="*/ 9638 w 169"/>
                <a:gd name="T53" fmla="*/ 47267 h 133"/>
                <a:gd name="T54" fmla="*/ 16063 w 169"/>
                <a:gd name="T55" fmla="*/ 47267 h 133"/>
                <a:gd name="T56" fmla="*/ 22131 w 169"/>
                <a:gd name="T57" fmla="*/ 44044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133">
                  <a:moveTo>
                    <a:pt x="62" y="123"/>
                  </a:moveTo>
                  <a:lnTo>
                    <a:pt x="62" y="123"/>
                  </a:lnTo>
                  <a:lnTo>
                    <a:pt x="150" y="70"/>
                  </a:lnTo>
                  <a:lnTo>
                    <a:pt x="159" y="61"/>
                  </a:lnTo>
                  <a:lnTo>
                    <a:pt x="168" y="52"/>
                  </a:lnTo>
                  <a:lnTo>
                    <a:pt x="168" y="36"/>
                  </a:lnTo>
                  <a:lnTo>
                    <a:pt x="168" y="18"/>
                  </a:lnTo>
                  <a:lnTo>
                    <a:pt x="159" y="9"/>
                  </a:lnTo>
                  <a:lnTo>
                    <a:pt x="142" y="0"/>
                  </a:lnTo>
                  <a:lnTo>
                    <a:pt x="133" y="0"/>
                  </a:lnTo>
                  <a:lnTo>
                    <a:pt x="115" y="0"/>
                  </a:lnTo>
                  <a:lnTo>
                    <a:pt x="18" y="52"/>
                  </a:lnTo>
                  <a:lnTo>
                    <a:pt x="9" y="61"/>
                  </a:lnTo>
                  <a:lnTo>
                    <a:pt x="0" y="79"/>
                  </a:lnTo>
                  <a:lnTo>
                    <a:pt x="0" y="96"/>
                  </a:lnTo>
                  <a:lnTo>
                    <a:pt x="0" y="105"/>
                  </a:lnTo>
                  <a:lnTo>
                    <a:pt x="18" y="123"/>
                  </a:lnTo>
                  <a:lnTo>
                    <a:pt x="27" y="132"/>
                  </a:lnTo>
                  <a:lnTo>
                    <a:pt x="45" y="132"/>
                  </a:lnTo>
                  <a:lnTo>
                    <a:pt x="62" y="1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0" name="Freeform 85"/>
            <p:cNvSpPr>
              <a:spLocks noChangeArrowheads="1"/>
            </p:cNvSpPr>
            <p:nvPr/>
          </p:nvSpPr>
          <p:spPr bwMode="auto">
            <a:xfrm>
              <a:off x="5538788" y="3749675"/>
              <a:ext cx="60325" cy="44450"/>
            </a:xfrm>
            <a:custGeom>
              <a:avLst/>
              <a:gdLst>
                <a:gd name="T0" fmla="*/ 6104 w 168"/>
                <a:gd name="T1" fmla="*/ 18847 h 125"/>
                <a:gd name="T2" fmla="*/ 6104 w 168"/>
                <a:gd name="T3" fmla="*/ 18847 h 125"/>
                <a:gd name="T4" fmla="*/ 3232 w 168"/>
                <a:gd name="T5" fmla="*/ 22047 h 125"/>
                <a:gd name="T6" fmla="*/ 0 w 168"/>
                <a:gd name="T7" fmla="*/ 25248 h 125"/>
                <a:gd name="T8" fmla="*/ 0 w 168"/>
                <a:gd name="T9" fmla="*/ 31293 h 125"/>
                <a:gd name="T10" fmla="*/ 0 w 168"/>
                <a:gd name="T11" fmla="*/ 34493 h 125"/>
                <a:gd name="T12" fmla="*/ 0 w 168"/>
                <a:gd name="T13" fmla="*/ 34493 h 125"/>
                <a:gd name="T14" fmla="*/ 3232 w 168"/>
                <a:gd name="T15" fmla="*/ 40894 h 125"/>
                <a:gd name="T16" fmla="*/ 9336 w 168"/>
                <a:gd name="T17" fmla="*/ 40894 h 125"/>
                <a:gd name="T18" fmla="*/ 12568 w 168"/>
                <a:gd name="T19" fmla="*/ 44094 h 125"/>
                <a:gd name="T20" fmla="*/ 19031 w 168"/>
                <a:gd name="T21" fmla="*/ 40894 h 125"/>
                <a:gd name="T22" fmla="*/ 19031 w 168"/>
                <a:gd name="T23" fmla="*/ 40894 h 125"/>
                <a:gd name="T24" fmla="*/ 53862 w 168"/>
                <a:gd name="T25" fmla="*/ 25248 h 125"/>
                <a:gd name="T26" fmla="*/ 53862 w 168"/>
                <a:gd name="T27" fmla="*/ 25248 h 125"/>
                <a:gd name="T28" fmla="*/ 53862 w 168"/>
                <a:gd name="T29" fmla="*/ 25248 h 125"/>
                <a:gd name="T30" fmla="*/ 57093 w 168"/>
                <a:gd name="T31" fmla="*/ 22047 h 125"/>
                <a:gd name="T32" fmla="*/ 59966 w 168"/>
                <a:gd name="T33" fmla="*/ 18847 h 125"/>
                <a:gd name="T34" fmla="*/ 59966 w 168"/>
                <a:gd name="T35" fmla="*/ 12446 h 125"/>
                <a:gd name="T36" fmla="*/ 59966 w 168"/>
                <a:gd name="T37" fmla="*/ 9601 h 125"/>
                <a:gd name="T38" fmla="*/ 59966 w 168"/>
                <a:gd name="T39" fmla="*/ 9601 h 125"/>
                <a:gd name="T40" fmla="*/ 57093 w 168"/>
                <a:gd name="T41" fmla="*/ 3200 h 125"/>
                <a:gd name="T42" fmla="*/ 53862 w 168"/>
                <a:gd name="T43" fmla="*/ 0 h 125"/>
                <a:gd name="T44" fmla="*/ 47398 w 168"/>
                <a:gd name="T45" fmla="*/ 0 h 125"/>
                <a:gd name="T46" fmla="*/ 44167 w 168"/>
                <a:gd name="T47" fmla="*/ 3200 h 125"/>
                <a:gd name="T48" fmla="*/ 9336 w 168"/>
                <a:gd name="T49" fmla="*/ 15646 h 125"/>
                <a:gd name="T50" fmla="*/ 9336 w 168"/>
                <a:gd name="T51" fmla="*/ 15646 h 125"/>
                <a:gd name="T52" fmla="*/ 6104 w 168"/>
                <a:gd name="T53" fmla="*/ 18847 h 1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5">
                  <a:moveTo>
                    <a:pt x="17" y="53"/>
                  </a:moveTo>
                  <a:lnTo>
                    <a:pt x="17" y="53"/>
                  </a:lnTo>
                  <a:lnTo>
                    <a:pt x="9" y="62"/>
                  </a:lnTo>
                  <a:lnTo>
                    <a:pt x="0" y="71"/>
                  </a:lnTo>
                  <a:lnTo>
                    <a:pt x="0" y="88"/>
                  </a:lnTo>
                  <a:lnTo>
                    <a:pt x="0" y="97"/>
                  </a:lnTo>
                  <a:lnTo>
                    <a:pt x="9" y="115"/>
                  </a:lnTo>
                  <a:lnTo>
                    <a:pt x="26" y="115"/>
                  </a:lnTo>
                  <a:lnTo>
                    <a:pt x="35" y="124"/>
                  </a:lnTo>
                  <a:lnTo>
                    <a:pt x="53" y="115"/>
                  </a:lnTo>
                  <a:lnTo>
                    <a:pt x="150" y="71"/>
                  </a:lnTo>
                  <a:lnTo>
                    <a:pt x="159" y="62"/>
                  </a:lnTo>
                  <a:lnTo>
                    <a:pt x="167" y="53"/>
                  </a:lnTo>
                  <a:lnTo>
                    <a:pt x="167" y="35"/>
                  </a:lnTo>
                  <a:lnTo>
                    <a:pt x="167" y="27"/>
                  </a:lnTo>
                  <a:lnTo>
                    <a:pt x="159" y="9"/>
                  </a:lnTo>
                  <a:lnTo>
                    <a:pt x="150" y="0"/>
                  </a:lnTo>
                  <a:lnTo>
                    <a:pt x="132" y="0"/>
                  </a:lnTo>
                  <a:lnTo>
                    <a:pt x="123" y="9"/>
                  </a:lnTo>
                  <a:lnTo>
                    <a:pt x="26" y="44"/>
                  </a:lnTo>
                  <a:lnTo>
                    <a:pt x="17" y="5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1" name="Freeform 86"/>
            <p:cNvSpPr>
              <a:spLocks noChangeArrowheads="1"/>
            </p:cNvSpPr>
            <p:nvPr/>
          </p:nvSpPr>
          <p:spPr bwMode="auto">
            <a:xfrm>
              <a:off x="5643563" y="3708400"/>
              <a:ext cx="60325" cy="38100"/>
            </a:xfrm>
            <a:custGeom>
              <a:avLst/>
              <a:gdLst>
                <a:gd name="T0" fmla="*/ 18918 w 169"/>
                <a:gd name="T1" fmla="*/ 34895 h 107"/>
                <a:gd name="T2" fmla="*/ 18918 w 169"/>
                <a:gd name="T3" fmla="*/ 34895 h 107"/>
                <a:gd name="T4" fmla="*/ 53543 w 169"/>
                <a:gd name="T5" fmla="*/ 22077 h 107"/>
                <a:gd name="T6" fmla="*/ 53543 w 169"/>
                <a:gd name="T7" fmla="*/ 22077 h 107"/>
                <a:gd name="T8" fmla="*/ 53543 w 169"/>
                <a:gd name="T9" fmla="*/ 22077 h 107"/>
                <a:gd name="T10" fmla="*/ 59968 w 169"/>
                <a:gd name="T11" fmla="*/ 16023 h 107"/>
                <a:gd name="T12" fmla="*/ 59968 w 169"/>
                <a:gd name="T13" fmla="*/ 6409 h 107"/>
                <a:gd name="T14" fmla="*/ 59968 w 169"/>
                <a:gd name="T15" fmla="*/ 6409 h 107"/>
                <a:gd name="T16" fmla="*/ 56755 w 169"/>
                <a:gd name="T17" fmla="*/ 3205 h 107"/>
                <a:gd name="T18" fmla="*/ 53543 w 169"/>
                <a:gd name="T19" fmla="*/ 0 h 107"/>
                <a:gd name="T20" fmla="*/ 50330 w 169"/>
                <a:gd name="T21" fmla="*/ 0 h 107"/>
                <a:gd name="T22" fmla="*/ 44262 w 169"/>
                <a:gd name="T23" fmla="*/ 0 h 107"/>
                <a:gd name="T24" fmla="*/ 9281 w 169"/>
                <a:gd name="T25" fmla="*/ 12819 h 107"/>
                <a:gd name="T26" fmla="*/ 9281 w 169"/>
                <a:gd name="T27" fmla="*/ 12819 h 107"/>
                <a:gd name="T28" fmla="*/ 9281 w 169"/>
                <a:gd name="T29" fmla="*/ 12819 h 107"/>
                <a:gd name="T30" fmla="*/ 9281 w 169"/>
                <a:gd name="T31" fmla="*/ 12819 h 107"/>
                <a:gd name="T32" fmla="*/ 3213 w 169"/>
                <a:gd name="T33" fmla="*/ 16023 h 107"/>
                <a:gd name="T34" fmla="*/ 3213 w 169"/>
                <a:gd name="T35" fmla="*/ 18872 h 107"/>
                <a:gd name="T36" fmla="*/ 0 w 169"/>
                <a:gd name="T37" fmla="*/ 25281 h 107"/>
                <a:gd name="T38" fmla="*/ 3213 w 169"/>
                <a:gd name="T39" fmla="*/ 28486 h 107"/>
                <a:gd name="T40" fmla="*/ 3213 w 169"/>
                <a:gd name="T41" fmla="*/ 28486 h 107"/>
                <a:gd name="T42" fmla="*/ 3213 w 169"/>
                <a:gd name="T43" fmla="*/ 34895 h 107"/>
                <a:gd name="T44" fmla="*/ 9281 w 169"/>
                <a:gd name="T45" fmla="*/ 34895 h 107"/>
                <a:gd name="T46" fmla="*/ 12493 w 169"/>
                <a:gd name="T47" fmla="*/ 37744 h 107"/>
                <a:gd name="T48" fmla="*/ 18918 w 169"/>
                <a:gd name="T49" fmla="*/ 34895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107">
                  <a:moveTo>
                    <a:pt x="53" y="98"/>
                  </a:moveTo>
                  <a:lnTo>
                    <a:pt x="53" y="98"/>
                  </a:lnTo>
                  <a:lnTo>
                    <a:pt x="150" y="62"/>
                  </a:lnTo>
                  <a:lnTo>
                    <a:pt x="168" y="45"/>
                  </a:lnTo>
                  <a:lnTo>
                    <a:pt x="168" y="18"/>
                  </a:lnTo>
                  <a:lnTo>
                    <a:pt x="159" y="9"/>
                  </a:lnTo>
                  <a:lnTo>
                    <a:pt x="150" y="0"/>
                  </a:lnTo>
                  <a:lnTo>
                    <a:pt x="141" y="0"/>
                  </a:lnTo>
                  <a:lnTo>
                    <a:pt x="124" y="0"/>
                  </a:lnTo>
                  <a:lnTo>
                    <a:pt x="26" y="36"/>
                  </a:lnTo>
                  <a:lnTo>
                    <a:pt x="9" y="45"/>
                  </a:lnTo>
                  <a:lnTo>
                    <a:pt x="9" y="53"/>
                  </a:lnTo>
                  <a:lnTo>
                    <a:pt x="0" y="71"/>
                  </a:lnTo>
                  <a:lnTo>
                    <a:pt x="9" y="80"/>
                  </a:lnTo>
                  <a:lnTo>
                    <a:pt x="9" y="98"/>
                  </a:lnTo>
                  <a:lnTo>
                    <a:pt x="26" y="98"/>
                  </a:lnTo>
                  <a:lnTo>
                    <a:pt x="35" y="106"/>
                  </a:lnTo>
                  <a:lnTo>
                    <a:pt x="53" y="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2" name="Freeform 87"/>
            <p:cNvSpPr>
              <a:spLocks noChangeArrowheads="1"/>
            </p:cNvSpPr>
            <p:nvPr/>
          </p:nvSpPr>
          <p:spPr bwMode="auto">
            <a:xfrm>
              <a:off x="5754688" y="3670300"/>
              <a:ext cx="53975" cy="31750"/>
            </a:xfrm>
            <a:custGeom>
              <a:avLst/>
              <a:gdLst>
                <a:gd name="T0" fmla="*/ 12511 w 151"/>
                <a:gd name="T1" fmla="*/ 31393 h 89"/>
                <a:gd name="T2" fmla="*/ 12511 w 151"/>
                <a:gd name="T3" fmla="*/ 31393 h 89"/>
                <a:gd name="T4" fmla="*/ 47183 w 151"/>
                <a:gd name="T5" fmla="*/ 18907 h 89"/>
                <a:gd name="T6" fmla="*/ 47183 w 151"/>
                <a:gd name="T7" fmla="*/ 18907 h 89"/>
                <a:gd name="T8" fmla="*/ 47183 w 151"/>
                <a:gd name="T9" fmla="*/ 18907 h 89"/>
                <a:gd name="T10" fmla="*/ 53618 w 151"/>
                <a:gd name="T11" fmla="*/ 15697 h 89"/>
                <a:gd name="T12" fmla="*/ 53618 w 151"/>
                <a:gd name="T13" fmla="*/ 6065 h 89"/>
                <a:gd name="T14" fmla="*/ 53618 w 151"/>
                <a:gd name="T15" fmla="*/ 6065 h 89"/>
                <a:gd name="T16" fmla="*/ 50400 w 151"/>
                <a:gd name="T17" fmla="*/ 0 h 89"/>
                <a:gd name="T18" fmla="*/ 41107 w 151"/>
                <a:gd name="T19" fmla="*/ 0 h 89"/>
                <a:gd name="T20" fmla="*/ 6077 w 151"/>
                <a:gd name="T21" fmla="*/ 12486 h 89"/>
                <a:gd name="T22" fmla="*/ 6077 w 151"/>
                <a:gd name="T23" fmla="*/ 12486 h 89"/>
                <a:gd name="T24" fmla="*/ 6077 w 151"/>
                <a:gd name="T25" fmla="*/ 12486 h 89"/>
                <a:gd name="T26" fmla="*/ 6077 w 151"/>
                <a:gd name="T27" fmla="*/ 12486 h 89"/>
                <a:gd name="T28" fmla="*/ 0 w 151"/>
                <a:gd name="T29" fmla="*/ 18907 h 89"/>
                <a:gd name="T30" fmla="*/ 0 w 151"/>
                <a:gd name="T31" fmla="*/ 24972 h 89"/>
                <a:gd name="T32" fmla="*/ 0 w 151"/>
                <a:gd name="T33" fmla="*/ 24972 h 89"/>
                <a:gd name="T34" fmla="*/ 3217 w 151"/>
                <a:gd name="T35" fmla="*/ 31393 h 89"/>
                <a:gd name="T36" fmla="*/ 12511 w 151"/>
                <a:gd name="T37" fmla="*/ 31393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1" h="89">
                  <a:moveTo>
                    <a:pt x="35" y="88"/>
                  </a:moveTo>
                  <a:lnTo>
                    <a:pt x="35" y="88"/>
                  </a:lnTo>
                  <a:lnTo>
                    <a:pt x="132" y="53"/>
                  </a:lnTo>
                  <a:lnTo>
                    <a:pt x="150" y="44"/>
                  </a:lnTo>
                  <a:lnTo>
                    <a:pt x="150" y="17"/>
                  </a:lnTo>
                  <a:lnTo>
                    <a:pt x="141" y="0"/>
                  </a:lnTo>
                  <a:lnTo>
                    <a:pt x="115" y="0"/>
                  </a:lnTo>
                  <a:lnTo>
                    <a:pt x="17" y="35"/>
                  </a:lnTo>
                  <a:lnTo>
                    <a:pt x="0" y="53"/>
                  </a:lnTo>
                  <a:lnTo>
                    <a:pt x="0" y="70"/>
                  </a:lnTo>
                  <a:lnTo>
                    <a:pt x="9" y="88"/>
                  </a:lnTo>
                  <a:lnTo>
                    <a:pt x="35"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3" name="Freeform 88"/>
            <p:cNvSpPr>
              <a:spLocks noChangeArrowheads="1"/>
            </p:cNvSpPr>
            <p:nvPr/>
          </p:nvSpPr>
          <p:spPr bwMode="auto">
            <a:xfrm>
              <a:off x="5862638" y="3638550"/>
              <a:ext cx="53975" cy="28575"/>
            </a:xfrm>
            <a:custGeom>
              <a:avLst/>
              <a:gdLst>
                <a:gd name="T0" fmla="*/ 12511 w 151"/>
                <a:gd name="T1" fmla="*/ 28222 h 81"/>
                <a:gd name="T2" fmla="*/ 47183 w 151"/>
                <a:gd name="T3" fmla="*/ 15522 h 81"/>
                <a:gd name="T4" fmla="*/ 47183 w 151"/>
                <a:gd name="T5" fmla="*/ 15522 h 81"/>
                <a:gd name="T6" fmla="*/ 47183 w 151"/>
                <a:gd name="T7" fmla="*/ 15522 h 81"/>
                <a:gd name="T8" fmla="*/ 53618 w 151"/>
                <a:gd name="T9" fmla="*/ 12700 h 81"/>
                <a:gd name="T10" fmla="*/ 53618 w 151"/>
                <a:gd name="T11" fmla="*/ 6350 h 81"/>
                <a:gd name="T12" fmla="*/ 53618 w 151"/>
                <a:gd name="T13" fmla="*/ 6350 h 81"/>
                <a:gd name="T14" fmla="*/ 50400 w 151"/>
                <a:gd name="T15" fmla="*/ 0 h 81"/>
                <a:gd name="T16" fmla="*/ 43966 w 151"/>
                <a:gd name="T17" fmla="*/ 0 h 81"/>
                <a:gd name="T18" fmla="*/ 6434 w 151"/>
                <a:gd name="T19" fmla="*/ 9525 h 81"/>
                <a:gd name="T20" fmla="*/ 6434 w 151"/>
                <a:gd name="T21" fmla="*/ 9525 h 81"/>
                <a:gd name="T22" fmla="*/ 6434 w 151"/>
                <a:gd name="T23" fmla="*/ 9525 h 81"/>
                <a:gd name="T24" fmla="*/ 6434 w 151"/>
                <a:gd name="T25" fmla="*/ 9525 h 81"/>
                <a:gd name="T26" fmla="*/ 0 w 151"/>
                <a:gd name="T27" fmla="*/ 12700 h 81"/>
                <a:gd name="T28" fmla="*/ 0 w 151"/>
                <a:gd name="T29" fmla="*/ 21872 h 81"/>
                <a:gd name="T30" fmla="*/ 0 w 151"/>
                <a:gd name="T31" fmla="*/ 21872 h 81"/>
                <a:gd name="T32" fmla="*/ 6434 w 151"/>
                <a:gd name="T33" fmla="*/ 25047 h 81"/>
                <a:gd name="T34" fmla="*/ 12511 w 151"/>
                <a:gd name="T35" fmla="*/ 28222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 h="81">
                  <a:moveTo>
                    <a:pt x="35" y="80"/>
                  </a:moveTo>
                  <a:lnTo>
                    <a:pt x="132" y="44"/>
                  </a:lnTo>
                  <a:lnTo>
                    <a:pt x="150" y="36"/>
                  </a:lnTo>
                  <a:lnTo>
                    <a:pt x="150" y="18"/>
                  </a:lnTo>
                  <a:lnTo>
                    <a:pt x="141" y="0"/>
                  </a:lnTo>
                  <a:lnTo>
                    <a:pt x="123" y="0"/>
                  </a:lnTo>
                  <a:lnTo>
                    <a:pt x="18" y="27"/>
                  </a:lnTo>
                  <a:lnTo>
                    <a:pt x="0" y="36"/>
                  </a:lnTo>
                  <a:lnTo>
                    <a:pt x="0" y="62"/>
                  </a:lnTo>
                  <a:lnTo>
                    <a:pt x="18" y="71"/>
                  </a:lnTo>
                  <a:lnTo>
                    <a:pt x="35"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4" name="Freeform 89"/>
            <p:cNvSpPr>
              <a:spLocks noChangeArrowheads="1"/>
            </p:cNvSpPr>
            <p:nvPr/>
          </p:nvSpPr>
          <p:spPr bwMode="auto">
            <a:xfrm>
              <a:off x="4684713" y="6846888"/>
              <a:ext cx="19050" cy="6350"/>
            </a:xfrm>
            <a:custGeom>
              <a:avLst/>
              <a:gdLst>
                <a:gd name="T0" fmla="*/ 0 w 54"/>
                <a:gd name="T1" fmla="*/ 5997 h 18"/>
                <a:gd name="T2" fmla="*/ 18697 w 54"/>
                <a:gd name="T3" fmla="*/ 2822 h 18"/>
                <a:gd name="T4" fmla="*/ 18697 w 54"/>
                <a:gd name="T5" fmla="*/ 2822 h 18"/>
                <a:gd name="T6" fmla="*/ 18697 w 54"/>
                <a:gd name="T7" fmla="*/ 2822 h 18"/>
                <a:gd name="T8" fmla="*/ 18697 w 54"/>
                <a:gd name="T9" fmla="*/ 2822 h 18"/>
                <a:gd name="T10" fmla="*/ 18697 w 54"/>
                <a:gd name="T11" fmla="*/ 0 h 18"/>
                <a:gd name="T12" fmla="*/ 18697 w 54"/>
                <a:gd name="T13" fmla="*/ 0 h 18"/>
                <a:gd name="T14" fmla="*/ 18697 w 54"/>
                <a:gd name="T15" fmla="*/ 0 h 18"/>
                <a:gd name="T16" fmla="*/ 0 w 54"/>
                <a:gd name="T17" fmla="*/ 599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8">
                  <a:moveTo>
                    <a:pt x="0" y="17"/>
                  </a:moveTo>
                  <a:lnTo>
                    <a:pt x="53" y="8"/>
                  </a:lnTo>
                  <a:lnTo>
                    <a:pt x="53" y="0"/>
                  </a:lnTo>
                  <a:lnTo>
                    <a:pt x="0"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5" name="Freeform 90"/>
            <p:cNvSpPr>
              <a:spLocks noChangeArrowheads="1"/>
            </p:cNvSpPr>
            <p:nvPr/>
          </p:nvSpPr>
          <p:spPr bwMode="auto">
            <a:xfrm>
              <a:off x="4773613" y="6815138"/>
              <a:ext cx="44450" cy="15875"/>
            </a:xfrm>
            <a:custGeom>
              <a:avLst/>
              <a:gdLst>
                <a:gd name="T0" fmla="*/ 37694 w 125"/>
                <a:gd name="T1" fmla="*/ 0 h 45"/>
                <a:gd name="T2" fmla="*/ 3200 w 125"/>
                <a:gd name="T3" fmla="*/ 12700 h 45"/>
                <a:gd name="T4" fmla="*/ 3200 w 125"/>
                <a:gd name="T5" fmla="*/ 12700 h 45"/>
                <a:gd name="T6" fmla="*/ 0 w 125"/>
                <a:gd name="T7" fmla="*/ 12700 h 45"/>
                <a:gd name="T8" fmla="*/ 0 w 125"/>
                <a:gd name="T9" fmla="*/ 12700 h 45"/>
                <a:gd name="T10" fmla="*/ 3200 w 125"/>
                <a:gd name="T11" fmla="*/ 15522 h 45"/>
                <a:gd name="T12" fmla="*/ 40894 w 125"/>
                <a:gd name="T13" fmla="*/ 6350 h 45"/>
                <a:gd name="T14" fmla="*/ 40894 w 125"/>
                <a:gd name="T15" fmla="*/ 6350 h 45"/>
                <a:gd name="T16" fmla="*/ 40894 w 125"/>
                <a:gd name="T17" fmla="*/ 6350 h 45"/>
                <a:gd name="T18" fmla="*/ 40894 w 125"/>
                <a:gd name="T19" fmla="*/ 6350 h 45"/>
                <a:gd name="T20" fmla="*/ 44094 w 125"/>
                <a:gd name="T21" fmla="*/ 3175 h 45"/>
                <a:gd name="T22" fmla="*/ 44094 w 125"/>
                <a:gd name="T23" fmla="*/ 3175 h 45"/>
                <a:gd name="T24" fmla="*/ 37694 w 12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45">
                  <a:moveTo>
                    <a:pt x="106" y="0"/>
                  </a:moveTo>
                  <a:lnTo>
                    <a:pt x="9" y="36"/>
                  </a:lnTo>
                  <a:lnTo>
                    <a:pt x="0" y="36"/>
                  </a:lnTo>
                  <a:lnTo>
                    <a:pt x="9" y="44"/>
                  </a:lnTo>
                  <a:lnTo>
                    <a:pt x="115" y="18"/>
                  </a:lnTo>
                  <a:lnTo>
                    <a:pt x="124" y="9"/>
                  </a:lnTo>
                  <a:lnTo>
                    <a:pt x="10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6" name="Freeform 91"/>
            <p:cNvSpPr>
              <a:spLocks noChangeArrowheads="1"/>
            </p:cNvSpPr>
            <p:nvPr/>
          </p:nvSpPr>
          <p:spPr bwMode="auto">
            <a:xfrm>
              <a:off x="4884738" y="6783388"/>
              <a:ext cx="44450" cy="19050"/>
            </a:xfrm>
            <a:custGeom>
              <a:avLst/>
              <a:gdLst>
                <a:gd name="T0" fmla="*/ 37694 w 125"/>
                <a:gd name="T1" fmla="*/ 0 h 54"/>
                <a:gd name="T2" fmla="*/ 3200 w 125"/>
                <a:gd name="T3" fmla="*/ 9525 h 54"/>
                <a:gd name="T4" fmla="*/ 3200 w 125"/>
                <a:gd name="T5" fmla="*/ 9525 h 54"/>
                <a:gd name="T6" fmla="*/ 0 w 125"/>
                <a:gd name="T7" fmla="*/ 12347 h 54"/>
                <a:gd name="T8" fmla="*/ 0 w 125"/>
                <a:gd name="T9" fmla="*/ 15522 h 54"/>
                <a:gd name="T10" fmla="*/ 0 w 125"/>
                <a:gd name="T11" fmla="*/ 15522 h 54"/>
                <a:gd name="T12" fmla="*/ 0 w 125"/>
                <a:gd name="T13" fmla="*/ 18697 h 54"/>
                <a:gd name="T14" fmla="*/ 3200 w 125"/>
                <a:gd name="T15" fmla="*/ 18697 h 54"/>
                <a:gd name="T16" fmla="*/ 40894 w 125"/>
                <a:gd name="T17" fmla="*/ 9525 h 54"/>
                <a:gd name="T18" fmla="*/ 40894 w 125"/>
                <a:gd name="T19" fmla="*/ 9525 h 54"/>
                <a:gd name="T20" fmla="*/ 40894 w 125"/>
                <a:gd name="T21" fmla="*/ 9525 h 54"/>
                <a:gd name="T22" fmla="*/ 40894 w 125"/>
                <a:gd name="T23" fmla="*/ 9525 h 54"/>
                <a:gd name="T24" fmla="*/ 44094 w 125"/>
                <a:gd name="T25" fmla="*/ 6350 h 54"/>
                <a:gd name="T26" fmla="*/ 44094 w 125"/>
                <a:gd name="T27" fmla="*/ 3175 h 54"/>
                <a:gd name="T28" fmla="*/ 44094 w 125"/>
                <a:gd name="T29" fmla="*/ 3175 h 54"/>
                <a:gd name="T30" fmla="*/ 40894 w 125"/>
                <a:gd name="T31" fmla="*/ 0 h 54"/>
                <a:gd name="T32" fmla="*/ 37694 w 125"/>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54">
                  <a:moveTo>
                    <a:pt x="106" y="0"/>
                  </a:moveTo>
                  <a:lnTo>
                    <a:pt x="9" y="27"/>
                  </a:lnTo>
                  <a:lnTo>
                    <a:pt x="0" y="35"/>
                  </a:lnTo>
                  <a:lnTo>
                    <a:pt x="0" y="44"/>
                  </a:lnTo>
                  <a:lnTo>
                    <a:pt x="0" y="53"/>
                  </a:lnTo>
                  <a:lnTo>
                    <a:pt x="9" y="53"/>
                  </a:lnTo>
                  <a:lnTo>
                    <a:pt x="115" y="27"/>
                  </a:lnTo>
                  <a:lnTo>
                    <a:pt x="124" y="18"/>
                  </a:lnTo>
                  <a:lnTo>
                    <a:pt x="124" y="9"/>
                  </a:lnTo>
                  <a:lnTo>
                    <a:pt x="115" y="0"/>
                  </a:lnTo>
                  <a:lnTo>
                    <a:pt x="10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7" name="Freeform 92"/>
            <p:cNvSpPr>
              <a:spLocks noChangeArrowheads="1"/>
            </p:cNvSpPr>
            <p:nvPr/>
          </p:nvSpPr>
          <p:spPr bwMode="auto">
            <a:xfrm>
              <a:off x="4992688" y="6745288"/>
              <a:ext cx="50800" cy="25400"/>
            </a:xfrm>
            <a:custGeom>
              <a:avLst/>
              <a:gdLst>
                <a:gd name="T0" fmla="*/ 6439 w 142"/>
                <a:gd name="T1" fmla="*/ 25047 h 72"/>
                <a:gd name="T2" fmla="*/ 44361 w 142"/>
                <a:gd name="T3" fmla="*/ 15522 h 72"/>
                <a:gd name="T4" fmla="*/ 44361 w 142"/>
                <a:gd name="T5" fmla="*/ 15522 h 72"/>
                <a:gd name="T6" fmla="*/ 44361 w 142"/>
                <a:gd name="T7" fmla="*/ 15522 h 72"/>
                <a:gd name="T8" fmla="*/ 44361 w 142"/>
                <a:gd name="T9" fmla="*/ 15522 h 72"/>
                <a:gd name="T10" fmla="*/ 47223 w 142"/>
                <a:gd name="T11" fmla="*/ 12347 h 72"/>
                <a:gd name="T12" fmla="*/ 50442 w 142"/>
                <a:gd name="T13" fmla="*/ 6350 h 72"/>
                <a:gd name="T14" fmla="*/ 50442 w 142"/>
                <a:gd name="T15" fmla="*/ 6350 h 72"/>
                <a:gd name="T16" fmla="*/ 44361 w 142"/>
                <a:gd name="T17" fmla="*/ 3175 h 72"/>
                <a:gd name="T18" fmla="*/ 41141 w 142"/>
                <a:gd name="T19" fmla="*/ 0 h 72"/>
                <a:gd name="T20" fmla="*/ 3220 w 142"/>
                <a:gd name="T21" fmla="*/ 12347 h 72"/>
                <a:gd name="T22" fmla="*/ 3220 w 142"/>
                <a:gd name="T23" fmla="*/ 12347 h 72"/>
                <a:gd name="T24" fmla="*/ 0 w 142"/>
                <a:gd name="T25" fmla="*/ 15522 h 72"/>
                <a:gd name="T26" fmla="*/ 0 w 142"/>
                <a:gd name="T27" fmla="*/ 21872 h 72"/>
                <a:gd name="T28" fmla="*/ 0 w 142"/>
                <a:gd name="T29" fmla="*/ 21872 h 72"/>
                <a:gd name="T30" fmla="*/ 3220 w 142"/>
                <a:gd name="T31" fmla="*/ 25047 h 72"/>
                <a:gd name="T32" fmla="*/ 6439 w 142"/>
                <a:gd name="T33" fmla="*/ 250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72">
                  <a:moveTo>
                    <a:pt x="18" y="71"/>
                  </a:moveTo>
                  <a:lnTo>
                    <a:pt x="124" y="44"/>
                  </a:lnTo>
                  <a:lnTo>
                    <a:pt x="132" y="35"/>
                  </a:lnTo>
                  <a:lnTo>
                    <a:pt x="141" y="18"/>
                  </a:lnTo>
                  <a:lnTo>
                    <a:pt x="124" y="9"/>
                  </a:lnTo>
                  <a:lnTo>
                    <a:pt x="115" y="0"/>
                  </a:lnTo>
                  <a:lnTo>
                    <a:pt x="9" y="35"/>
                  </a:lnTo>
                  <a:lnTo>
                    <a:pt x="0" y="44"/>
                  </a:lnTo>
                  <a:lnTo>
                    <a:pt x="0" y="62"/>
                  </a:lnTo>
                  <a:lnTo>
                    <a:pt x="9" y="71"/>
                  </a:lnTo>
                  <a:lnTo>
                    <a:pt x="18"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8" name="Freeform 93"/>
            <p:cNvSpPr>
              <a:spLocks noChangeArrowheads="1"/>
            </p:cNvSpPr>
            <p:nvPr/>
          </p:nvSpPr>
          <p:spPr bwMode="auto">
            <a:xfrm>
              <a:off x="5100638" y="6710363"/>
              <a:ext cx="53975" cy="28575"/>
            </a:xfrm>
            <a:custGeom>
              <a:avLst/>
              <a:gdLst>
                <a:gd name="T0" fmla="*/ 9651 w 151"/>
                <a:gd name="T1" fmla="*/ 28218 h 80"/>
                <a:gd name="T2" fmla="*/ 47183 w 151"/>
                <a:gd name="T3" fmla="*/ 15716 h 80"/>
                <a:gd name="T4" fmla="*/ 47183 w 151"/>
                <a:gd name="T5" fmla="*/ 15716 h 80"/>
                <a:gd name="T6" fmla="*/ 47183 w 151"/>
                <a:gd name="T7" fmla="*/ 15716 h 80"/>
                <a:gd name="T8" fmla="*/ 47183 w 151"/>
                <a:gd name="T9" fmla="*/ 15716 h 80"/>
                <a:gd name="T10" fmla="*/ 53618 w 151"/>
                <a:gd name="T11" fmla="*/ 9644 h 80"/>
                <a:gd name="T12" fmla="*/ 53618 w 151"/>
                <a:gd name="T13" fmla="*/ 3215 h 80"/>
                <a:gd name="T14" fmla="*/ 53618 w 151"/>
                <a:gd name="T15" fmla="*/ 3215 h 80"/>
                <a:gd name="T16" fmla="*/ 47183 w 151"/>
                <a:gd name="T17" fmla="*/ 0 h 80"/>
                <a:gd name="T18" fmla="*/ 41107 w 151"/>
                <a:gd name="T19" fmla="*/ 0 h 80"/>
                <a:gd name="T20" fmla="*/ 41107 w 151"/>
                <a:gd name="T21" fmla="*/ 0 h 80"/>
                <a:gd name="T22" fmla="*/ 6434 w 151"/>
                <a:gd name="T23" fmla="*/ 12502 h 80"/>
                <a:gd name="T24" fmla="*/ 6434 w 151"/>
                <a:gd name="T25" fmla="*/ 12502 h 80"/>
                <a:gd name="T26" fmla="*/ 0 w 151"/>
                <a:gd name="T27" fmla="*/ 15716 h 80"/>
                <a:gd name="T28" fmla="*/ 0 w 151"/>
                <a:gd name="T29" fmla="*/ 22146 h 80"/>
                <a:gd name="T30" fmla="*/ 0 w 151"/>
                <a:gd name="T31" fmla="*/ 22146 h 80"/>
                <a:gd name="T32" fmla="*/ 3217 w 151"/>
                <a:gd name="T33" fmla="*/ 25360 h 80"/>
                <a:gd name="T34" fmla="*/ 9651 w 151"/>
                <a:gd name="T35" fmla="*/ 28218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 h="80">
                  <a:moveTo>
                    <a:pt x="27" y="79"/>
                  </a:moveTo>
                  <a:lnTo>
                    <a:pt x="132" y="44"/>
                  </a:lnTo>
                  <a:lnTo>
                    <a:pt x="150" y="27"/>
                  </a:lnTo>
                  <a:lnTo>
                    <a:pt x="150" y="9"/>
                  </a:lnTo>
                  <a:lnTo>
                    <a:pt x="132" y="0"/>
                  </a:lnTo>
                  <a:lnTo>
                    <a:pt x="115" y="0"/>
                  </a:lnTo>
                  <a:lnTo>
                    <a:pt x="18" y="35"/>
                  </a:lnTo>
                  <a:lnTo>
                    <a:pt x="0" y="44"/>
                  </a:lnTo>
                  <a:lnTo>
                    <a:pt x="0" y="62"/>
                  </a:lnTo>
                  <a:lnTo>
                    <a:pt x="9" y="71"/>
                  </a:lnTo>
                  <a:lnTo>
                    <a:pt x="27"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9" name="Freeform 94"/>
            <p:cNvSpPr>
              <a:spLocks noChangeArrowheads="1"/>
            </p:cNvSpPr>
            <p:nvPr/>
          </p:nvSpPr>
          <p:spPr bwMode="auto">
            <a:xfrm>
              <a:off x="5208588" y="6669088"/>
              <a:ext cx="53975" cy="31750"/>
            </a:xfrm>
            <a:custGeom>
              <a:avLst/>
              <a:gdLst>
                <a:gd name="T0" fmla="*/ 12511 w 151"/>
                <a:gd name="T1" fmla="*/ 31397 h 90"/>
                <a:gd name="T2" fmla="*/ 47183 w 151"/>
                <a:gd name="T3" fmla="*/ 18697 h 90"/>
                <a:gd name="T4" fmla="*/ 47183 w 151"/>
                <a:gd name="T5" fmla="*/ 18697 h 90"/>
                <a:gd name="T6" fmla="*/ 47183 w 151"/>
                <a:gd name="T7" fmla="*/ 18697 h 90"/>
                <a:gd name="T8" fmla="*/ 47183 w 151"/>
                <a:gd name="T9" fmla="*/ 18697 h 90"/>
                <a:gd name="T10" fmla="*/ 53618 w 151"/>
                <a:gd name="T11" fmla="*/ 15522 h 90"/>
                <a:gd name="T12" fmla="*/ 53618 w 151"/>
                <a:gd name="T13" fmla="*/ 6350 h 90"/>
                <a:gd name="T14" fmla="*/ 53618 w 151"/>
                <a:gd name="T15" fmla="*/ 6350 h 90"/>
                <a:gd name="T16" fmla="*/ 50400 w 151"/>
                <a:gd name="T17" fmla="*/ 0 h 90"/>
                <a:gd name="T18" fmla="*/ 41107 w 151"/>
                <a:gd name="T19" fmla="*/ 0 h 90"/>
                <a:gd name="T20" fmla="*/ 41107 w 151"/>
                <a:gd name="T21" fmla="*/ 0 h 90"/>
                <a:gd name="T22" fmla="*/ 6434 w 151"/>
                <a:gd name="T23" fmla="*/ 12700 h 90"/>
                <a:gd name="T24" fmla="*/ 6434 w 151"/>
                <a:gd name="T25" fmla="*/ 12700 h 90"/>
                <a:gd name="T26" fmla="*/ 0 w 151"/>
                <a:gd name="T27" fmla="*/ 18697 h 90"/>
                <a:gd name="T28" fmla="*/ 0 w 151"/>
                <a:gd name="T29" fmla="*/ 25047 h 90"/>
                <a:gd name="T30" fmla="*/ 0 w 151"/>
                <a:gd name="T31" fmla="*/ 25047 h 90"/>
                <a:gd name="T32" fmla="*/ 3217 w 151"/>
                <a:gd name="T33" fmla="*/ 31397 h 90"/>
                <a:gd name="T34" fmla="*/ 12511 w 151"/>
                <a:gd name="T35" fmla="*/ 31397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 h="90">
                  <a:moveTo>
                    <a:pt x="35" y="89"/>
                  </a:moveTo>
                  <a:lnTo>
                    <a:pt x="132" y="53"/>
                  </a:lnTo>
                  <a:lnTo>
                    <a:pt x="150" y="44"/>
                  </a:lnTo>
                  <a:lnTo>
                    <a:pt x="150" y="18"/>
                  </a:lnTo>
                  <a:lnTo>
                    <a:pt x="141" y="0"/>
                  </a:lnTo>
                  <a:lnTo>
                    <a:pt x="115" y="0"/>
                  </a:lnTo>
                  <a:lnTo>
                    <a:pt x="18" y="36"/>
                  </a:lnTo>
                  <a:lnTo>
                    <a:pt x="0" y="53"/>
                  </a:lnTo>
                  <a:lnTo>
                    <a:pt x="0" y="71"/>
                  </a:lnTo>
                  <a:lnTo>
                    <a:pt x="9" y="89"/>
                  </a:lnTo>
                  <a:lnTo>
                    <a:pt x="35" y="8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0" name="Freeform 95"/>
            <p:cNvSpPr>
              <a:spLocks noChangeArrowheads="1"/>
            </p:cNvSpPr>
            <p:nvPr/>
          </p:nvSpPr>
          <p:spPr bwMode="auto">
            <a:xfrm>
              <a:off x="5313363" y="6624638"/>
              <a:ext cx="60325" cy="38100"/>
            </a:xfrm>
            <a:custGeom>
              <a:avLst/>
              <a:gdLst>
                <a:gd name="T0" fmla="*/ 15706 w 169"/>
                <a:gd name="T1" fmla="*/ 37744 h 107"/>
                <a:gd name="T2" fmla="*/ 53543 w 169"/>
                <a:gd name="T3" fmla="*/ 24925 h 107"/>
                <a:gd name="T4" fmla="*/ 53543 w 169"/>
                <a:gd name="T5" fmla="*/ 24925 h 107"/>
                <a:gd name="T6" fmla="*/ 53543 w 169"/>
                <a:gd name="T7" fmla="*/ 24925 h 107"/>
                <a:gd name="T8" fmla="*/ 53543 w 169"/>
                <a:gd name="T9" fmla="*/ 24925 h 107"/>
                <a:gd name="T10" fmla="*/ 56755 w 169"/>
                <a:gd name="T11" fmla="*/ 22077 h 107"/>
                <a:gd name="T12" fmla="*/ 59968 w 169"/>
                <a:gd name="T13" fmla="*/ 18872 h 107"/>
                <a:gd name="T14" fmla="*/ 59968 w 169"/>
                <a:gd name="T15" fmla="*/ 12463 h 107"/>
                <a:gd name="T16" fmla="*/ 59968 w 169"/>
                <a:gd name="T17" fmla="*/ 9258 h 107"/>
                <a:gd name="T18" fmla="*/ 59968 w 169"/>
                <a:gd name="T19" fmla="*/ 9258 h 107"/>
                <a:gd name="T20" fmla="*/ 56755 w 169"/>
                <a:gd name="T21" fmla="*/ 3205 h 107"/>
                <a:gd name="T22" fmla="*/ 53543 w 169"/>
                <a:gd name="T23" fmla="*/ 3205 h 107"/>
                <a:gd name="T24" fmla="*/ 47475 w 169"/>
                <a:gd name="T25" fmla="*/ 0 h 107"/>
                <a:gd name="T26" fmla="*/ 44262 w 169"/>
                <a:gd name="T27" fmla="*/ 0 h 107"/>
                <a:gd name="T28" fmla="*/ 44262 w 169"/>
                <a:gd name="T29" fmla="*/ 3205 h 107"/>
                <a:gd name="T30" fmla="*/ 6425 w 169"/>
                <a:gd name="T31" fmla="*/ 15667 h 107"/>
                <a:gd name="T32" fmla="*/ 6425 w 169"/>
                <a:gd name="T33" fmla="*/ 15667 h 107"/>
                <a:gd name="T34" fmla="*/ 0 w 169"/>
                <a:gd name="T35" fmla="*/ 22077 h 107"/>
                <a:gd name="T36" fmla="*/ 0 w 169"/>
                <a:gd name="T37" fmla="*/ 31335 h 107"/>
                <a:gd name="T38" fmla="*/ 0 w 169"/>
                <a:gd name="T39" fmla="*/ 31335 h 107"/>
                <a:gd name="T40" fmla="*/ 3213 w 169"/>
                <a:gd name="T41" fmla="*/ 34539 h 107"/>
                <a:gd name="T42" fmla="*/ 6425 w 169"/>
                <a:gd name="T43" fmla="*/ 37744 h 107"/>
                <a:gd name="T44" fmla="*/ 12850 w 169"/>
                <a:gd name="T45" fmla="*/ 37744 h 107"/>
                <a:gd name="T46" fmla="*/ 15706 w 169"/>
                <a:gd name="T47" fmla="*/ 37744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9" h="107">
                  <a:moveTo>
                    <a:pt x="44" y="106"/>
                  </a:moveTo>
                  <a:lnTo>
                    <a:pt x="150" y="70"/>
                  </a:lnTo>
                  <a:lnTo>
                    <a:pt x="159" y="62"/>
                  </a:lnTo>
                  <a:lnTo>
                    <a:pt x="168" y="53"/>
                  </a:lnTo>
                  <a:lnTo>
                    <a:pt x="168" y="35"/>
                  </a:lnTo>
                  <a:lnTo>
                    <a:pt x="168" y="26"/>
                  </a:lnTo>
                  <a:lnTo>
                    <a:pt x="159" y="9"/>
                  </a:lnTo>
                  <a:lnTo>
                    <a:pt x="150" y="9"/>
                  </a:lnTo>
                  <a:lnTo>
                    <a:pt x="133" y="0"/>
                  </a:lnTo>
                  <a:lnTo>
                    <a:pt x="124" y="0"/>
                  </a:lnTo>
                  <a:lnTo>
                    <a:pt x="124" y="9"/>
                  </a:lnTo>
                  <a:lnTo>
                    <a:pt x="18" y="44"/>
                  </a:lnTo>
                  <a:lnTo>
                    <a:pt x="0" y="62"/>
                  </a:lnTo>
                  <a:lnTo>
                    <a:pt x="0" y="88"/>
                  </a:lnTo>
                  <a:lnTo>
                    <a:pt x="9" y="97"/>
                  </a:lnTo>
                  <a:lnTo>
                    <a:pt x="18" y="106"/>
                  </a:lnTo>
                  <a:lnTo>
                    <a:pt x="36" y="106"/>
                  </a:lnTo>
                  <a:lnTo>
                    <a:pt x="44"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1" name="Freeform 96"/>
            <p:cNvSpPr>
              <a:spLocks noChangeArrowheads="1"/>
            </p:cNvSpPr>
            <p:nvPr/>
          </p:nvSpPr>
          <p:spPr bwMode="auto">
            <a:xfrm>
              <a:off x="5418138" y="6580188"/>
              <a:ext cx="63500" cy="41275"/>
            </a:xfrm>
            <a:custGeom>
              <a:avLst/>
              <a:gdLst>
                <a:gd name="T0" fmla="*/ 18907 w 178"/>
                <a:gd name="T1" fmla="*/ 40919 h 116"/>
                <a:gd name="T2" fmla="*/ 53511 w 178"/>
                <a:gd name="T3" fmla="*/ 25263 h 116"/>
                <a:gd name="T4" fmla="*/ 53511 w 178"/>
                <a:gd name="T5" fmla="*/ 25263 h 116"/>
                <a:gd name="T6" fmla="*/ 56722 w 178"/>
                <a:gd name="T7" fmla="*/ 25263 h 116"/>
                <a:gd name="T8" fmla="*/ 56722 w 178"/>
                <a:gd name="T9" fmla="*/ 25263 h 116"/>
                <a:gd name="T10" fmla="*/ 59933 w 178"/>
                <a:gd name="T11" fmla="*/ 22061 h 116"/>
                <a:gd name="T12" fmla="*/ 63143 w 178"/>
                <a:gd name="T13" fmla="*/ 18858 h 116"/>
                <a:gd name="T14" fmla="*/ 63143 w 178"/>
                <a:gd name="T15" fmla="*/ 12809 h 116"/>
                <a:gd name="T16" fmla="*/ 63143 w 178"/>
                <a:gd name="T17" fmla="*/ 6405 h 116"/>
                <a:gd name="T18" fmla="*/ 63143 w 178"/>
                <a:gd name="T19" fmla="*/ 6405 h 116"/>
                <a:gd name="T20" fmla="*/ 59933 w 178"/>
                <a:gd name="T21" fmla="*/ 3202 h 116"/>
                <a:gd name="T22" fmla="*/ 53511 w 178"/>
                <a:gd name="T23" fmla="*/ 0 h 116"/>
                <a:gd name="T24" fmla="*/ 50657 w 178"/>
                <a:gd name="T25" fmla="*/ 0 h 116"/>
                <a:gd name="T26" fmla="*/ 44236 w 178"/>
                <a:gd name="T27" fmla="*/ 0 h 116"/>
                <a:gd name="T28" fmla="*/ 44236 w 178"/>
                <a:gd name="T29" fmla="*/ 0 h 116"/>
                <a:gd name="T30" fmla="*/ 9632 w 178"/>
                <a:gd name="T31" fmla="*/ 15656 h 116"/>
                <a:gd name="T32" fmla="*/ 9632 w 178"/>
                <a:gd name="T33" fmla="*/ 15656 h 116"/>
                <a:gd name="T34" fmla="*/ 9632 w 178"/>
                <a:gd name="T35" fmla="*/ 15656 h 116"/>
                <a:gd name="T36" fmla="*/ 3211 w 178"/>
                <a:gd name="T37" fmla="*/ 18858 h 116"/>
                <a:gd name="T38" fmla="*/ 3211 w 178"/>
                <a:gd name="T39" fmla="*/ 22061 h 116"/>
                <a:gd name="T40" fmla="*/ 0 w 178"/>
                <a:gd name="T41" fmla="*/ 28466 h 116"/>
                <a:gd name="T42" fmla="*/ 3211 w 178"/>
                <a:gd name="T43" fmla="*/ 34514 h 116"/>
                <a:gd name="T44" fmla="*/ 3211 w 178"/>
                <a:gd name="T45" fmla="*/ 34514 h 116"/>
                <a:gd name="T46" fmla="*/ 6421 w 178"/>
                <a:gd name="T47" fmla="*/ 37717 h 116"/>
                <a:gd name="T48" fmla="*/ 9632 w 178"/>
                <a:gd name="T49" fmla="*/ 40919 h 116"/>
                <a:gd name="T50" fmla="*/ 16053 w 178"/>
                <a:gd name="T51" fmla="*/ 40919 h 116"/>
                <a:gd name="T52" fmla="*/ 18907 w 178"/>
                <a:gd name="T53" fmla="*/ 40919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8" h="116">
                  <a:moveTo>
                    <a:pt x="53" y="115"/>
                  </a:moveTo>
                  <a:lnTo>
                    <a:pt x="150" y="71"/>
                  </a:lnTo>
                  <a:lnTo>
                    <a:pt x="159" y="71"/>
                  </a:lnTo>
                  <a:lnTo>
                    <a:pt x="168" y="62"/>
                  </a:lnTo>
                  <a:lnTo>
                    <a:pt x="177" y="53"/>
                  </a:lnTo>
                  <a:lnTo>
                    <a:pt x="177" y="36"/>
                  </a:lnTo>
                  <a:lnTo>
                    <a:pt x="177" y="18"/>
                  </a:lnTo>
                  <a:lnTo>
                    <a:pt x="168" y="9"/>
                  </a:lnTo>
                  <a:lnTo>
                    <a:pt x="150" y="0"/>
                  </a:lnTo>
                  <a:lnTo>
                    <a:pt x="142" y="0"/>
                  </a:lnTo>
                  <a:lnTo>
                    <a:pt x="124" y="0"/>
                  </a:lnTo>
                  <a:lnTo>
                    <a:pt x="27" y="44"/>
                  </a:lnTo>
                  <a:lnTo>
                    <a:pt x="9" y="53"/>
                  </a:lnTo>
                  <a:lnTo>
                    <a:pt x="9" y="62"/>
                  </a:lnTo>
                  <a:lnTo>
                    <a:pt x="0" y="80"/>
                  </a:lnTo>
                  <a:lnTo>
                    <a:pt x="9" y="97"/>
                  </a:lnTo>
                  <a:lnTo>
                    <a:pt x="18" y="106"/>
                  </a:lnTo>
                  <a:lnTo>
                    <a:pt x="27" y="115"/>
                  </a:lnTo>
                  <a:lnTo>
                    <a:pt x="45" y="115"/>
                  </a:lnTo>
                  <a:lnTo>
                    <a:pt x="53"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2" name="Freeform 97"/>
            <p:cNvSpPr>
              <a:spLocks noChangeArrowheads="1"/>
            </p:cNvSpPr>
            <p:nvPr/>
          </p:nvSpPr>
          <p:spPr bwMode="auto">
            <a:xfrm>
              <a:off x="5522913" y="6529388"/>
              <a:ext cx="66675" cy="47625"/>
            </a:xfrm>
            <a:custGeom>
              <a:avLst/>
              <a:gdLst>
                <a:gd name="T0" fmla="*/ 21867 w 186"/>
                <a:gd name="T1" fmla="*/ 47267 h 133"/>
                <a:gd name="T2" fmla="*/ 56996 w 186"/>
                <a:gd name="T3" fmla="*/ 31511 h 133"/>
                <a:gd name="T4" fmla="*/ 56996 w 186"/>
                <a:gd name="T5" fmla="*/ 31511 h 133"/>
                <a:gd name="T6" fmla="*/ 56996 w 186"/>
                <a:gd name="T7" fmla="*/ 31511 h 133"/>
                <a:gd name="T8" fmla="*/ 56996 w 186"/>
                <a:gd name="T9" fmla="*/ 31511 h 133"/>
                <a:gd name="T10" fmla="*/ 59864 w 186"/>
                <a:gd name="T11" fmla="*/ 25424 h 133"/>
                <a:gd name="T12" fmla="*/ 63090 w 186"/>
                <a:gd name="T13" fmla="*/ 22201 h 133"/>
                <a:gd name="T14" fmla="*/ 66317 w 186"/>
                <a:gd name="T15" fmla="*/ 15756 h 133"/>
                <a:gd name="T16" fmla="*/ 63090 w 186"/>
                <a:gd name="T17" fmla="*/ 9668 h 133"/>
                <a:gd name="T18" fmla="*/ 63090 w 186"/>
                <a:gd name="T19" fmla="*/ 9668 h 133"/>
                <a:gd name="T20" fmla="*/ 59864 w 186"/>
                <a:gd name="T21" fmla="*/ 3223 h 133"/>
                <a:gd name="T22" fmla="*/ 53770 w 186"/>
                <a:gd name="T23" fmla="*/ 3223 h 133"/>
                <a:gd name="T24" fmla="*/ 50544 w 186"/>
                <a:gd name="T25" fmla="*/ 0 h 133"/>
                <a:gd name="T26" fmla="*/ 44092 w 186"/>
                <a:gd name="T27" fmla="*/ 3223 h 133"/>
                <a:gd name="T28" fmla="*/ 44092 w 186"/>
                <a:gd name="T29" fmla="*/ 3223 h 133"/>
                <a:gd name="T30" fmla="*/ 9320 w 186"/>
                <a:gd name="T31" fmla="*/ 18978 h 133"/>
                <a:gd name="T32" fmla="*/ 9320 w 186"/>
                <a:gd name="T33" fmla="*/ 18978 h 133"/>
                <a:gd name="T34" fmla="*/ 9320 w 186"/>
                <a:gd name="T35" fmla="*/ 18978 h 133"/>
                <a:gd name="T36" fmla="*/ 2868 w 186"/>
                <a:gd name="T37" fmla="*/ 22201 h 133"/>
                <a:gd name="T38" fmla="*/ 0 w 186"/>
                <a:gd name="T39" fmla="*/ 28647 h 133"/>
                <a:gd name="T40" fmla="*/ 0 w 186"/>
                <a:gd name="T41" fmla="*/ 31511 h 133"/>
                <a:gd name="T42" fmla="*/ 2868 w 186"/>
                <a:gd name="T43" fmla="*/ 37957 h 133"/>
                <a:gd name="T44" fmla="*/ 2868 w 186"/>
                <a:gd name="T45" fmla="*/ 37957 h 133"/>
                <a:gd name="T46" fmla="*/ 6094 w 186"/>
                <a:gd name="T47" fmla="*/ 44402 h 133"/>
                <a:gd name="T48" fmla="*/ 9320 w 186"/>
                <a:gd name="T49" fmla="*/ 47267 h 133"/>
                <a:gd name="T50" fmla="*/ 15773 w 186"/>
                <a:gd name="T51" fmla="*/ 47267 h 133"/>
                <a:gd name="T52" fmla="*/ 21867 w 186"/>
                <a:gd name="T53" fmla="*/ 47267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33">
                  <a:moveTo>
                    <a:pt x="61" y="132"/>
                  </a:moveTo>
                  <a:lnTo>
                    <a:pt x="159" y="88"/>
                  </a:lnTo>
                  <a:lnTo>
                    <a:pt x="167" y="71"/>
                  </a:lnTo>
                  <a:lnTo>
                    <a:pt x="176" y="62"/>
                  </a:lnTo>
                  <a:lnTo>
                    <a:pt x="185" y="44"/>
                  </a:lnTo>
                  <a:lnTo>
                    <a:pt x="176" y="27"/>
                  </a:lnTo>
                  <a:lnTo>
                    <a:pt x="167" y="9"/>
                  </a:lnTo>
                  <a:lnTo>
                    <a:pt x="150" y="9"/>
                  </a:lnTo>
                  <a:lnTo>
                    <a:pt x="141" y="0"/>
                  </a:lnTo>
                  <a:lnTo>
                    <a:pt x="123" y="9"/>
                  </a:lnTo>
                  <a:lnTo>
                    <a:pt x="26" y="53"/>
                  </a:lnTo>
                  <a:lnTo>
                    <a:pt x="8" y="62"/>
                  </a:lnTo>
                  <a:lnTo>
                    <a:pt x="0" y="80"/>
                  </a:lnTo>
                  <a:lnTo>
                    <a:pt x="0" y="88"/>
                  </a:lnTo>
                  <a:lnTo>
                    <a:pt x="8" y="106"/>
                  </a:lnTo>
                  <a:lnTo>
                    <a:pt x="17" y="124"/>
                  </a:lnTo>
                  <a:lnTo>
                    <a:pt x="26" y="132"/>
                  </a:lnTo>
                  <a:lnTo>
                    <a:pt x="44" y="132"/>
                  </a:lnTo>
                  <a:lnTo>
                    <a:pt x="61" y="13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3" name="Freeform 98"/>
            <p:cNvSpPr>
              <a:spLocks noChangeArrowheads="1"/>
            </p:cNvSpPr>
            <p:nvPr/>
          </p:nvSpPr>
          <p:spPr bwMode="auto">
            <a:xfrm>
              <a:off x="5624513" y="6478588"/>
              <a:ext cx="66675" cy="50800"/>
            </a:xfrm>
            <a:custGeom>
              <a:avLst/>
              <a:gdLst>
                <a:gd name="T0" fmla="*/ 25451 w 186"/>
                <a:gd name="T1" fmla="*/ 47223 h 142"/>
                <a:gd name="T2" fmla="*/ 60223 w 186"/>
                <a:gd name="T3" fmla="*/ 28262 h 142"/>
                <a:gd name="T4" fmla="*/ 60223 w 186"/>
                <a:gd name="T5" fmla="*/ 28262 h 142"/>
                <a:gd name="T6" fmla="*/ 60223 w 186"/>
                <a:gd name="T7" fmla="*/ 28262 h 142"/>
                <a:gd name="T8" fmla="*/ 60223 w 186"/>
                <a:gd name="T9" fmla="*/ 28262 h 142"/>
                <a:gd name="T10" fmla="*/ 63449 w 186"/>
                <a:gd name="T11" fmla="*/ 25400 h 142"/>
                <a:gd name="T12" fmla="*/ 66317 w 186"/>
                <a:gd name="T13" fmla="*/ 18961 h 142"/>
                <a:gd name="T14" fmla="*/ 66317 w 186"/>
                <a:gd name="T15" fmla="*/ 12521 h 142"/>
                <a:gd name="T16" fmla="*/ 66317 w 186"/>
                <a:gd name="T17" fmla="*/ 6439 h 142"/>
                <a:gd name="T18" fmla="*/ 66317 w 186"/>
                <a:gd name="T19" fmla="*/ 6439 h 142"/>
                <a:gd name="T20" fmla="*/ 63449 w 186"/>
                <a:gd name="T21" fmla="*/ 3220 h 142"/>
                <a:gd name="T22" fmla="*/ 56996 w 186"/>
                <a:gd name="T23" fmla="*/ 0 h 142"/>
                <a:gd name="T24" fmla="*/ 50544 w 186"/>
                <a:gd name="T25" fmla="*/ 0 h 142"/>
                <a:gd name="T26" fmla="*/ 44450 w 186"/>
                <a:gd name="T27" fmla="*/ 0 h 142"/>
                <a:gd name="T28" fmla="*/ 44450 w 186"/>
                <a:gd name="T29" fmla="*/ 0 h 142"/>
                <a:gd name="T30" fmla="*/ 9679 w 186"/>
                <a:gd name="T31" fmla="*/ 18961 h 142"/>
                <a:gd name="T32" fmla="*/ 9679 w 186"/>
                <a:gd name="T33" fmla="*/ 18961 h 142"/>
                <a:gd name="T34" fmla="*/ 9679 w 186"/>
                <a:gd name="T35" fmla="*/ 18961 h 142"/>
                <a:gd name="T36" fmla="*/ 3226 w 186"/>
                <a:gd name="T37" fmla="*/ 22180 h 142"/>
                <a:gd name="T38" fmla="*/ 3226 w 186"/>
                <a:gd name="T39" fmla="*/ 28262 h 142"/>
                <a:gd name="T40" fmla="*/ 0 w 186"/>
                <a:gd name="T41" fmla="*/ 34701 h 142"/>
                <a:gd name="T42" fmla="*/ 3226 w 186"/>
                <a:gd name="T43" fmla="*/ 41141 h 142"/>
                <a:gd name="T44" fmla="*/ 3226 w 186"/>
                <a:gd name="T45" fmla="*/ 41141 h 142"/>
                <a:gd name="T46" fmla="*/ 6452 w 186"/>
                <a:gd name="T47" fmla="*/ 44003 h 142"/>
                <a:gd name="T48" fmla="*/ 12546 w 186"/>
                <a:gd name="T49" fmla="*/ 47223 h 142"/>
                <a:gd name="T50" fmla="*/ 18999 w 186"/>
                <a:gd name="T51" fmla="*/ 50442 h 142"/>
                <a:gd name="T52" fmla="*/ 25451 w 186"/>
                <a:gd name="T53" fmla="*/ 47223 h 1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42">
                  <a:moveTo>
                    <a:pt x="71" y="132"/>
                  </a:moveTo>
                  <a:lnTo>
                    <a:pt x="168" y="79"/>
                  </a:lnTo>
                  <a:lnTo>
                    <a:pt x="177" y="71"/>
                  </a:lnTo>
                  <a:lnTo>
                    <a:pt x="185" y="53"/>
                  </a:lnTo>
                  <a:lnTo>
                    <a:pt x="185" y="35"/>
                  </a:lnTo>
                  <a:lnTo>
                    <a:pt x="185" y="18"/>
                  </a:lnTo>
                  <a:lnTo>
                    <a:pt x="177" y="9"/>
                  </a:lnTo>
                  <a:lnTo>
                    <a:pt x="159" y="0"/>
                  </a:lnTo>
                  <a:lnTo>
                    <a:pt x="141" y="0"/>
                  </a:lnTo>
                  <a:lnTo>
                    <a:pt x="124" y="0"/>
                  </a:lnTo>
                  <a:lnTo>
                    <a:pt x="27" y="53"/>
                  </a:lnTo>
                  <a:lnTo>
                    <a:pt x="9" y="62"/>
                  </a:lnTo>
                  <a:lnTo>
                    <a:pt x="9" y="79"/>
                  </a:lnTo>
                  <a:lnTo>
                    <a:pt x="0" y="97"/>
                  </a:lnTo>
                  <a:lnTo>
                    <a:pt x="9" y="115"/>
                  </a:lnTo>
                  <a:lnTo>
                    <a:pt x="18" y="123"/>
                  </a:lnTo>
                  <a:lnTo>
                    <a:pt x="35" y="132"/>
                  </a:lnTo>
                  <a:lnTo>
                    <a:pt x="53" y="141"/>
                  </a:lnTo>
                  <a:lnTo>
                    <a:pt x="71" y="13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4" name="Freeform 99"/>
            <p:cNvSpPr>
              <a:spLocks noChangeArrowheads="1"/>
            </p:cNvSpPr>
            <p:nvPr/>
          </p:nvSpPr>
          <p:spPr bwMode="auto">
            <a:xfrm>
              <a:off x="5726113" y="6418263"/>
              <a:ext cx="66675" cy="57150"/>
            </a:xfrm>
            <a:custGeom>
              <a:avLst/>
              <a:gdLst>
                <a:gd name="T0" fmla="*/ 25315 w 187"/>
                <a:gd name="T1" fmla="*/ 53578 h 160"/>
                <a:gd name="T2" fmla="*/ 59901 w 187"/>
                <a:gd name="T3" fmla="*/ 34647 h 160"/>
                <a:gd name="T4" fmla="*/ 59901 w 187"/>
                <a:gd name="T5" fmla="*/ 34647 h 160"/>
                <a:gd name="T6" fmla="*/ 59901 w 187"/>
                <a:gd name="T7" fmla="*/ 34647 h 160"/>
                <a:gd name="T8" fmla="*/ 59901 w 187"/>
                <a:gd name="T9" fmla="*/ 34647 h 160"/>
                <a:gd name="T10" fmla="*/ 63109 w 187"/>
                <a:gd name="T11" fmla="*/ 28575 h 160"/>
                <a:gd name="T12" fmla="*/ 66318 w 187"/>
                <a:gd name="T13" fmla="*/ 22146 h 160"/>
                <a:gd name="T14" fmla="*/ 66318 w 187"/>
                <a:gd name="T15" fmla="*/ 15716 h 160"/>
                <a:gd name="T16" fmla="*/ 66318 w 187"/>
                <a:gd name="T17" fmla="*/ 9644 h 160"/>
                <a:gd name="T18" fmla="*/ 66318 w 187"/>
                <a:gd name="T19" fmla="*/ 9644 h 160"/>
                <a:gd name="T20" fmla="*/ 59901 w 187"/>
                <a:gd name="T21" fmla="*/ 3215 h 160"/>
                <a:gd name="T22" fmla="*/ 53483 w 187"/>
                <a:gd name="T23" fmla="*/ 3215 h 160"/>
                <a:gd name="T24" fmla="*/ 47421 w 187"/>
                <a:gd name="T25" fmla="*/ 0 h 160"/>
                <a:gd name="T26" fmla="*/ 41003 w 187"/>
                <a:gd name="T27" fmla="*/ 3215 h 160"/>
                <a:gd name="T28" fmla="*/ 41003 w 187"/>
                <a:gd name="T29" fmla="*/ 3215 h 160"/>
                <a:gd name="T30" fmla="*/ 9627 w 187"/>
                <a:gd name="T31" fmla="*/ 22146 h 160"/>
                <a:gd name="T32" fmla="*/ 9627 w 187"/>
                <a:gd name="T33" fmla="*/ 22146 h 160"/>
                <a:gd name="T34" fmla="*/ 9627 w 187"/>
                <a:gd name="T35" fmla="*/ 22146 h 160"/>
                <a:gd name="T36" fmla="*/ 3209 w 187"/>
                <a:gd name="T37" fmla="*/ 28575 h 160"/>
                <a:gd name="T38" fmla="*/ 0 w 187"/>
                <a:gd name="T39" fmla="*/ 34647 h 160"/>
                <a:gd name="T40" fmla="*/ 0 w 187"/>
                <a:gd name="T41" fmla="*/ 41077 h 160"/>
                <a:gd name="T42" fmla="*/ 3209 w 187"/>
                <a:gd name="T43" fmla="*/ 47506 h 160"/>
                <a:gd name="T44" fmla="*/ 3209 w 187"/>
                <a:gd name="T45" fmla="*/ 47506 h 160"/>
                <a:gd name="T46" fmla="*/ 6418 w 187"/>
                <a:gd name="T47" fmla="*/ 50363 h 160"/>
                <a:gd name="T48" fmla="*/ 12836 w 187"/>
                <a:gd name="T49" fmla="*/ 53578 h 160"/>
                <a:gd name="T50" fmla="*/ 18897 w 187"/>
                <a:gd name="T51" fmla="*/ 56793 h 160"/>
                <a:gd name="T52" fmla="*/ 25315 w 187"/>
                <a:gd name="T53" fmla="*/ 53578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7" h="160">
                  <a:moveTo>
                    <a:pt x="71" y="150"/>
                  </a:moveTo>
                  <a:lnTo>
                    <a:pt x="168" y="97"/>
                  </a:lnTo>
                  <a:lnTo>
                    <a:pt x="177" y="80"/>
                  </a:lnTo>
                  <a:lnTo>
                    <a:pt x="186" y="62"/>
                  </a:lnTo>
                  <a:lnTo>
                    <a:pt x="186" y="44"/>
                  </a:lnTo>
                  <a:lnTo>
                    <a:pt x="186" y="27"/>
                  </a:lnTo>
                  <a:lnTo>
                    <a:pt x="168" y="9"/>
                  </a:lnTo>
                  <a:lnTo>
                    <a:pt x="150" y="9"/>
                  </a:lnTo>
                  <a:lnTo>
                    <a:pt x="133" y="0"/>
                  </a:lnTo>
                  <a:lnTo>
                    <a:pt x="115" y="9"/>
                  </a:lnTo>
                  <a:lnTo>
                    <a:pt x="27" y="62"/>
                  </a:lnTo>
                  <a:lnTo>
                    <a:pt x="9" y="80"/>
                  </a:lnTo>
                  <a:lnTo>
                    <a:pt x="0" y="97"/>
                  </a:lnTo>
                  <a:lnTo>
                    <a:pt x="0" y="115"/>
                  </a:lnTo>
                  <a:lnTo>
                    <a:pt x="9" y="133"/>
                  </a:lnTo>
                  <a:lnTo>
                    <a:pt x="18" y="141"/>
                  </a:lnTo>
                  <a:lnTo>
                    <a:pt x="36" y="150"/>
                  </a:lnTo>
                  <a:lnTo>
                    <a:pt x="53" y="159"/>
                  </a:lnTo>
                  <a:lnTo>
                    <a:pt x="71" y="1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5" name="Freeform 100"/>
            <p:cNvSpPr>
              <a:spLocks noChangeArrowheads="1"/>
            </p:cNvSpPr>
            <p:nvPr/>
          </p:nvSpPr>
          <p:spPr bwMode="auto">
            <a:xfrm>
              <a:off x="5824538" y="6357938"/>
              <a:ext cx="66675" cy="57150"/>
            </a:xfrm>
            <a:custGeom>
              <a:avLst/>
              <a:gdLst>
                <a:gd name="T0" fmla="*/ 28319 w 186"/>
                <a:gd name="T1" fmla="*/ 53915 h 159"/>
                <a:gd name="T2" fmla="*/ 60223 w 186"/>
                <a:gd name="T3" fmla="*/ 31630 h 159"/>
                <a:gd name="T4" fmla="*/ 60223 w 186"/>
                <a:gd name="T5" fmla="*/ 31630 h 159"/>
                <a:gd name="T6" fmla="*/ 60223 w 186"/>
                <a:gd name="T7" fmla="*/ 31630 h 159"/>
                <a:gd name="T8" fmla="*/ 60223 w 186"/>
                <a:gd name="T9" fmla="*/ 31630 h 159"/>
                <a:gd name="T10" fmla="*/ 63090 w 186"/>
                <a:gd name="T11" fmla="*/ 28395 h 159"/>
                <a:gd name="T12" fmla="*/ 66317 w 186"/>
                <a:gd name="T13" fmla="*/ 19050 h 159"/>
                <a:gd name="T14" fmla="*/ 66317 w 186"/>
                <a:gd name="T15" fmla="*/ 12580 h 159"/>
                <a:gd name="T16" fmla="*/ 63090 w 186"/>
                <a:gd name="T17" fmla="*/ 6110 h 159"/>
                <a:gd name="T18" fmla="*/ 63090 w 186"/>
                <a:gd name="T19" fmla="*/ 6110 h 159"/>
                <a:gd name="T20" fmla="*/ 60223 w 186"/>
                <a:gd name="T21" fmla="*/ 0 h 159"/>
                <a:gd name="T22" fmla="*/ 53770 w 186"/>
                <a:gd name="T23" fmla="*/ 0 h 159"/>
                <a:gd name="T24" fmla="*/ 44450 w 186"/>
                <a:gd name="T25" fmla="*/ 0 h 159"/>
                <a:gd name="T26" fmla="*/ 37998 w 186"/>
                <a:gd name="T27" fmla="*/ 2875 h 159"/>
                <a:gd name="T28" fmla="*/ 37998 w 186"/>
                <a:gd name="T29" fmla="*/ 2875 h 159"/>
                <a:gd name="T30" fmla="*/ 6452 w 186"/>
                <a:gd name="T31" fmla="*/ 21925 h 159"/>
                <a:gd name="T32" fmla="*/ 6452 w 186"/>
                <a:gd name="T33" fmla="*/ 21925 h 159"/>
                <a:gd name="T34" fmla="*/ 6452 w 186"/>
                <a:gd name="T35" fmla="*/ 21925 h 159"/>
                <a:gd name="T36" fmla="*/ 0 w 186"/>
                <a:gd name="T37" fmla="*/ 28395 h 159"/>
                <a:gd name="T38" fmla="*/ 0 w 186"/>
                <a:gd name="T39" fmla="*/ 34865 h 159"/>
                <a:gd name="T40" fmla="*/ 0 w 186"/>
                <a:gd name="T41" fmla="*/ 40975 h 159"/>
                <a:gd name="T42" fmla="*/ 3226 w 186"/>
                <a:gd name="T43" fmla="*/ 47445 h 159"/>
                <a:gd name="T44" fmla="*/ 3226 w 186"/>
                <a:gd name="T45" fmla="*/ 47445 h 159"/>
                <a:gd name="T46" fmla="*/ 6452 w 186"/>
                <a:gd name="T47" fmla="*/ 53915 h 159"/>
                <a:gd name="T48" fmla="*/ 12546 w 186"/>
                <a:gd name="T49" fmla="*/ 56791 h 159"/>
                <a:gd name="T50" fmla="*/ 18999 w 186"/>
                <a:gd name="T51" fmla="*/ 56791 h 159"/>
                <a:gd name="T52" fmla="*/ 28319 w 186"/>
                <a:gd name="T53" fmla="*/ 53915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59">
                  <a:moveTo>
                    <a:pt x="79" y="150"/>
                  </a:moveTo>
                  <a:lnTo>
                    <a:pt x="168" y="88"/>
                  </a:lnTo>
                  <a:lnTo>
                    <a:pt x="176" y="79"/>
                  </a:lnTo>
                  <a:lnTo>
                    <a:pt x="185" y="53"/>
                  </a:lnTo>
                  <a:lnTo>
                    <a:pt x="185" y="35"/>
                  </a:lnTo>
                  <a:lnTo>
                    <a:pt x="176" y="17"/>
                  </a:lnTo>
                  <a:lnTo>
                    <a:pt x="168" y="0"/>
                  </a:lnTo>
                  <a:lnTo>
                    <a:pt x="150" y="0"/>
                  </a:lnTo>
                  <a:lnTo>
                    <a:pt x="124" y="0"/>
                  </a:lnTo>
                  <a:lnTo>
                    <a:pt x="106" y="8"/>
                  </a:lnTo>
                  <a:lnTo>
                    <a:pt x="18" y="61"/>
                  </a:lnTo>
                  <a:lnTo>
                    <a:pt x="0" y="79"/>
                  </a:lnTo>
                  <a:lnTo>
                    <a:pt x="0" y="97"/>
                  </a:lnTo>
                  <a:lnTo>
                    <a:pt x="0" y="114"/>
                  </a:lnTo>
                  <a:lnTo>
                    <a:pt x="9" y="132"/>
                  </a:lnTo>
                  <a:lnTo>
                    <a:pt x="18" y="150"/>
                  </a:lnTo>
                  <a:lnTo>
                    <a:pt x="35" y="158"/>
                  </a:lnTo>
                  <a:lnTo>
                    <a:pt x="53" y="158"/>
                  </a:lnTo>
                  <a:lnTo>
                    <a:pt x="79" y="1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6" name="Freeform 101"/>
            <p:cNvSpPr>
              <a:spLocks noChangeArrowheads="1"/>
            </p:cNvSpPr>
            <p:nvPr/>
          </p:nvSpPr>
          <p:spPr bwMode="auto">
            <a:xfrm>
              <a:off x="5916613" y="6288088"/>
              <a:ext cx="69850" cy="60325"/>
            </a:xfrm>
            <a:custGeom>
              <a:avLst/>
              <a:gdLst>
                <a:gd name="T0" fmla="*/ 31522 w 195"/>
                <a:gd name="T1" fmla="*/ 56734 h 168"/>
                <a:gd name="T2" fmla="*/ 31522 w 195"/>
                <a:gd name="T3" fmla="*/ 56734 h 168"/>
                <a:gd name="T4" fmla="*/ 31522 w 195"/>
                <a:gd name="T5" fmla="*/ 56734 h 168"/>
                <a:gd name="T6" fmla="*/ 63044 w 195"/>
                <a:gd name="T7" fmla="*/ 34831 h 168"/>
                <a:gd name="T8" fmla="*/ 63044 w 195"/>
                <a:gd name="T9" fmla="*/ 34831 h 168"/>
                <a:gd name="T10" fmla="*/ 63044 w 195"/>
                <a:gd name="T11" fmla="*/ 34831 h 168"/>
                <a:gd name="T12" fmla="*/ 63044 w 195"/>
                <a:gd name="T13" fmla="*/ 34831 h 168"/>
                <a:gd name="T14" fmla="*/ 66268 w 195"/>
                <a:gd name="T15" fmla="*/ 28367 h 168"/>
                <a:gd name="T16" fmla="*/ 69492 w 195"/>
                <a:gd name="T17" fmla="*/ 18672 h 168"/>
                <a:gd name="T18" fmla="*/ 69492 w 195"/>
                <a:gd name="T19" fmla="*/ 12568 h 168"/>
                <a:gd name="T20" fmla="*/ 63044 w 195"/>
                <a:gd name="T21" fmla="*/ 6104 h 168"/>
                <a:gd name="T22" fmla="*/ 63044 w 195"/>
                <a:gd name="T23" fmla="*/ 6104 h 168"/>
                <a:gd name="T24" fmla="*/ 60178 w 195"/>
                <a:gd name="T25" fmla="*/ 0 h 168"/>
                <a:gd name="T26" fmla="*/ 50507 w 195"/>
                <a:gd name="T27" fmla="*/ 0 h 168"/>
                <a:gd name="T28" fmla="*/ 44059 w 195"/>
                <a:gd name="T29" fmla="*/ 0 h 168"/>
                <a:gd name="T30" fmla="*/ 37970 w 195"/>
                <a:gd name="T31" fmla="*/ 2873 h 168"/>
                <a:gd name="T32" fmla="*/ 37970 w 195"/>
                <a:gd name="T33" fmla="*/ 2873 h 168"/>
                <a:gd name="T34" fmla="*/ 37970 w 195"/>
                <a:gd name="T35" fmla="*/ 2873 h 168"/>
                <a:gd name="T36" fmla="*/ 6448 w 195"/>
                <a:gd name="T37" fmla="*/ 25135 h 168"/>
                <a:gd name="T38" fmla="*/ 6448 w 195"/>
                <a:gd name="T39" fmla="*/ 25135 h 168"/>
                <a:gd name="T40" fmla="*/ 3224 w 195"/>
                <a:gd name="T41" fmla="*/ 31599 h 168"/>
                <a:gd name="T42" fmla="*/ 0 w 195"/>
                <a:gd name="T43" fmla="*/ 37703 h 168"/>
                <a:gd name="T44" fmla="*/ 0 w 195"/>
                <a:gd name="T45" fmla="*/ 47398 h 168"/>
                <a:gd name="T46" fmla="*/ 3224 w 195"/>
                <a:gd name="T47" fmla="*/ 53862 h 168"/>
                <a:gd name="T48" fmla="*/ 3224 w 195"/>
                <a:gd name="T49" fmla="*/ 53862 h 168"/>
                <a:gd name="T50" fmla="*/ 9313 w 195"/>
                <a:gd name="T51" fmla="*/ 59966 h 168"/>
                <a:gd name="T52" fmla="*/ 15761 w 195"/>
                <a:gd name="T53" fmla="*/ 59966 h 168"/>
                <a:gd name="T54" fmla="*/ 25074 w 195"/>
                <a:gd name="T55" fmla="*/ 59966 h 168"/>
                <a:gd name="T56" fmla="*/ 31522 w 195"/>
                <a:gd name="T57" fmla="*/ 56734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5" h="168">
                  <a:moveTo>
                    <a:pt x="88" y="158"/>
                  </a:moveTo>
                  <a:lnTo>
                    <a:pt x="88" y="158"/>
                  </a:lnTo>
                  <a:lnTo>
                    <a:pt x="176" y="97"/>
                  </a:lnTo>
                  <a:lnTo>
                    <a:pt x="185" y="79"/>
                  </a:lnTo>
                  <a:lnTo>
                    <a:pt x="194" y="52"/>
                  </a:lnTo>
                  <a:lnTo>
                    <a:pt x="194" y="35"/>
                  </a:lnTo>
                  <a:lnTo>
                    <a:pt x="176" y="17"/>
                  </a:lnTo>
                  <a:lnTo>
                    <a:pt x="168" y="0"/>
                  </a:lnTo>
                  <a:lnTo>
                    <a:pt x="141" y="0"/>
                  </a:lnTo>
                  <a:lnTo>
                    <a:pt x="123" y="0"/>
                  </a:lnTo>
                  <a:lnTo>
                    <a:pt x="106" y="8"/>
                  </a:lnTo>
                  <a:lnTo>
                    <a:pt x="18" y="70"/>
                  </a:lnTo>
                  <a:lnTo>
                    <a:pt x="9" y="88"/>
                  </a:lnTo>
                  <a:lnTo>
                    <a:pt x="0" y="105"/>
                  </a:lnTo>
                  <a:lnTo>
                    <a:pt x="0" y="132"/>
                  </a:lnTo>
                  <a:lnTo>
                    <a:pt x="9" y="150"/>
                  </a:lnTo>
                  <a:lnTo>
                    <a:pt x="26" y="167"/>
                  </a:lnTo>
                  <a:lnTo>
                    <a:pt x="44" y="167"/>
                  </a:lnTo>
                  <a:lnTo>
                    <a:pt x="70" y="167"/>
                  </a:lnTo>
                  <a:lnTo>
                    <a:pt x="88" y="1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7" name="Freeform 102"/>
            <p:cNvSpPr>
              <a:spLocks noChangeArrowheads="1"/>
            </p:cNvSpPr>
            <p:nvPr/>
          </p:nvSpPr>
          <p:spPr bwMode="auto">
            <a:xfrm>
              <a:off x="6005513" y="6208713"/>
              <a:ext cx="66675" cy="69850"/>
            </a:xfrm>
            <a:custGeom>
              <a:avLst/>
              <a:gdLst>
                <a:gd name="T0" fmla="*/ 31545 w 186"/>
                <a:gd name="T1" fmla="*/ 6448 h 195"/>
                <a:gd name="T2" fmla="*/ 31545 w 186"/>
                <a:gd name="T3" fmla="*/ 6448 h 195"/>
                <a:gd name="T4" fmla="*/ 6452 w 186"/>
                <a:gd name="T5" fmla="*/ 31522 h 195"/>
                <a:gd name="T6" fmla="*/ 6452 w 186"/>
                <a:gd name="T7" fmla="*/ 31522 h 195"/>
                <a:gd name="T8" fmla="*/ 0 w 186"/>
                <a:gd name="T9" fmla="*/ 41194 h 195"/>
                <a:gd name="T10" fmla="*/ 0 w 186"/>
                <a:gd name="T11" fmla="*/ 47283 h 195"/>
                <a:gd name="T12" fmla="*/ 0 w 186"/>
                <a:gd name="T13" fmla="*/ 53731 h 195"/>
                <a:gd name="T14" fmla="*/ 3226 w 186"/>
                <a:gd name="T15" fmla="*/ 60178 h 195"/>
                <a:gd name="T16" fmla="*/ 3226 w 186"/>
                <a:gd name="T17" fmla="*/ 60178 h 195"/>
                <a:gd name="T18" fmla="*/ 9320 w 186"/>
                <a:gd name="T19" fmla="*/ 66268 h 195"/>
                <a:gd name="T20" fmla="*/ 18999 w 186"/>
                <a:gd name="T21" fmla="*/ 69492 h 195"/>
                <a:gd name="T22" fmla="*/ 25451 w 186"/>
                <a:gd name="T23" fmla="*/ 66268 h 195"/>
                <a:gd name="T24" fmla="*/ 31545 w 186"/>
                <a:gd name="T25" fmla="*/ 63044 h 195"/>
                <a:gd name="T26" fmla="*/ 31545 w 186"/>
                <a:gd name="T27" fmla="*/ 63044 h 195"/>
                <a:gd name="T28" fmla="*/ 31545 w 186"/>
                <a:gd name="T29" fmla="*/ 63044 h 195"/>
                <a:gd name="T30" fmla="*/ 60223 w 186"/>
                <a:gd name="T31" fmla="*/ 37970 h 195"/>
                <a:gd name="T32" fmla="*/ 60223 w 186"/>
                <a:gd name="T33" fmla="*/ 37970 h 195"/>
                <a:gd name="T34" fmla="*/ 60223 w 186"/>
                <a:gd name="T35" fmla="*/ 37970 h 195"/>
                <a:gd name="T36" fmla="*/ 66317 w 186"/>
                <a:gd name="T37" fmla="*/ 28298 h 195"/>
                <a:gd name="T38" fmla="*/ 66317 w 186"/>
                <a:gd name="T39" fmla="*/ 22209 h 195"/>
                <a:gd name="T40" fmla="*/ 66317 w 186"/>
                <a:gd name="T41" fmla="*/ 15761 h 195"/>
                <a:gd name="T42" fmla="*/ 63090 w 186"/>
                <a:gd name="T43" fmla="*/ 6448 h 195"/>
                <a:gd name="T44" fmla="*/ 63090 w 186"/>
                <a:gd name="T45" fmla="*/ 6448 h 195"/>
                <a:gd name="T46" fmla="*/ 56996 w 186"/>
                <a:gd name="T47" fmla="*/ 3224 h 195"/>
                <a:gd name="T48" fmla="*/ 47318 w 186"/>
                <a:gd name="T49" fmla="*/ 0 h 195"/>
                <a:gd name="T50" fmla="*/ 41224 w 186"/>
                <a:gd name="T51" fmla="*/ 3224 h 195"/>
                <a:gd name="T52" fmla="*/ 31545 w 186"/>
                <a:gd name="T53" fmla="*/ 6448 h 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95">
                  <a:moveTo>
                    <a:pt x="88" y="18"/>
                  </a:moveTo>
                  <a:lnTo>
                    <a:pt x="88" y="18"/>
                  </a:lnTo>
                  <a:lnTo>
                    <a:pt x="18" y="88"/>
                  </a:lnTo>
                  <a:lnTo>
                    <a:pt x="0" y="115"/>
                  </a:lnTo>
                  <a:lnTo>
                    <a:pt x="0" y="132"/>
                  </a:lnTo>
                  <a:lnTo>
                    <a:pt x="0" y="150"/>
                  </a:lnTo>
                  <a:lnTo>
                    <a:pt x="9" y="168"/>
                  </a:lnTo>
                  <a:lnTo>
                    <a:pt x="26" y="185"/>
                  </a:lnTo>
                  <a:lnTo>
                    <a:pt x="53" y="194"/>
                  </a:lnTo>
                  <a:lnTo>
                    <a:pt x="71" y="185"/>
                  </a:lnTo>
                  <a:lnTo>
                    <a:pt x="88" y="176"/>
                  </a:lnTo>
                  <a:lnTo>
                    <a:pt x="168" y="106"/>
                  </a:lnTo>
                  <a:lnTo>
                    <a:pt x="185" y="79"/>
                  </a:lnTo>
                  <a:lnTo>
                    <a:pt x="185" y="62"/>
                  </a:lnTo>
                  <a:lnTo>
                    <a:pt x="185" y="44"/>
                  </a:lnTo>
                  <a:lnTo>
                    <a:pt x="176" y="18"/>
                  </a:lnTo>
                  <a:lnTo>
                    <a:pt x="159" y="9"/>
                  </a:lnTo>
                  <a:lnTo>
                    <a:pt x="132" y="0"/>
                  </a:lnTo>
                  <a:lnTo>
                    <a:pt x="115" y="9"/>
                  </a:lnTo>
                  <a:lnTo>
                    <a:pt x="8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8" name="Freeform 103"/>
            <p:cNvSpPr>
              <a:spLocks noChangeArrowheads="1"/>
            </p:cNvSpPr>
            <p:nvPr/>
          </p:nvSpPr>
          <p:spPr bwMode="auto">
            <a:xfrm>
              <a:off x="6084888" y="6126163"/>
              <a:ext cx="66675" cy="69850"/>
            </a:xfrm>
            <a:custGeom>
              <a:avLst/>
              <a:gdLst>
                <a:gd name="T0" fmla="*/ 31545 w 186"/>
                <a:gd name="T1" fmla="*/ 6415 h 196"/>
                <a:gd name="T2" fmla="*/ 31545 w 186"/>
                <a:gd name="T3" fmla="*/ 6415 h 196"/>
                <a:gd name="T4" fmla="*/ 6094 w 186"/>
                <a:gd name="T5" fmla="*/ 34925 h 196"/>
                <a:gd name="T6" fmla="*/ 6094 w 186"/>
                <a:gd name="T7" fmla="*/ 34925 h 196"/>
                <a:gd name="T8" fmla="*/ 2868 w 186"/>
                <a:gd name="T9" fmla="*/ 40983 h 196"/>
                <a:gd name="T10" fmla="*/ 0 w 186"/>
                <a:gd name="T11" fmla="*/ 50606 h 196"/>
                <a:gd name="T12" fmla="*/ 2868 w 186"/>
                <a:gd name="T13" fmla="*/ 56664 h 196"/>
                <a:gd name="T14" fmla="*/ 6094 w 186"/>
                <a:gd name="T15" fmla="*/ 63079 h 196"/>
                <a:gd name="T16" fmla="*/ 6094 w 186"/>
                <a:gd name="T17" fmla="*/ 63079 h 196"/>
                <a:gd name="T18" fmla="*/ 15773 w 186"/>
                <a:gd name="T19" fmla="*/ 69494 h 196"/>
                <a:gd name="T20" fmla="*/ 21867 w 186"/>
                <a:gd name="T21" fmla="*/ 69494 h 196"/>
                <a:gd name="T22" fmla="*/ 31545 w 186"/>
                <a:gd name="T23" fmla="*/ 69494 h 196"/>
                <a:gd name="T24" fmla="*/ 37639 w 186"/>
                <a:gd name="T25" fmla="*/ 63079 h 196"/>
                <a:gd name="T26" fmla="*/ 37639 w 186"/>
                <a:gd name="T27" fmla="*/ 63079 h 196"/>
                <a:gd name="T28" fmla="*/ 37639 w 186"/>
                <a:gd name="T29" fmla="*/ 63079 h 196"/>
                <a:gd name="T30" fmla="*/ 63090 w 186"/>
                <a:gd name="T31" fmla="*/ 34925 h 196"/>
                <a:gd name="T32" fmla="*/ 63090 w 186"/>
                <a:gd name="T33" fmla="*/ 34925 h 196"/>
                <a:gd name="T34" fmla="*/ 63090 w 186"/>
                <a:gd name="T35" fmla="*/ 34925 h 196"/>
                <a:gd name="T36" fmla="*/ 63090 w 186"/>
                <a:gd name="T37" fmla="*/ 34925 h 196"/>
                <a:gd name="T38" fmla="*/ 66317 w 186"/>
                <a:gd name="T39" fmla="*/ 25303 h 196"/>
                <a:gd name="T40" fmla="*/ 66317 w 186"/>
                <a:gd name="T41" fmla="*/ 18888 h 196"/>
                <a:gd name="T42" fmla="*/ 66317 w 186"/>
                <a:gd name="T43" fmla="*/ 9622 h 196"/>
                <a:gd name="T44" fmla="*/ 59864 w 186"/>
                <a:gd name="T45" fmla="*/ 3207 h 196"/>
                <a:gd name="T46" fmla="*/ 59864 w 186"/>
                <a:gd name="T47" fmla="*/ 3207 h 196"/>
                <a:gd name="T48" fmla="*/ 53770 w 186"/>
                <a:gd name="T49" fmla="*/ 0 h 196"/>
                <a:gd name="T50" fmla="*/ 44092 w 186"/>
                <a:gd name="T51" fmla="*/ 0 h 196"/>
                <a:gd name="T52" fmla="*/ 37639 w 186"/>
                <a:gd name="T53" fmla="*/ 0 h 196"/>
                <a:gd name="T54" fmla="*/ 31545 w 186"/>
                <a:gd name="T55" fmla="*/ 6415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6" h="196">
                  <a:moveTo>
                    <a:pt x="88" y="18"/>
                  </a:moveTo>
                  <a:lnTo>
                    <a:pt x="88" y="18"/>
                  </a:lnTo>
                  <a:lnTo>
                    <a:pt x="17" y="98"/>
                  </a:lnTo>
                  <a:lnTo>
                    <a:pt x="8" y="115"/>
                  </a:lnTo>
                  <a:lnTo>
                    <a:pt x="0" y="142"/>
                  </a:lnTo>
                  <a:lnTo>
                    <a:pt x="8" y="159"/>
                  </a:lnTo>
                  <a:lnTo>
                    <a:pt x="17" y="177"/>
                  </a:lnTo>
                  <a:lnTo>
                    <a:pt x="44" y="195"/>
                  </a:lnTo>
                  <a:lnTo>
                    <a:pt x="61" y="195"/>
                  </a:lnTo>
                  <a:lnTo>
                    <a:pt x="88" y="195"/>
                  </a:lnTo>
                  <a:lnTo>
                    <a:pt x="105" y="177"/>
                  </a:lnTo>
                  <a:lnTo>
                    <a:pt x="176" y="98"/>
                  </a:lnTo>
                  <a:lnTo>
                    <a:pt x="185" y="71"/>
                  </a:lnTo>
                  <a:lnTo>
                    <a:pt x="185" y="53"/>
                  </a:lnTo>
                  <a:lnTo>
                    <a:pt x="185" y="27"/>
                  </a:lnTo>
                  <a:lnTo>
                    <a:pt x="167" y="9"/>
                  </a:lnTo>
                  <a:lnTo>
                    <a:pt x="150" y="0"/>
                  </a:lnTo>
                  <a:lnTo>
                    <a:pt x="123" y="0"/>
                  </a:lnTo>
                  <a:lnTo>
                    <a:pt x="105" y="0"/>
                  </a:lnTo>
                  <a:lnTo>
                    <a:pt x="8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19" name="Freeform 104"/>
            <p:cNvSpPr>
              <a:spLocks noChangeArrowheads="1"/>
            </p:cNvSpPr>
            <p:nvPr/>
          </p:nvSpPr>
          <p:spPr bwMode="auto">
            <a:xfrm>
              <a:off x="6157913" y="6030913"/>
              <a:ext cx="63500" cy="76200"/>
            </a:xfrm>
            <a:custGeom>
              <a:avLst/>
              <a:gdLst>
                <a:gd name="T0" fmla="*/ 50585 w 177"/>
                <a:gd name="T1" fmla="*/ 3220 h 213"/>
                <a:gd name="T2" fmla="*/ 50585 w 177"/>
                <a:gd name="T3" fmla="*/ 3220 h 213"/>
                <a:gd name="T4" fmla="*/ 44127 w 177"/>
                <a:gd name="T5" fmla="*/ 0 h 213"/>
                <a:gd name="T6" fmla="*/ 34799 w 177"/>
                <a:gd name="T7" fmla="*/ 0 h 213"/>
                <a:gd name="T8" fmla="*/ 28342 w 177"/>
                <a:gd name="T9" fmla="*/ 3220 h 213"/>
                <a:gd name="T10" fmla="*/ 21884 w 177"/>
                <a:gd name="T11" fmla="*/ 9301 h 213"/>
                <a:gd name="T12" fmla="*/ 21884 w 177"/>
                <a:gd name="T13" fmla="*/ 9301 h 213"/>
                <a:gd name="T14" fmla="*/ 2870 w 177"/>
                <a:gd name="T15" fmla="*/ 40783 h 213"/>
                <a:gd name="T16" fmla="*/ 2870 w 177"/>
                <a:gd name="T17" fmla="*/ 40783 h 213"/>
                <a:gd name="T18" fmla="*/ 0 w 177"/>
                <a:gd name="T19" fmla="*/ 50442 h 213"/>
                <a:gd name="T20" fmla="*/ 0 w 177"/>
                <a:gd name="T21" fmla="*/ 56882 h 213"/>
                <a:gd name="T22" fmla="*/ 0 w 177"/>
                <a:gd name="T23" fmla="*/ 66183 h 213"/>
                <a:gd name="T24" fmla="*/ 6099 w 177"/>
                <a:gd name="T25" fmla="*/ 72623 h 213"/>
                <a:gd name="T26" fmla="*/ 6099 w 177"/>
                <a:gd name="T27" fmla="*/ 72623 h 213"/>
                <a:gd name="T28" fmla="*/ 15785 w 177"/>
                <a:gd name="T29" fmla="*/ 75842 h 213"/>
                <a:gd name="T30" fmla="*/ 21884 w 177"/>
                <a:gd name="T31" fmla="*/ 75842 h 213"/>
                <a:gd name="T32" fmla="*/ 31571 w 177"/>
                <a:gd name="T33" fmla="*/ 72623 h 213"/>
                <a:gd name="T34" fmla="*/ 37669 w 177"/>
                <a:gd name="T35" fmla="*/ 66183 h 213"/>
                <a:gd name="T36" fmla="*/ 37669 w 177"/>
                <a:gd name="T37" fmla="*/ 66183 h 213"/>
                <a:gd name="T38" fmla="*/ 37669 w 177"/>
                <a:gd name="T39" fmla="*/ 66183 h 213"/>
                <a:gd name="T40" fmla="*/ 59912 w 177"/>
                <a:gd name="T41" fmla="*/ 31482 h 213"/>
                <a:gd name="T42" fmla="*/ 59912 w 177"/>
                <a:gd name="T43" fmla="*/ 31482 h 213"/>
                <a:gd name="T44" fmla="*/ 59912 w 177"/>
                <a:gd name="T45" fmla="*/ 31482 h 213"/>
                <a:gd name="T46" fmla="*/ 59912 w 177"/>
                <a:gd name="T47" fmla="*/ 31482 h 213"/>
                <a:gd name="T48" fmla="*/ 63141 w 177"/>
                <a:gd name="T49" fmla="*/ 25042 h 213"/>
                <a:gd name="T50" fmla="*/ 59912 w 177"/>
                <a:gd name="T51" fmla="*/ 15741 h 213"/>
                <a:gd name="T52" fmla="*/ 56684 w 177"/>
                <a:gd name="T53" fmla="*/ 9301 h 213"/>
                <a:gd name="T54" fmla="*/ 50585 w 177"/>
                <a:gd name="T55" fmla="*/ 3220 h 2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213">
                  <a:moveTo>
                    <a:pt x="141" y="9"/>
                  </a:moveTo>
                  <a:lnTo>
                    <a:pt x="141" y="9"/>
                  </a:lnTo>
                  <a:lnTo>
                    <a:pt x="123" y="0"/>
                  </a:lnTo>
                  <a:lnTo>
                    <a:pt x="97" y="0"/>
                  </a:lnTo>
                  <a:lnTo>
                    <a:pt x="79" y="9"/>
                  </a:lnTo>
                  <a:lnTo>
                    <a:pt x="61" y="26"/>
                  </a:lnTo>
                  <a:lnTo>
                    <a:pt x="8" y="114"/>
                  </a:lnTo>
                  <a:lnTo>
                    <a:pt x="0" y="141"/>
                  </a:lnTo>
                  <a:lnTo>
                    <a:pt x="0" y="159"/>
                  </a:lnTo>
                  <a:lnTo>
                    <a:pt x="0" y="185"/>
                  </a:lnTo>
                  <a:lnTo>
                    <a:pt x="17" y="203"/>
                  </a:lnTo>
                  <a:lnTo>
                    <a:pt x="44" y="212"/>
                  </a:lnTo>
                  <a:lnTo>
                    <a:pt x="61" y="212"/>
                  </a:lnTo>
                  <a:lnTo>
                    <a:pt x="88" y="203"/>
                  </a:lnTo>
                  <a:lnTo>
                    <a:pt x="105" y="185"/>
                  </a:lnTo>
                  <a:lnTo>
                    <a:pt x="167" y="88"/>
                  </a:lnTo>
                  <a:lnTo>
                    <a:pt x="176" y="70"/>
                  </a:lnTo>
                  <a:lnTo>
                    <a:pt x="167" y="44"/>
                  </a:lnTo>
                  <a:lnTo>
                    <a:pt x="158" y="26"/>
                  </a:lnTo>
                  <a:lnTo>
                    <a:pt x="14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0" name="Freeform 105"/>
            <p:cNvSpPr>
              <a:spLocks noChangeArrowheads="1"/>
            </p:cNvSpPr>
            <p:nvPr/>
          </p:nvSpPr>
          <p:spPr bwMode="auto">
            <a:xfrm>
              <a:off x="6211888" y="5926138"/>
              <a:ext cx="60325" cy="79375"/>
            </a:xfrm>
            <a:custGeom>
              <a:avLst/>
              <a:gdLst>
                <a:gd name="T0" fmla="*/ 44167 w 168"/>
                <a:gd name="T1" fmla="*/ 66445 h 221"/>
                <a:gd name="T2" fmla="*/ 50630 w 168"/>
                <a:gd name="T3" fmla="*/ 50642 h 221"/>
                <a:gd name="T4" fmla="*/ 56734 w 168"/>
                <a:gd name="T5" fmla="*/ 31606 h 221"/>
                <a:gd name="T6" fmla="*/ 56734 w 168"/>
                <a:gd name="T7" fmla="*/ 31606 h 221"/>
                <a:gd name="T8" fmla="*/ 56734 w 168"/>
                <a:gd name="T9" fmla="*/ 31606 h 221"/>
                <a:gd name="T10" fmla="*/ 56734 w 168"/>
                <a:gd name="T11" fmla="*/ 31606 h 221"/>
                <a:gd name="T12" fmla="*/ 59966 w 168"/>
                <a:gd name="T13" fmla="*/ 21909 h 221"/>
                <a:gd name="T14" fmla="*/ 56734 w 168"/>
                <a:gd name="T15" fmla="*/ 12571 h 221"/>
                <a:gd name="T16" fmla="*/ 53862 w 168"/>
                <a:gd name="T17" fmla="*/ 6106 h 221"/>
                <a:gd name="T18" fmla="*/ 47398 w 168"/>
                <a:gd name="T19" fmla="*/ 2873 h 221"/>
                <a:gd name="T20" fmla="*/ 47398 w 168"/>
                <a:gd name="T21" fmla="*/ 2873 h 221"/>
                <a:gd name="T22" fmla="*/ 37703 w 168"/>
                <a:gd name="T23" fmla="*/ 0 h 221"/>
                <a:gd name="T24" fmla="*/ 28367 w 168"/>
                <a:gd name="T25" fmla="*/ 2873 h 221"/>
                <a:gd name="T26" fmla="*/ 21904 w 168"/>
                <a:gd name="T27" fmla="*/ 6106 h 221"/>
                <a:gd name="T28" fmla="*/ 15799 w 168"/>
                <a:gd name="T29" fmla="*/ 15803 h 221"/>
                <a:gd name="T30" fmla="*/ 15799 w 168"/>
                <a:gd name="T31" fmla="*/ 15803 h 221"/>
                <a:gd name="T32" fmla="*/ 9336 w 168"/>
                <a:gd name="T33" fmla="*/ 31606 h 221"/>
                <a:gd name="T34" fmla="*/ 2873 w 168"/>
                <a:gd name="T35" fmla="*/ 50642 h 221"/>
                <a:gd name="T36" fmla="*/ 2873 w 168"/>
                <a:gd name="T37" fmla="*/ 50642 h 221"/>
                <a:gd name="T38" fmla="*/ 2873 w 168"/>
                <a:gd name="T39" fmla="*/ 50642 h 221"/>
                <a:gd name="T40" fmla="*/ 0 w 168"/>
                <a:gd name="T41" fmla="*/ 56748 h 221"/>
                <a:gd name="T42" fmla="*/ 2873 w 168"/>
                <a:gd name="T43" fmla="*/ 66445 h 221"/>
                <a:gd name="T44" fmla="*/ 6104 w 168"/>
                <a:gd name="T45" fmla="*/ 72910 h 221"/>
                <a:gd name="T46" fmla="*/ 12568 w 168"/>
                <a:gd name="T47" fmla="*/ 79016 h 221"/>
                <a:gd name="T48" fmla="*/ 12568 w 168"/>
                <a:gd name="T49" fmla="*/ 79016 h 221"/>
                <a:gd name="T50" fmla="*/ 21904 w 168"/>
                <a:gd name="T51" fmla="*/ 79016 h 221"/>
                <a:gd name="T52" fmla="*/ 31599 w 168"/>
                <a:gd name="T53" fmla="*/ 79016 h 221"/>
                <a:gd name="T54" fmla="*/ 37703 w 168"/>
                <a:gd name="T55" fmla="*/ 75783 h 221"/>
                <a:gd name="T56" fmla="*/ 44167 w 168"/>
                <a:gd name="T57" fmla="*/ 66445 h 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8" h="221">
                  <a:moveTo>
                    <a:pt x="123" y="185"/>
                  </a:moveTo>
                  <a:lnTo>
                    <a:pt x="141" y="141"/>
                  </a:lnTo>
                  <a:lnTo>
                    <a:pt x="158" y="88"/>
                  </a:lnTo>
                  <a:lnTo>
                    <a:pt x="167" y="61"/>
                  </a:lnTo>
                  <a:lnTo>
                    <a:pt x="158" y="35"/>
                  </a:lnTo>
                  <a:lnTo>
                    <a:pt x="150" y="17"/>
                  </a:lnTo>
                  <a:lnTo>
                    <a:pt x="132" y="8"/>
                  </a:lnTo>
                  <a:lnTo>
                    <a:pt x="105" y="0"/>
                  </a:lnTo>
                  <a:lnTo>
                    <a:pt x="79" y="8"/>
                  </a:lnTo>
                  <a:lnTo>
                    <a:pt x="61" y="17"/>
                  </a:lnTo>
                  <a:lnTo>
                    <a:pt x="44" y="44"/>
                  </a:lnTo>
                  <a:lnTo>
                    <a:pt x="26" y="88"/>
                  </a:lnTo>
                  <a:lnTo>
                    <a:pt x="8" y="141"/>
                  </a:lnTo>
                  <a:lnTo>
                    <a:pt x="0" y="158"/>
                  </a:lnTo>
                  <a:lnTo>
                    <a:pt x="8" y="185"/>
                  </a:lnTo>
                  <a:lnTo>
                    <a:pt x="17" y="203"/>
                  </a:lnTo>
                  <a:lnTo>
                    <a:pt x="35" y="220"/>
                  </a:lnTo>
                  <a:lnTo>
                    <a:pt x="61" y="220"/>
                  </a:lnTo>
                  <a:lnTo>
                    <a:pt x="88" y="220"/>
                  </a:lnTo>
                  <a:lnTo>
                    <a:pt x="105" y="211"/>
                  </a:lnTo>
                  <a:lnTo>
                    <a:pt x="123"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1" name="Freeform 106"/>
            <p:cNvSpPr>
              <a:spLocks noChangeArrowheads="1"/>
            </p:cNvSpPr>
            <p:nvPr/>
          </p:nvSpPr>
          <p:spPr bwMode="auto">
            <a:xfrm>
              <a:off x="6249988" y="5815013"/>
              <a:ext cx="53975" cy="82550"/>
            </a:xfrm>
            <a:custGeom>
              <a:avLst/>
              <a:gdLst>
                <a:gd name="T0" fmla="*/ 44324 w 151"/>
                <a:gd name="T1" fmla="*/ 66399 h 230"/>
                <a:gd name="T2" fmla="*/ 44324 w 151"/>
                <a:gd name="T3" fmla="*/ 66399 h 230"/>
                <a:gd name="T4" fmla="*/ 44324 w 151"/>
                <a:gd name="T5" fmla="*/ 66399 h 230"/>
                <a:gd name="T6" fmla="*/ 50758 w 151"/>
                <a:gd name="T7" fmla="*/ 47377 h 230"/>
                <a:gd name="T8" fmla="*/ 50758 w 151"/>
                <a:gd name="T9" fmla="*/ 47377 h 230"/>
                <a:gd name="T10" fmla="*/ 53618 w 151"/>
                <a:gd name="T11" fmla="*/ 28354 h 230"/>
                <a:gd name="T12" fmla="*/ 53618 w 151"/>
                <a:gd name="T13" fmla="*/ 28354 h 230"/>
                <a:gd name="T14" fmla="*/ 53618 w 151"/>
                <a:gd name="T15" fmla="*/ 19022 h 230"/>
                <a:gd name="T16" fmla="*/ 50758 w 151"/>
                <a:gd name="T17" fmla="*/ 9332 h 230"/>
                <a:gd name="T18" fmla="*/ 44324 w 151"/>
                <a:gd name="T19" fmla="*/ 3230 h 230"/>
                <a:gd name="T20" fmla="*/ 34673 w 151"/>
                <a:gd name="T21" fmla="*/ 0 h 230"/>
                <a:gd name="T22" fmla="*/ 34673 w 151"/>
                <a:gd name="T23" fmla="*/ 0 h 230"/>
                <a:gd name="T24" fmla="*/ 25379 w 151"/>
                <a:gd name="T25" fmla="*/ 0 h 230"/>
                <a:gd name="T26" fmla="*/ 18945 w 151"/>
                <a:gd name="T27" fmla="*/ 3230 h 230"/>
                <a:gd name="T28" fmla="*/ 12868 w 151"/>
                <a:gd name="T29" fmla="*/ 9332 h 230"/>
                <a:gd name="T30" fmla="*/ 9651 w 151"/>
                <a:gd name="T31" fmla="*/ 19022 h 230"/>
                <a:gd name="T32" fmla="*/ 9651 w 151"/>
                <a:gd name="T33" fmla="*/ 19022 h 230"/>
                <a:gd name="T34" fmla="*/ 6434 w 151"/>
                <a:gd name="T35" fmla="*/ 38045 h 230"/>
                <a:gd name="T36" fmla="*/ 6434 w 151"/>
                <a:gd name="T37" fmla="*/ 38045 h 230"/>
                <a:gd name="T38" fmla="*/ 0 w 151"/>
                <a:gd name="T39" fmla="*/ 57067 h 230"/>
                <a:gd name="T40" fmla="*/ 0 w 151"/>
                <a:gd name="T41" fmla="*/ 57067 h 230"/>
                <a:gd name="T42" fmla="*/ 0 w 151"/>
                <a:gd name="T43" fmla="*/ 63169 h 230"/>
                <a:gd name="T44" fmla="*/ 3217 w 151"/>
                <a:gd name="T45" fmla="*/ 72859 h 230"/>
                <a:gd name="T46" fmla="*/ 9651 w 151"/>
                <a:gd name="T47" fmla="*/ 78961 h 230"/>
                <a:gd name="T48" fmla="*/ 18945 w 151"/>
                <a:gd name="T49" fmla="*/ 82191 h 230"/>
                <a:gd name="T50" fmla="*/ 18945 w 151"/>
                <a:gd name="T51" fmla="*/ 82191 h 230"/>
                <a:gd name="T52" fmla="*/ 25379 w 151"/>
                <a:gd name="T53" fmla="*/ 82191 h 230"/>
                <a:gd name="T54" fmla="*/ 34673 w 151"/>
                <a:gd name="T55" fmla="*/ 78961 h 230"/>
                <a:gd name="T56" fmla="*/ 41107 w 151"/>
                <a:gd name="T57" fmla="*/ 76090 h 230"/>
                <a:gd name="T58" fmla="*/ 44324 w 151"/>
                <a:gd name="T59" fmla="*/ 66399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230">
                  <a:moveTo>
                    <a:pt x="124" y="185"/>
                  </a:moveTo>
                  <a:lnTo>
                    <a:pt x="124" y="185"/>
                  </a:lnTo>
                  <a:lnTo>
                    <a:pt x="142" y="132"/>
                  </a:lnTo>
                  <a:lnTo>
                    <a:pt x="150" y="79"/>
                  </a:lnTo>
                  <a:lnTo>
                    <a:pt x="150" y="53"/>
                  </a:lnTo>
                  <a:lnTo>
                    <a:pt x="142" y="26"/>
                  </a:lnTo>
                  <a:lnTo>
                    <a:pt x="124" y="9"/>
                  </a:lnTo>
                  <a:lnTo>
                    <a:pt x="97" y="0"/>
                  </a:lnTo>
                  <a:lnTo>
                    <a:pt x="71" y="0"/>
                  </a:lnTo>
                  <a:lnTo>
                    <a:pt x="53" y="9"/>
                  </a:lnTo>
                  <a:lnTo>
                    <a:pt x="36" y="26"/>
                  </a:lnTo>
                  <a:lnTo>
                    <a:pt x="27" y="53"/>
                  </a:lnTo>
                  <a:lnTo>
                    <a:pt x="18" y="106"/>
                  </a:lnTo>
                  <a:lnTo>
                    <a:pt x="0" y="159"/>
                  </a:lnTo>
                  <a:lnTo>
                    <a:pt x="0" y="176"/>
                  </a:lnTo>
                  <a:lnTo>
                    <a:pt x="9" y="203"/>
                  </a:lnTo>
                  <a:lnTo>
                    <a:pt x="27" y="220"/>
                  </a:lnTo>
                  <a:lnTo>
                    <a:pt x="53" y="229"/>
                  </a:lnTo>
                  <a:lnTo>
                    <a:pt x="71" y="229"/>
                  </a:lnTo>
                  <a:lnTo>
                    <a:pt x="97" y="220"/>
                  </a:lnTo>
                  <a:lnTo>
                    <a:pt x="115" y="212"/>
                  </a:lnTo>
                  <a:lnTo>
                    <a:pt x="124"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2" name="Freeform 107"/>
            <p:cNvSpPr>
              <a:spLocks noChangeArrowheads="1"/>
            </p:cNvSpPr>
            <p:nvPr/>
          </p:nvSpPr>
          <p:spPr bwMode="auto">
            <a:xfrm>
              <a:off x="6265863" y="5700713"/>
              <a:ext cx="47625" cy="85725"/>
            </a:xfrm>
            <a:custGeom>
              <a:avLst/>
              <a:gdLst>
                <a:gd name="T0" fmla="*/ 47267 w 133"/>
                <a:gd name="T1" fmla="*/ 63487 h 239"/>
                <a:gd name="T2" fmla="*/ 47267 w 133"/>
                <a:gd name="T3" fmla="*/ 63487 h 239"/>
                <a:gd name="T4" fmla="*/ 47267 w 133"/>
                <a:gd name="T5" fmla="*/ 63487 h 239"/>
                <a:gd name="T6" fmla="*/ 47267 w 133"/>
                <a:gd name="T7" fmla="*/ 41248 h 239"/>
                <a:gd name="T8" fmla="*/ 47267 w 133"/>
                <a:gd name="T9" fmla="*/ 41248 h 239"/>
                <a:gd name="T10" fmla="*/ 47267 w 133"/>
                <a:gd name="T11" fmla="*/ 22238 h 239"/>
                <a:gd name="T12" fmla="*/ 47267 w 133"/>
                <a:gd name="T13" fmla="*/ 22238 h 239"/>
                <a:gd name="T14" fmla="*/ 44044 w 133"/>
                <a:gd name="T15" fmla="*/ 12554 h 239"/>
                <a:gd name="T16" fmla="*/ 40821 w 133"/>
                <a:gd name="T17" fmla="*/ 6456 h 239"/>
                <a:gd name="T18" fmla="*/ 34734 w 133"/>
                <a:gd name="T19" fmla="*/ 0 h 239"/>
                <a:gd name="T20" fmla="*/ 25066 w 133"/>
                <a:gd name="T21" fmla="*/ 0 h 239"/>
                <a:gd name="T22" fmla="*/ 25066 w 133"/>
                <a:gd name="T23" fmla="*/ 0 h 239"/>
                <a:gd name="T24" fmla="*/ 15756 w 133"/>
                <a:gd name="T25" fmla="*/ 3228 h 239"/>
                <a:gd name="T26" fmla="*/ 9310 w 133"/>
                <a:gd name="T27" fmla="*/ 6456 h 239"/>
                <a:gd name="T28" fmla="*/ 2865 w 133"/>
                <a:gd name="T29" fmla="*/ 12554 h 239"/>
                <a:gd name="T30" fmla="*/ 0 w 133"/>
                <a:gd name="T31" fmla="*/ 22238 h 239"/>
                <a:gd name="T32" fmla="*/ 0 w 133"/>
                <a:gd name="T33" fmla="*/ 22238 h 239"/>
                <a:gd name="T34" fmla="*/ 0 w 133"/>
                <a:gd name="T35" fmla="*/ 41248 h 239"/>
                <a:gd name="T36" fmla="*/ 0 w 133"/>
                <a:gd name="T37" fmla="*/ 41248 h 239"/>
                <a:gd name="T38" fmla="*/ 0 w 133"/>
                <a:gd name="T39" fmla="*/ 60259 h 239"/>
                <a:gd name="T40" fmla="*/ 0 w 133"/>
                <a:gd name="T41" fmla="*/ 60259 h 239"/>
                <a:gd name="T42" fmla="*/ 2865 w 133"/>
                <a:gd name="T43" fmla="*/ 69584 h 239"/>
                <a:gd name="T44" fmla="*/ 6087 w 133"/>
                <a:gd name="T45" fmla="*/ 76041 h 239"/>
                <a:gd name="T46" fmla="*/ 12533 w 133"/>
                <a:gd name="T47" fmla="*/ 82138 h 239"/>
                <a:gd name="T48" fmla="*/ 21843 w 133"/>
                <a:gd name="T49" fmla="*/ 85366 h 239"/>
                <a:gd name="T50" fmla="*/ 21843 w 133"/>
                <a:gd name="T51" fmla="*/ 85366 h 239"/>
                <a:gd name="T52" fmla="*/ 31511 w 133"/>
                <a:gd name="T53" fmla="*/ 82138 h 239"/>
                <a:gd name="T54" fmla="*/ 37599 w 133"/>
                <a:gd name="T55" fmla="*/ 79269 h 239"/>
                <a:gd name="T56" fmla="*/ 44044 w 133"/>
                <a:gd name="T57" fmla="*/ 72812 h 239"/>
                <a:gd name="T58" fmla="*/ 47267 w 133"/>
                <a:gd name="T59" fmla="*/ 63487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3" h="239">
                  <a:moveTo>
                    <a:pt x="132" y="177"/>
                  </a:moveTo>
                  <a:lnTo>
                    <a:pt x="132" y="177"/>
                  </a:lnTo>
                  <a:lnTo>
                    <a:pt x="132" y="115"/>
                  </a:lnTo>
                  <a:lnTo>
                    <a:pt x="132" y="62"/>
                  </a:lnTo>
                  <a:lnTo>
                    <a:pt x="123" y="35"/>
                  </a:lnTo>
                  <a:lnTo>
                    <a:pt x="114" y="18"/>
                  </a:lnTo>
                  <a:lnTo>
                    <a:pt x="97" y="0"/>
                  </a:lnTo>
                  <a:lnTo>
                    <a:pt x="70" y="0"/>
                  </a:lnTo>
                  <a:lnTo>
                    <a:pt x="44" y="9"/>
                  </a:lnTo>
                  <a:lnTo>
                    <a:pt x="26" y="18"/>
                  </a:lnTo>
                  <a:lnTo>
                    <a:pt x="8" y="35"/>
                  </a:lnTo>
                  <a:lnTo>
                    <a:pt x="0" y="62"/>
                  </a:lnTo>
                  <a:lnTo>
                    <a:pt x="0" y="115"/>
                  </a:lnTo>
                  <a:lnTo>
                    <a:pt x="0" y="168"/>
                  </a:lnTo>
                  <a:lnTo>
                    <a:pt x="8" y="194"/>
                  </a:lnTo>
                  <a:lnTo>
                    <a:pt x="17" y="212"/>
                  </a:lnTo>
                  <a:lnTo>
                    <a:pt x="35" y="229"/>
                  </a:lnTo>
                  <a:lnTo>
                    <a:pt x="61" y="238"/>
                  </a:lnTo>
                  <a:lnTo>
                    <a:pt x="88" y="229"/>
                  </a:lnTo>
                  <a:lnTo>
                    <a:pt x="105" y="221"/>
                  </a:lnTo>
                  <a:lnTo>
                    <a:pt x="123" y="203"/>
                  </a:lnTo>
                  <a:lnTo>
                    <a:pt x="132" y="1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3" name="Freeform 108"/>
            <p:cNvSpPr>
              <a:spLocks noChangeArrowheads="1"/>
            </p:cNvSpPr>
            <p:nvPr/>
          </p:nvSpPr>
          <p:spPr bwMode="auto">
            <a:xfrm>
              <a:off x="6253163" y="5586413"/>
              <a:ext cx="53975" cy="82550"/>
            </a:xfrm>
            <a:custGeom>
              <a:avLst/>
              <a:gdLst>
                <a:gd name="T0" fmla="*/ 50400 w 151"/>
                <a:gd name="T1" fmla="*/ 37880 h 231"/>
                <a:gd name="T2" fmla="*/ 47541 w 151"/>
                <a:gd name="T3" fmla="*/ 18940 h 231"/>
                <a:gd name="T4" fmla="*/ 47541 w 151"/>
                <a:gd name="T5" fmla="*/ 18940 h 231"/>
                <a:gd name="T6" fmla="*/ 47541 w 151"/>
                <a:gd name="T7" fmla="*/ 18940 h 231"/>
                <a:gd name="T8" fmla="*/ 44324 w 151"/>
                <a:gd name="T9" fmla="*/ 9649 h 231"/>
                <a:gd name="T10" fmla="*/ 37890 w 151"/>
                <a:gd name="T11" fmla="*/ 3216 h 231"/>
                <a:gd name="T12" fmla="*/ 28596 w 151"/>
                <a:gd name="T13" fmla="*/ 0 h 231"/>
                <a:gd name="T14" fmla="*/ 18945 w 151"/>
                <a:gd name="T15" fmla="*/ 0 h 231"/>
                <a:gd name="T16" fmla="*/ 18945 w 151"/>
                <a:gd name="T17" fmla="*/ 0 h 231"/>
                <a:gd name="T18" fmla="*/ 12868 w 151"/>
                <a:gd name="T19" fmla="*/ 3216 h 231"/>
                <a:gd name="T20" fmla="*/ 6434 w 151"/>
                <a:gd name="T21" fmla="*/ 9649 h 231"/>
                <a:gd name="T22" fmla="*/ 3217 w 151"/>
                <a:gd name="T23" fmla="*/ 18940 h 231"/>
                <a:gd name="T24" fmla="*/ 0 w 151"/>
                <a:gd name="T25" fmla="*/ 25373 h 231"/>
                <a:gd name="T26" fmla="*/ 3217 w 151"/>
                <a:gd name="T27" fmla="*/ 28589 h 231"/>
                <a:gd name="T28" fmla="*/ 6434 w 151"/>
                <a:gd name="T29" fmla="*/ 44313 h 231"/>
                <a:gd name="T30" fmla="*/ 9651 w 151"/>
                <a:gd name="T31" fmla="*/ 63253 h 231"/>
                <a:gd name="T32" fmla="*/ 9651 w 151"/>
                <a:gd name="T33" fmla="*/ 63253 h 231"/>
                <a:gd name="T34" fmla="*/ 9651 w 151"/>
                <a:gd name="T35" fmla="*/ 63253 h 231"/>
                <a:gd name="T36" fmla="*/ 12868 w 151"/>
                <a:gd name="T37" fmla="*/ 72544 h 231"/>
                <a:gd name="T38" fmla="*/ 15728 w 151"/>
                <a:gd name="T39" fmla="*/ 78976 h 231"/>
                <a:gd name="T40" fmla="*/ 25379 w 151"/>
                <a:gd name="T41" fmla="*/ 82193 h 231"/>
                <a:gd name="T42" fmla="*/ 34673 w 151"/>
                <a:gd name="T43" fmla="*/ 82193 h 231"/>
                <a:gd name="T44" fmla="*/ 34673 w 151"/>
                <a:gd name="T45" fmla="*/ 82193 h 231"/>
                <a:gd name="T46" fmla="*/ 44324 w 151"/>
                <a:gd name="T47" fmla="*/ 78976 h 231"/>
                <a:gd name="T48" fmla="*/ 50400 w 151"/>
                <a:gd name="T49" fmla="*/ 75760 h 231"/>
                <a:gd name="T50" fmla="*/ 53618 w 151"/>
                <a:gd name="T51" fmla="*/ 66469 h 231"/>
                <a:gd name="T52" fmla="*/ 53618 w 151"/>
                <a:gd name="T53" fmla="*/ 56820 h 231"/>
                <a:gd name="T54" fmla="*/ 50400 w 151"/>
                <a:gd name="T55" fmla="*/ 37880 h 2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1" h="231">
                  <a:moveTo>
                    <a:pt x="141" y="106"/>
                  </a:moveTo>
                  <a:lnTo>
                    <a:pt x="133" y="53"/>
                  </a:lnTo>
                  <a:lnTo>
                    <a:pt x="124" y="27"/>
                  </a:lnTo>
                  <a:lnTo>
                    <a:pt x="106" y="9"/>
                  </a:lnTo>
                  <a:lnTo>
                    <a:pt x="80" y="0"/>
                  </a:lnTo>
                  <a:lnTo>
                    <a:pt x="53" y="0"/>
                  </a:lnTo>
                  <a:lnTo>
                    <a:pt x="36" y="9"/>
                  </a:lnTo>
                  <a:lnTo>
                    <a:pt x="18" y="27"/>
                  </a:lnTo>
                  <a:lnTo>
                    <a:pt x="9" y="53"/>
                  </a:lnTo>
                  <a:lnTo>
                    <a:pt x="0" y="71"/>
                  </a:lnTo>
                  <a:lnTo>
                    <a:pt x="9" y="80"/>
                  </a:lnTo>
                  <a:lnTo>
                    <a:pt x="18" y="124"/>
                  </a:lnTo>
                  <a:lnTo>
                    <a:pt x="27" y="177"/>
                  </a:lnTo>
                  <a:lnTo>
                    <a:pt x="36" y="203"/>
                  </a:lnTo>
                  <a:lnTo>
                    <a:pt x="44" y="221"/>
                  </a:lnTo>
                  <a:lnTo>
                    <a:pt x="71" y="230"/>
                  </a:lnTo>
                  <a:lnTo>
                    <a:pt x="97" y="230"/>
                  </a:lnTo>
                  <a:lnTo>
                    <a:pt x="124" y="221"/>
                  </a:lnTo>
                  <a:lnTo>
                    <a:pt x="141" y="212"/>
                  </a:lnTo>
                  <a:lnTo>
                    <a:pt x="150" y="186"/>
                  </a:lnTo>
                  <a:lnTo>
                    <a:pt x="150" y="159"/>
                  </a:lnTo>
                  <a:lnTo>
                    <a:pt x="141"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4" name="Freeform 109"/>
            <p:cNvSpPr>
              <a:spLocks noChangeArrowheads="1"/>
            </p:cNvSpPr>
            <p:nvPr/>
          </p:nvSpPr>
          <p:spPr bwMode="auto">
            <a:xfrm>
              <a:off x="6221413" y="5475288"/>
              <a:ext cx="60325" cy="82550"/>
            </a:xfrm>
            <a:custGeom>
              <a:avLst/>
              <a:gdLst>
                <a:gd name="T0" fmla="*/ 53543 w 169"/>
                <a:gd name="T1" fmla="*/ 34815 h 230"/>
                <a:gd name="T2" fmla="*/ 47118 w 169"/>
                <a:gd name="T3" fmla="*/ 15792 h 230"/>
                <a:gd name="T4" fmla="*/ 47118 w 169"/>
                <a:gd name="T5" fmla="*/ 15792 h 230"/>
                <a:gd name="T6" fmla="*/ 47118 w 169"/>
                <a:gd name="T7" fmla="*/ 15792 h 230"/>
                <a:gd name="T8" fmla="*/ 41050 w 169"/>
                <a:gd name="T9" fmla="*/ 6102 h 230"/>
                <a:gd name="T10" fmla="*/ 34624 w 169"/>
                <a:gd name="T11" fmla="*/ 0 h 230"/>
                <a:gd name="T12" fmla="*/ 25344 w 169"/>
                <a:gd name="T13" fmla="*/ 0 h 230"/>
                <a:gd name="T14" fmla="*/ 15706 w 169"/>
                <a:gd name="T15" fmla="*/ 0 h 230"/>
                <a:gd name="T16" fmla="*/ 15706 w 169"/>
                <a:gd name="T17" fmla="*/ 0 h 230"/>
                <a:gd name="T18" fmla="*/ 9281 w 169"/>
                <a:gd name="T19" fmla="*/ 6102 h 230"/>
                <a:gd name="T20" fmla="*/ 3213 w 169"/>
                <a:gd name="T21" fmla="*/ 12562 h 230"/>
                <a:gd name="T22" fmla="*/ 0 w 169"/>
                <a:gd name="T23" fmla="*/ 21894 h 230"/>
                <a:gd name="T24" fmla="*/ 3213 w 169"/>
                <a:gd name="T25" fmla="*/ 31584 h 230"/>
                <a:gd name="T26" fmla="*/ 3213 w 169"/>
                <a:gd name="T27" fmla="*/ 31584 h 230"/>
                <a:gd name="T28" fmla="*/ 9281 w 169"/>
                <a:gd name="T29" fmla="*/ 47377 h 230"/>
                <a:gd name="T30" fmla="*/ 15706 w 169"/>
                <a:gd name="T31" fmla="*/ 66399 h 230"/>
                <a:gd name="T32" fmla="*/ 15706 w 169"/>
                <a:gd name="T33" fmla="*/ 66399 h 230"/>
                <a:gd name="T34" fmla="*/ 18918 w 169"/>
                <a:gd name="T35" fmla="*/ 75731 h 230"/>
                <a:gd name="T36" fmla="*/ 25344 w 169"/>
                <a:gd name="T37" fmla="*/ 78961 h 230"/>
                <a:gd name="T38" fmla="*/ 34624 w 169"/>
                <a:gd name="T39" fmla="*/ 82191 h 230"/>
                <a:gd name="T40" fmla="*/ 44262 w 169"/>
                <a:gd name="T41" fmla="*/ 82191 h 230"/>
                <a:gd name="T42" fmla="*/ 44262 w 169"/>
                <a:gd name="T43" fmla="*/ 82191 h 230"/>
                <a:gd name="T44" fmla="*/ 53543 w 169"/>
                <a:gd name="T45" fmla="*/ 75731 h 230"/>
                <a:gd name="T46" fmla="*/ 56755 w 169"/>
                <a:gd name="T47" fmla="*/ 69629 h 230"/>
                <a:gd name="T48" fmla="*/ 59968 w 169"/>
                <a:gd name="T49" fmla="*/ 59938 h 230"/>
                <a:gd name="T50" fmla="*/ 59968 w 169"/>
                <a:gd name="T51" fmla="*/ 50607 h 230"/>
                <a:gd name="T52" fmla="*/ 53543 w 169"/>
                <a:gd name="T53" fmla="*/ 34815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230">
                  <a:moveTo>
                    <a:pt x="150" y="97"/>
                  </a:moveTo>
                  <a:lnTo>
                    <a:pt x="132" y="44"/>
                  </a:lnTo>
                  <a:lnTo>
                    <a:pt x="115" y="17"/>
                  </a:lnTo>
                  <a:lnTo>
                    <a:pt x="97" y="0"/>
                  </a:lnTo>
                  <a:lnTo>
                    <a:pt x="71" y="0"/>
                  </a:lnTo>
                  <a:lnTo>
                    <a:pt x="44" y="0"/>
                  </a:lnTo>
                  <a:lnTo>
                    <a:pt x="26" y="17"/>
                  </a:lnTo>
                  <a:lnTo>
                    <a:pt x="9" y="35"/>
                  </a:lnTo>
                  <a:lnTo>
                    <a:pt x="0" y="61"/>
                  </a:lnTo>
                  <a:lnTo>
                    <a:pt x="9" y="88"/>
                  </a:lnTo>
                  <a:lnTo>
                    <a:pt x="26" y="132"/>
                  </a:lnTo>
                  <a:lnTo>
                    <a:pt x="44" y="185"/>
                  </a:lnTo>
                  <a:lnTo>
                    <a:pt x="53" y="211"/>
                  </a:lnTo>
                  <a:lnTo>
                    <a:pt x="71" y="220"/>
                  </a:lnTo>
                  <a:lnTo>
                    <a:pt x="97" y="229"/>
                  </a:lnTo>
                  <a:lnTo>
                    <a:pt x="124" y="229"/>
                  </a:lnTo>
                  <a:lnTo>
                    <a:pt x="150" y="211"/>
                  </a:lnTo>
                  <a:lnTo>
                    <a:pt x="159" y="194"/>
                  </a:lnTo>
                  <a:lnTo>
                    <a:pt x="168" y="167"/>
                  </a:lnTo>
                  <a:lnTo>
                    <a:pt x="168" y="141"/>
                  </a:lnTo>
                  <a:lnTo>
                    <a:pt x="150"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5" name="Freeform 110"/>
            <p:cNvSpPr>
              <a:spLocks noChangeArrowheads="1"/>
            </p:cNvSpPr>
            <p:nvPr/>
          </p:nvSpPr>
          <p:spPr bwMode="auto">
            <a:xfrm>
              <a:off x="6176963" y="5370513"/>
              <a:ext cx="63500" cy="79375"/>
            </a:xfrm>
            <a:custGeom>
              <a:avLst/>
              <a:gdLst>
                <a:gd name="T0" fmla="*/ 53511 w 178"/>
                <a:gd name="T1" fmla="*/ 28604 h 222"/>
                <a:gd name="T2" fmla="*/ 44236 w 178"/>
                <a:gd name="T3" fmla="*/ 12872 h 222"/>
                <a:gd name="T4" fmla="*/ 44236 w 178"/>
                <a:gd name="T5" fmla="*/ 12872 h 222"/>
                <a:gd name="T6" fmla="*/ 44236 w 178"/>
                <a:gd name="T7" fmla="*/ 12872 h 222"/>
                <a:gd name="T8" fmla="*/ 37815 w 178"/>
                <a:gd name="T9" fmla="*/ 3218 h 222"/>
                <a:gd name="T10" fmla="*/ 28539 w 178"/>
                <a:gd name="T11" fmla="*/ 0 h 222"/>
                <a:gd name="T12" fmla="*/ 22118 w 178"/>
                <a:gd name="T13" fmla="*/ 0 h 222"/>
                <a:gd name="T14" fmla="*/ 12843 w 178"/>
                <a:gd name="T15" fmla="*/ 0 h 222"/>
                <a:gd name="T16" fmla="*/ 12843 w 178"/>
                <a:gd name="T17" fmla="*/ 0 h 222"/>
                <a:gd name="T18" fmla="*/ 3211 w 178"/>
                <a:gd name="T19" fmla="*/ 6436 h 222"/>
                <a:gd name="T20" fmla="*/ 0 w 178"/>
                <a:gd name="T21" fmla="*/ 16090 h 222"/>
                <a:gd name="T22" fmla="*/ 0 w 178"/>
                <a:gd name="T23" fmla="*/ 25386 h 222"/>
                <a:gd name="T24" fmla="*/ 0 w 178"/>
                <a:gd name="T25" fmla="*/ 31822 h 222"/>
                <a:gd name="T26" fmla="*/ 0 w 178"/>
                <a:gd name="T27" fmla="*/ 34682 h 222"/>
                <a:gd name="T28" fmla="*/ 9632 w 178"/>
                <a:gd name="T29" fmla="*/ 50771 h 222"/>
                <a:gd name="T30" fmla="*/ 18907 w 178"/>
                <a:gd name="T31" fmla="*/ 66503 h 222"/>
                <a:gd name="T32" fmla="*/ 18907 w 178"/>
                <a:gd name="T33" fmla="*/ 66503 h 222"/>
                <a:gd name="T34" fmla="*/ 25329 w 178"/>
                <a:gd name="T35" fmla="*/ 75800 h 222"/>
                <a:gd name="T36" fmla="*/ 31750 w 178"/>
                <a:gd name="T37" fmla="*/ 79017 h 222"/>
                <a:gd name="T38" fmla="*/ 41025 w 178"/>
                <a:gd name="T39" fmla="*/ 79017 h 222"/>
                <a:gd name="T40" fmla="*/ 50657 w 178"/>
                <a:gd name="T41" fmla="*/ 79017 h 222"/>
                <a:gd name="T42" fmla="*/ 50657 w 178"/>
                <a:gd name="T43" fmla="*/ 79017 h 222"/>
                <a:gd name="T44" fmla="*/ 56722 w 178"/>
                <a:gd name="T45" fmla="*/ 72582 h 222"/>
                <a:gd name="T46" fmla="*/ 63143 w 178"/>
                <a:gd name="T47" fmla="*/ 63285 h 222"/>
                <a:gd name="T48" fmla="*/ 63143 w 178"/>
                <a:gd name="T49" fmla="*/ 56850 h 222"/>
                <a:gd name="T50" fmla="*/ 59933 w 178"/>
                <a:gd name="T51" fmla="*/ 47553 h 222"/>
                <a:gd name="T52" fmla="*/ 53511 w 178"/>
                <a:gd name="T53" fmla="*/ 28604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8" h="222">
                  <a:moveTo>
                    <a:pt x="150" y="80"/>
                  </a:moveTo>
                  <a:lnTo>
                    <a:pt x="124" y="36"/>
                  </a:lnTo>
                  <a:lnTo>
                    <a:pt x="106" y="9"/>
                  </a:lnTo>
                  <a:lnTo>
                    <a:pt x="80" y="0"/>
                  </a:lnTo>
                  <a:lnTo>
                    <a:pt x="62" y="0"/>
                  </a:lnTo>
                  <a:lnTo>
                    <a:pt x="36" y="0"/>
                  </a:lnTo>
                  <a:lnTo>
                    <a:pt x="9" y="18"/>
                  </a:lnTo>
                  <a:lnTo>
                    <a:pt x="0" y="45"/>
                  </a:lnTo>
                  <a:lnTo>
                    <a:pt x="0" y="71"/>
                  </a:lnTo>
                  <a:lnTo>
                    <a:pt x="0" y="89"/>
                  </a:lnTo>
                  <a:lnTo>
                    <a:pt x="0" y="97"/>
                  </a:lnTo>
                  <a:lnTo>
                    <a:pt x="27" y="142"/>
                  </a:lnTo>
                  <a:lnTo>
                    <a:pt x="53" y="186"/>
                  </a:lnTo>
                  <a:lnTo>
                    <a:pt x="71" y="212"/>
                  </a:lnTo>
                  <a:lnTo>
                    <a:pt x="89" y="221"/>
                  </a:lnTo>
                  <a:lnTo>
                    <a:pt x="115" y="221"/>
                  </a:lnTo>
                  <a:lnTo>
                    <a:pt x="142" y="221"/>
                  </a:lnTo>
                  <a:lnTo>
                    <a:pt x="159" y="203"/>
                  </a:lnTo>
                  <a:lnTo>
                    <a:pt x="177" y="177"/>
                  </a:lnTo>
                  <a:lnTo>
                    <a:pt x="177" y="159"/>
                  </a:lnTo>
                  <a:lnTo>
                    <a:pt x="168" y="133"/>
                  </a:lnTo>
                  <a:lnTo>
                    <a:pt x="150"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6" name="Freeform 111"/>
            <p:cNvSpPr>
              <a:spLocks noChangeArrowheads="1"/>
            </p:cNvSpPr>
            <p:nvPr/>
          </p:nvSpPr>
          <p:spPr bwMode="auto">
            <a:xfrm>
              <a:off x="6116638" y="5268913"/>
              <a:ext cx="69850" cy="82550"/>
            </a:xfrm>
            <a:custGeom>
              <a:avLst/>
              <a:gdLst>
                <a:gd name="T0" fmla="*/ 66268 w 195"/>
                <a:gd name="T1" fmla="*/ 44505 h 230"/>
                <a:gd name="T2" fmla="*/ 66268 w 195"/>
                <a:gd name="T3" fmla="*/ 44505 h 230"/>
                <a:gd name="T4" fmla="*/ 44059 w 195"/>
                <a:gd name="T5" fmla="*/ 12562 h 230"/>
                <a:gd name="T6" fmla="*/ 44059 w 195"/>
                <a:gd name="T7" fmla="*/ 12562 h 230"/>
                <a:gd name="T8" fmla="*/ 44059 w 195"/>
                <a:gd name="T9" fmla="*/ 12562 h 230"/>
                <a:gd name="T10" fmla="*/ 37970 w 195"/>
                <a:gd name="T11" fmla="*/ 3230 h 230"/>
                <a:gd name="T12" fmla="*/ 28298 w 195"/>
                <a:gd name="T13" fmla="*/ 0 h 230"/>
                <a:gd name="T14" fmla="*/ 18985 w 195"/>
                <a:gd name="T15" fmla="*/ 0 h 230"/>
                <a:gd name="T16" fmla="*/ 12537 w 195"/>
                <a:gd name="T17" fmla="*/ 3230 h 230"/>
                <a:gd name="T18" fmla="*/ 12537 w 195"/>
                <a:gd name="T19" fmla="*/ 3230 h 230"/>
                <a:gd name="T20" fmla="*/ 3224 w 195"/>
                <a:gd name="T21" fmla="*/ 12562 h 230"/>
                <a:gd name="T22" fmla="*/ 0 w 195"/>
                <a:gd name="T23" fmla="*/ 19022 h 230"/>
                <a:gd name="T24" fmla="*/ 0 w 195"/>
                <a:gd name="T25" fmla="*/ 28354 h 230"/>
                <a:gd name="T26" fmla="*/ 3224 w 195"/>
                <a:gd name="T27" fmla="*/ 38045 h 230"/>
                <a:gd name="T28" fmla="*/ 3224 w 195"/>
                <a:gd name="T29" fmla="*/ 38045 h 230"/>
                <a:gd name="T30" fmla="*/ 3224 w 195"/>
                <a:gd name="T31" fmla="*/ 38045 h 230"/>
                <a:gd name="T32" fmla="*/ 25074 w 195"/>
                <a:gd name="T33" fmla="*/ 69629 h 230"/>
                <a:gd name="T34" fmla="*/ 25074 w 195"/>
                <a:gd name="T35" fmla="*/ 69629 h 230"/>
                <a:gd name="T36" fmla="*/ 31522 w 195"/>
                <a:gd name="T37" fmla="*/ 76090 h 230"/>
                <a:gd name="T38" fmla="*/ 37970 w 195"/>
                <a:gd name="T39" fmla="*/ 79320 h 230"/>
                <a:gd name="T40" fmla="*/ 47283 w 195"/>
                <a:gd name="T41" fmla="*/ 82191 h 230"/>
                <a:gd name="T42" fmla="*/ 56955 w 195"/>
                <a:gd name="T43" fmla="*/ 76090 h 230"/>
                <a:gd name="T44" fmla="*/ 56955 w 195"/>
                <a:gd name="T45" fmla="*/ 76090 h 230"/>
                <a:gd name="T46" fmla="*/ 63044 w 195"/>
                <a:gd name="T47" fmla="*/ 69629 h 230"/>
                <a:gd name="T48" fmla="*/ 69492 w 195"/>
                <a:gd name="T49" fmla="*/ 63528 h 230"/>
                <a:gd name="T50" fmla="*/ 69492 w 195"/>
                <a:gd name="T51" fmla="*/ 53837 h 230"/>
                <a:gd name="T52" fmla="*/ 66268 w 195"/>
                <a:gd name="T53" fmla="*/ 44505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30">
                  <a:moveTo>
                    <a:pt x="185" y="124"/>
                  </a:moveTo>
                  <a:lnTo>
                    <a:pt x="185" y="124"/>
                  </a:lnTo>
                  <a:lnTo>
                    <a:pt x="123" y="35"/>
                  </a:lnTo>
                  <a:lnTo>
                    <a:pt x="106" y="9"/>
                  </a:lnTo>
                  <a:lnTo>
                    <a:pt x="79" y="0"/>
                  </a:lnTo>
                  <a:lnTo>
                    <a:pt x="53" y="0"/>
                  </a:lnTo>
                  <a:lnTo>
                    <a:pt x="35" y="9"/>
                  </a:lnTo>
                  <a:lnTo>
                    <a:pt x="9" y="35"/>
                  </a:lnTo>
                  <a:lnTo>
                    <a:pt x="0" y="53"/>
                  </a:lnTo>
                  <a:lnTo>
                    <a:pt x="0" y="79"/>
                  </a:lnTo>
                  <a:lnTo>
                    <a:pt x="9" y="106"/>
                  </a:lnTo>
                  <a:lnTo>
                    <a:pt x="70" y="194"/>
                  </a:lnTo>
                  <a:lnTo>
                    <a:pt x="88" y="212"/>
                  </a:lnTo>
                  <a:lnTo>
                    <a:pt x="106" y="221"/>
                  </a:lnTo>
                  <a:lnTo>
                    <a:pt x="132" y="229"/>
                  </a:lnTo>
                  <a:lnTo>
                    <a:pt x="159" y="212"/>
                  </a:lnTo>
                  <a:lnTo>
                    <a:pt x="176" y="194"/>
                  </a:lnTo>
                  <a:lnTo>
                    <a:pt x="194" y="177"/>
                  </a:lnTo>
                  <a:lnTo>
                    <a:pt x="194" y="150"/>
                  </a:lnTo>
                  <a:lnTo>
                    <a:pt x="185"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7" name="Freeform 112"/>
            <p:cNvSpPr>
              <a:spLocks noChangeArrowheads="1"/>
            </p:cNvSpPr>
            <p:nvPr/>
          </p:nvSpPr>
          <p:spPr bwMode="auto">
            <a:xfrm>
              <a:off x="6049963" y="5176838"/>
              <a:ext cx="69850" cy="76200"/>
            </a:xfrm>
            <a:custGeom>
              <a:avLst/>
              <a:gdLst>
                <a:gd name="T0" fmla="*/ 66286 w 196"/>
                <a:gd name="T1" fmla="*/ 37921 h 213"/>
                <a:gd name="T2" fmla="*/ 66286 w 196"/>
                <a:gd name="T3" fmla="*/ 37921 h 213"/>
                <a:gd name="T4" fmla="*/ 40983 w 196"/>
                <a:gd name="T5" fmla="*/ 9659 h 213"/>
                <a:gd name="T6" fmla="*/ 40983 w 196"/>
                <a:gd name="T7" fmla="*/ 9659 h 213"/>
                <a:gd name="T8" fmla="*/ 34925 w 196"/>
                <a:gd name="T9" fmla="*/ 3220 h 213"/>
                <a:gd name="T10" fmla="*/ 25303 w 196"/>
                <a:gd name="T11" fmla="*/ 0 h 213"/>
                <a:gd name="T12" fmla="*/ 18888 w 196"/>
                <a:gd name="T13" fmla="*/ 0 h 213"/>
                <a:gd name="T14" fmla="*/ 9622 w 196"/>
                <a:gd name="T15" fmla="*/ 3220 h 213"/>
                <a:gd name="T16" fmla="*/ 9622 w 196"/>
                <a:gd name="T17" fmla="*/ 3220 h 213"/>
                <a:gd name="T18" fmla="*/ 3207 w 196"/>
                <a:gd name="T19" fmla="*/ 12521 h 213"/>
                <a:gd name="T20" fmla="*/ 0 w 196"/>
                <a:gd name="T21" fmla="*/ 18961 h 213"/>
                <a:gd name="T22" fmla="*/ 0 w 196"/>
                <a:gd name="T23" fmla="*/ 28620 h 213"/>
                <a:gd name="T24" fmla="*/ 6415 w 196"/>
                <a:gd name="T25" fmla="*/ 37921 h 213"/>
                <a:gd name="T26" fmla="*/ 6415 w 196"/>
                <a:gd name="T27" fmla="*/ 37921 h 213"/>
                <a:gd name="T28" fmla="*/ 6415 w 196"/>
                <a:gd name="T29" fmla="*/ 37921 h 213"/>
                <a:gd name="T30" fmla="*/ 28510 w 196"/>
                <a:gd name="T31" fmla="*/ 66183 h 213"/>
                <a:gd name="T32" fmla="*/ 28510 w 196"/>
                <a:gd name="T33" fmla="*/ 66183 h 213"/>
                <a:gd name="T34" fmla="*/ 28510 w 196"/>
                <a:gd name="T35" fmla="*/ 66183 h 213"/>
                <a:gd name="T36" fmla="*/ 34925 w 196"/>
                <a:gd name="T37" fmla="*/ 72623 h 213"/>
                <a:gd name="T38" fmla="*/ 44191 w 196"/>
                <a:gd name="T39" fmla="*/ 75842 h 213"/>
                <a:gd name="T40" fmla="*/ 53457 w 196"/>
                <a:gd name="T41" fmla="*/ 75842 h 213"/>
                <a:gd name="T42" fmla="*/ 59871 w 196"/>
                <a:gd name="T43" fmla="*/ 72623 h 213"/>
                <a:gd name="T44" fmla="*/ 59871 w 196"/>
                <a:gd name="T45" fmla="*/ 72623 h 213"/>
                <a:gd name="T46" fmla="*/ 66286 w 196"/>
                <a:gd name="T47" fmla="*/ 66183 h 213"/>
                <a:gd name="T48" fmla="*/ 69494 w 196"/>
                <a:gd name="T49" fmla="*/ 56882 h 213"/>
                <a:gd name="T50" fmla="*/ 69494 w 196"/>
                <a:gd name="T51" fmla="*/ 47223 h 213"/>
                <a:gd name="T52" fmla="*/ 66286 w 196"/>
                <a:gd name="T53" fmla="*/ 37921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6" h="213">
                  <a:moveTo>
                    <a:pt x="186" y="106"/>
                  </a:moveTo>
                  <a:lnTo>
                    <a:pt x="186" y="106"/>
                  </a:lnTo>
                  <a:lnTo>
                    <a:pt x="115" y="27"/>
                  </a:lnTo>
                  <a:lnTo>
                    <a:pt x="98" y="9"/>
                  </a:lnTo>
                  <a:lnTo>
                    <a:pt x="71" y="0"/>
                  </a:lnTo>
                  <a:lnTo>
                    <a:pt x="53" y="0"/>
                  </a:lnTo>
                  <a:lnTo>
                    <a:pt x="27" y="9"/>
                  </a:lnTo>
                  <a:lnTo>
                    <a:pt x="9" y="35"/>
                  </a:lnTo>
                  <a:lnTo>
                    <a:pt x="0" y="53"/>
                  </a:lnTo>
                  <a:lnTo>
                    <a:pt x="0" y="80"/>
                  </a:lnTo>
                  <a:lnTo>
                    <a:pt x="18" y="106"/>
                  </a:lnTo>
                  <a:lnTo>
                    <a:pt x="80" y="185"/>
                  </a:lnTo>
                  <a:lnTo>
                    <a:pt x="98" y="203"/>
                  </a:lnTo>
                  <a:lnTo>
                    <a:pt x="124" y="212"/>
                  </a:lnTo>
                  <a:lnTo>
                    <a:pt x="150" y="212"/>
                  </a:lnTo>
                  <a:lnTo>
                    <a:pt x="168" y="203"/>
                  </a:lnTo>
                  <a:lnTo>
                    <a:pt x="186" y="185"/>
                  </a:lnTo>
                  <a:lnTo>
                    <a:pt x="195" y="159"/>
                  </a:lnTo>
                  <a:lnTo>
                    <a:pt x="195" y="132"/>
                  </a:lnTo>
                  <a:lnTo>
                    <a:pt x="186"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8" name="Freeform 113"/>
            <p:cNvSpPr>
              <a:spLocks noChangeArrowheads="1"/>
            </p:cNvSpPr>
            <p:nvPr/>
          </p:nvSpPr>
          <p:spPr bwMode="auto">
            <a:xfrm>
              <a:off x="5976938" y="5087938"/>
              <a:ext cx="73025" cy="76200"/>
            </a:xfrm>
            <a:custGeom>
              <a:avLst/>
              <a:gdLst>
                <a:gd name="T0" fmla="*/ 41009 w 203"/>
                <a:gd name="T1" fmla="*/ 9659 h 213"/>
                <a:gd name="T2" fmla="*/ 41009 w 203"/>
                <a:gd name="T3" fmla="*/ 9659 h 213"/>
                <a:gd name="T4" fmla="*/ 31656 w 203"/>
                <a:gd name="T5" fmla="*/ 3220 h 213"/>
                <a:gd name="T6" fmla="*/ 25181 w 203"/>
                <a:gd name="T7" fmla="*/ 0 h 213"/>
                <a:gd name="T8" fmla="*/ 15828 w 203"/>
                <a:gd name="T9" fmla="*/ 0 h 213"/>
                <a:gd name="T10" fmla="*/ 6115 w 203"/>
                <a:gd name="T11" fmla="*/ 6439 h 213"/>
                <a:gd name="T12" fmla="*/ 6115 w 203"/>
                <a:gd name="T13" fmla="*/ 6439 h 213"/>
                <a:gd name="T14" fmla="*/ 0 w 203"/>
                <a:gd name="T15" fmla="*/ 12521 h 213"/>
                <a:gd name="T16" fmla="*/ 0 w 203"/>
                <a:gd name="T17" fmla="*/ 22180 h 213"/>
                <a:gd name="T18" fmla="*/ 0 w 203"/>
                <a:gd name="T19" fmla="*/ 31482 h 213"/>
                <a:gd name="T20" fmla="*/ 6115 w 203"/>
                <a:gd name="T21" fmla="*/ 37921 h 213"/>
                <a:gd name="T22" fmla="*/ 6115 w 203"/>
                <a:gd name="T23" fmla="*/ 41141 h 213"/>
                <a:gd name="T24" fmla="*/ 31656 w 203"/>
                <a:gd name="T25" fmla="*/ 69403 h 213"/>
                <a:gd name="T26" fmla="*/ 31656 w 203"/>
                <a:gd name="T27" fmla="*/ 69403 h 213"/>
                <a:gd name="T28" fmla="*/ 31656 w 203"/>
                <a:gd name="T29" fmla="*/ 69403 h 213"/>
                <a:gd name="T30" fmla="*/ 31656 w 203"/>
                <a:gd name="T31" fmla="*/ 69403 h 213"/>
                <a:gd name="T32" fmla="*/ 37772 w 203"/>
                <a:gd name="T33" fmla="*/ 72623 h 213"/>
                <a:gd name="T34" fmla="*/ 47484 w 203"/>
                <a:gd name="T35" fmla="*/ 75842 h 213"/>
                <a:gd name="T36" fmla="*/ 56837 w 203"/>
                <a:gd name="T37" fmla="*/ 75842 h 213"/>
                <a:gd name="T38" fmla="*/ 63312 w 203"/>
                <a:gd name="T39" fmla="*/ 69403 h 213"/>
                <a:gd name="T40" fmla="*/ 63312 w 203"/>
                <a:gd name="T41" fmla="*/ 69403 h 213"/>
                <a:gd name="T42" fmla="*/ 69787 w 203"/>
                <a:gd name="T43" fmla="*/ 63321 h 213"/>
                <a:gd name="T44" fmla="*/ 72665 w 203"/>
                <a:gd name="T45" fmla="*/ 53662 h 213"/>
                <a:gd name="T46" fmla="*/ 69787 w 203"/>
                <a:gd name="T47" fmla="*/ 44361 h 213"/>
                <a:gd name="T48" fmla="*/ 66550 w 203"/>
                <a:gd name="T49" fmla="*/ 37921 h 213"/>
                <a:gd name="T50" fmla="*/ 41009 w 203"/>
                <a:gd name="T51" fmla="*/ 9659 h 2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3" h="213">
                  <a:moveTo>
                    <a:pt x="114" y="27"/>
                  </a:moveTo>
                  <a:lnTo>
                    <a:pt x="114" y="27"/>
                  </a:lnTo>
                  <a:lnTo>
                    <a:pt x="88" y="9"/>
                  </a:lnTo>
                  <a:lnTo>
                    <a:pt x="70" y="0"/>
                  </a:lnTo>
                  <a:lnTo>
                    <a:pt x="44" y="0"/>
                  </a:lnTo>
                  <a:lnTo>
                    <a:pt x="17" y="18"/>
                  </a:lnTo>
                  <a:lnTo>
                    <a:pt x="0" y="35"/>
                  </a:lnTo>
                  <a:lnTo>
                    <a:pt x="0" y="62"/>
                  </a:lnTo>
                  <a:lnTo>
                    <a:pt x="0" y="88"/>
                  </a:lnTo>
                  <a:lnTo>
                    <a:pt x="17" y="106"/>
                  </a:lnTo>
                  <a:lnTo>
                    <a:pt x="17" y="115"/>
                  </a:lnTo>
                  <a:lnTo>
                    <a:pt x="88" y="194"/>
                  </a:lnTo>
                  <a:lnTo>
                    <a:pt x="105" y="203"/>
                  </a:lnTo>
                  <a:lnTo>
                    <a:pt x="132" y="212"/>
                  </a:lnTo>
                  <a:lnTo>
                    <a:pt x="158" y="212"/>
                  </a:lnTo>
                  <a:lnTo>
                    <a:pt x="176" y="194"/>
                  </a:lnTo>
                  <a:lnTo>
                    <a:pt x="194" y="177"/>
                  </a:lnTo>
                  <a:lnTo>
                    <a:pt x="202" y="150"/>
                  </a:lnTo>
                  <a:lnTo>
                    <a:pt x="194" y="124"/>
                  </a:lnTo>
                  <a:lnTo>
                    <a:pt x="185" y="106"/>
                  </a:lnTo>
                  <a:lnTo>
                    <a:pt x="114"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29" name="Freeform 114"/>
            <p:cNvSpPr>
              <a:spLocks noChangeArrowheads="1"/>
            </p:cNvSpPr>
            <p:nvPr/>
          </p:nvSpPr>
          <p:spPr bwMode="auto">
            <a:xfrm>
              <a:off x="5897563" y="5005388"/>
              <a:ext cx="73025" cy="73025"/>
            </a:xfrm>
            <a:custGeom>
              <a:avLst/>
              <a:gdLst>
                <a:gd name="T0" fmla="*/ 37944 w 204"/>
                <a:gd name="T1" fmla="*/ 6085 h 204"/>
                <a:gd name="T2" fmla="*/ 37944 w 204"/>
                <a:gd name="T3" fmla="*/ 6085 h 204"/>
                <a:gd name="T4" fmla="*/ 31501 w 204"/>
                <a:gd name="T5" fmla="*/ 0 h 204"/>
                <a:gd name="T6" fmla="*/ 22194 w 204"/>
                <a:gd name="T7" fmla="*/ 0 h 204"/>
                <a:gd name="T8" fmla="*/ 12529 w 204"/>
                <a:gd name="T9" fmla="*/ 0 h 204"/>
                <a:gd name="T10" fmla="*/ 6443 w 204"/>
                <a:gd name="T11" fmla="*/ 6085 h 204"/>
                <a:gd name="T12" fmla="*/ 6443 w 204"/>
                <a:gd name="T13" fmla="*/ 6085 h 204"/>
                <a:gd name="T14" fmla="*/ 0 w 204"/>
                <a:gd name="T15" fmla="*/ 12529 h 204"/>
                <a:gd name="T16" fmla="*/ 0 w 204"/>
                <a:gd name="T17" fmla="*/ 21836 h 204"/>
                <a:gd name="T18" fmla="*/ 0 w 204"/>
                <a:gd name="T19" fmla="*/ 31501 h 204"/>
                <a:gd name="T20" fmla="*/ 6443 w 204"/>
                <a:gd name="T21" fmla="*/ 37944 h 204"/>
                <a:gd name="T22" fmla="*/ 6443 w 204"/>
                <a:gd name="T23" fmla="*/ 40808 h 204"/>
                <a:gd name="T24" fmla="*/ 31501 w 204"/>
                <a:gd name="T25" fmla="*/ 66224 h 204"/>
                <a:gd name="T26" fmla="*/ 31501 w 204"/>
                <a:gd name="T27" fmla="*/ 66224 h 204"/>
                <a:gd name="T28" fmla="*/ 31501 w 204"/>
                <a:gd name="T29" fmla="*/ 66224 h 204"/>
                <a:gd name="T30" fmla="*/ 31501 w 204"/>
                <a:gd name="T31" fmla="*/ 66224 h 204"/>
                <a:gd name="T32" fmla="*/ 41166 w 204"/>
                <a:gd name="T33" fmla="*/ 72667 h 204"/>
                <a:gd name="T34" fmla="*/ 50473 w 204"/>
                <a:gd name="T35" fmla="*/ 72667 h 204"/>
                <a:gd name="T36" fmla="*/ 56917 w 204"/>
                <a:gd name="T37" fmla="*/ 72667 h 204"/>
                <a:gd name="T38" fmla="*/ 66224 w 204"/>
                <a:gd name="T39" fmla="*/ 66224 h 204"/>
                <a:gd name="T40" fmla="*/ 66224 w 204"/>
                <a:gd name="T41" fmla="*/ 66224 h 204"/>
                <a:gd name="T42" fmla="*/ 72667 w 204"/>
                <a:gd name="T43" fmla="*/ 59780 h 204"/>
                <a:gd name="T44" fmla="*/ 72667 w 204"/>
                <a:gd name="T45" fmla="*/ 50473 h 204"/>
                <a:gd name="T46" fmla="*/ 72667 w 204"/>
                <a:gd name="T47" fmla="*/ 40808 h 204"/>
                <a:gd name="T48" fmla="*/ 66224 w 204"/>
                <a:gd name="T49" fmla="*/ 34723 h 204"/>
                <a:gd name="T50" fmla="*/ 37944 w 204"/>
                <a:gd name="T51" fmla="*/ 608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204">
                  <a:moveTo>
                    <a:pt x="106" y="17"/>
                  </a:moveTo>
                  <a:lnTo>
                    <a:pt x="106" y="17"/>
                  </a:lnTo>
                  <a:lnTo>
                    <a:pt x="88" y="0"/>
                  </a:lnTo>
                  <a:lnTo>
                    <a:pt x="62" y="0"/>
                  </a:lnTo>
                  <a:lnTo>
                    <a:pt x="35" y="0"/>
                  </a:lnTo>
                  <a:lnTo>
                    <a:pt x="18" y="17"/>
                  </a:lnTo>
                  <a:lnTo>
                    <a:pt x="0" y="35"/>
                  </a:lnTo>
                  <a:lnTo>
                    <a:pt x="0" y="61"/>
                  </a:lnTo>
                  <a:lnTo>
                    <a:pt x="0" y="88"/>
                  </a:lnTo>
                  <a:lnTo>
                    <a:pt x="18" y="106"/>
                  </a:lnTo>
                  <a:lnTo>
                    <a:pt x="18" y="114"/>
                  </a:lnTo>
                  <a:lnTo>
                    <a:pt x="88" y="185"/>
                  </a:lnTo>
                  <a:lnTo>
                    <a:pt x="115" y="203"/>
                  </a:lnTo>
                  <a:lnTo>
                    <a:pt x="141" y="203"/>
                  </a:lnTo>
                  <a:lnTo>
                    <a:pt x="159" y="203"/>
                  </a:lnTo>
                  <a:lnTo>
                    <a:pt x="185" y="185"/>
                  </a:lnTo>
                  <a:lnTo>
                    <a:pt x="203" y="167"/>
                  </a:lnTo>
                  <a:lnTo>
                    <a:pt x="203" y="141"/>
                  </a:lnTo>
                  <a:lnTo>
                    <a:pt x="203" y="114"/>
                  </a:lnTo>
                  <a:lnTo>
                    <a:pt x="185" y="97"/>
                  </a:lnTo>
                  <a:lnTo>
                    <a:pt x="106"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0" name="Freeform 115"/>
            <p:cNvSpPr>
              <a:spLocks noChangeArrowheads="1"/>
            </p:cNvSpPr>
            <p:nvPr/>
          </p:nvSpPr>
          <p:spPr bwMode="auto">
            <a:xfrm>
              <a:off x="5811838" y="4924425"/>
              <a:ext cx="76200" cy="73025"/>
            </a:xfrm>
            <a:custGeom>
              <a:avLst/>
              <a:gdLst>
                <a:gd name="T0" fmla="*/ 38100 w 212"/>
                <a:gd name="T1" fmla="*/ 6443 h 204"/>
                <a:gd name="T2" fmla="*/ 38100 w 212"/>
                <a:gd name="T3" fmla="*/ 6443 h 204"/>
                <a:gd name="T4" fmla="*/ 31630 w 212"/>
                <a:gd name="T5" fmla="*/ 3222 h 204"/>
                <a:gd name="T6" fmla="*/ 21925 w 212"/>
                <a:gd name="T7" fmla="*/ 0 h 204"/>
                <a:gd name="T8" fmla="*/ 12580 w 212"/>
                <a:gd name="T9" fmla="*/ 3222 h 204"/>
                <a:gd name="T10" fmla="*/ 6110 w 212"/>
                <a:gd name="T11" fmla="*/ 9665 h 204"/>
                <a:gd name="T12" fmla="*/ 6110 w 212"/>
                <a:gd name="T13" fmla="*/ 9665 h 204"/>
                <a:gd name="T14" fmla="*/ 0 w 212"/>
                <a:gd name="T15" fmla="*/ 15750 h 204"/>
                <a:gd name="T16" fmla="*/ 0 w 212"/>
                <a:gd name="T17" fmla="*/ 25416 h 204"/>
                <a:gd name="T18" fmla="*/ 2875 w 212"/>
                <a:gd name="T19" fmla="*/ 34723 h 204"/>
                <a:gd name="T20" fmla="*/ 6110 w 212"/>
                <a:gd name="T21" fmla="*/ 41166 h 204"/>
                <a:gd name="T22" fmla="*/ 9345 w 212"/>
                <a:gd name="T23" fmla="*/ 41166 h 204"/>
                <a:gd name="T24" fmla="*/ 34865 w 212"/>
                <a:gd name="T25" fmla="*/ 66224 h 204"/>
                <a:gd name="T26" fmla="*/ 38100 w 212"/>
                <a:gd name="T27" fmla="*/ 66224 h 204"/>
                <a:gd name="T28" fmla="*/ 38100 w 212"/>
                <a:gd name="T29" fmla="*/ 66224 h 204"/>
                <a:gd name="T30" fmla="*/ 38100 w 212"/>
                <a:gd name="T31" fmla="*/ 66224 h 204"/>
                <a:gd name="T32" fmla="*/ 44210 w 212"/>
                <a:gd name="T33" fmla="*/ 72667 h 204"/>
                <a:gd name="T34" fmla="*/ 53915 w 212"/>
                <a:gd name="T35" fmla="*/ 72667 h 204"/>
                <a:gd name="T36" fmla="*/ 63260 w 212"/>
                <a:gd name="T37" fmla="*/ 69445 h 204"/>
                <a:gd name="T38" fmla="*/ 69730 w 212"/>
                <a:gd name="T39" fmla="*/ 66224 h 204"/>
                <a:gd name="T40" fmla="*/ 69730 w 212"/>
                <a:gd name="T41" fmla="*/ 66224 h 204"/>
                <a:gd name="T42" fmla="*/ 72965 w 212"/>
                <a:gd name="T43" fmla="*/ 56917 h 204"/>
                <a:gd name="T44" fmla="*/ 75841 w 212"/>
                <a:gd name="T45" fmla="*/ 47251 h 204"/>
                <a:gd name="T46" fmla="*/ 72965 w 212"/>
                <a:gd name="T47" fmla="*/ 41166 h 204"/>
                <a:gd name="T48" fmla="*/ 66495 w 212"/>
                <a:gd name="T49" fmla="*/ 31501 h 204"/>
                <a:gd name="T50" fmla="*/ 38100 w 212"/>
                <a:gd name="T51" fmla="*/ 64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2" h="204">
                  <a:moveTo>
                    <a:pt x="106" y="18"/>
                  </a:moveTo>
                  <a:lnTo>
                    <a:pt x="106" y="18"/>
                  </a:lnTo>
                  <a:lnTo>
                    <a:pt x="88" y="9"/>
                  </a:lnTo>
                  <a:lnTo>
                    <a:pt x="61" y="0"/>
                  </a:lnTo>
                  <a:lnTo>
                    <a:pt x="35" y="9"/>
                  </a:lnTo>
                  <a:lnTo>
                    <a:pt x="17" y="27"/>
                  </a:lnTo>
                  <a:lnTo>
                    <a:pt x="0" y="44"/>
                  </a:lnTo>
                  <a:lnTo>
                    <a:pt x="0" y="71"/>
                  </a:lnTo>
                  <a:lnTo>
                    <a:pt x="8" y="97"/>
                  </a:lnTo>
                  <a:lnTo>
                    <a:pt x="17" y="115"/>
                  </a:lnTo>
                  <a:lnTo>
                    <a:pt x="26" y="115"/>
                  </a:lnTo>
                  <a:lnTo>
                    <a:pt x="97" y="185"/>
                  </a:lnTo>
                  <a:lnTo>
                    <a:pt x="106" y="185"/>
                  </a:lnTo>
                  <a:lnTo>
                    <a:pt x="123" y="203"/>
                  </a:lnTo>
                  <a:lnTo>
                    <a:pt x="150" y="203"/>
                  </a:lnTo>
                  <a:lnTo>
                    <a:pt x="176" y="194"/>
                  </a:lnTo>
                  <a:lnTo>
                    <a:pt x="194" y="185"/>
                  </a:lnTo>
                  <a:lnTo>
                    <a:pt x="203" y="159"/>
                  </a:lnTo>
                  <a:lnTo>
                    <a:pt x="211" y="132"/>
                  </a:lnTo>
                  <a:lnTo>
                    <a:pt x="203" y="115"/>
                  </a:lnTo>
                  <a:lnTo>
                    <a:pt x="185" y="88"/>
                  </a:lnTo>
                  <a:lnTo>
                    <a:pt x="106"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1" name="Freeform 116"/>
            <p:cNvSpPr>
              <a:spLocks noChangeArrowheads="1"/>
            </p:cNvSpPr>
            <p:nvPr/>
          </p:nvSpPr>
          <p:spPr bwMode="auto">
            <a:xfrm>
              <a:off x="5722938" y="4851400"/>
              <a:ext cx="76200" cy="69850"/>
            </a:xfrm>
            <a:custGeom>
              <a:avLst/>
              <a:gdLst>
                <a:gd name="T0" fmla="*/ 69730 w 212"/>
                <a:gd name="T1" fmla="*/ 28656 h 195"/>
                <a:gd name="T2" fmla="*/ 37741 w 212"/>
                <a:gd name="T3" fmla="*/ 6448 h 195"/>
                <a:gd name="T4" fmla="*/ 37741 w 212"/>
                <a:gd name="T5" fmla="*/ 6448 h 195"/>
                <a:gd name="T6" fmla="*/ 31630 w 212"/>
                <a:gd name="T7" fmla="*/ 0 h 195"/>
                <a:gd name="T8" fmla="*/ 21925 w 212"/>
                <a:gd name="T9" fmla="*/ 0 h 195"/>
                <a:gd name="T10" fmla="*/ 12580 w 212"/>
                <a:gd name="T11" fmla="*/ 3224 h 195"/>
                <a:gd name="T12" fmla="*/ 6110 w 212"/>
                <a:gd name="T13" fmla="*/ 9672 h 195"/>
                <a:gd name="T14" fmla="*/ 6110 w 212"/>
                <a:gd name="T15" fmla="*/ 9672 h 195"/>
                <a:gd name="T16" fmla="*/ 2875 w 212"/>
                <a:gd name="T17" fmla="*/ 15761 h 195"/>
                <a:gd name="T18" fmla="*/ 0 w 212"/>
                <a:gd name="T19" fmla="*/ 25433 h 195"/>
                <a:gd name="T20" fmla="*/ 2875 w 212"/>
                <a:gd name="T21" fmla="*/ 34746 h 195"/>
                <a:gd name="T22" fmla="*/ 9345 w 212"/>
                <a:gd name="T23" fmla="*/ 41194 h 195"/>
                <a:gd name="T24" fmla="*/ 9345 w 212"/>
                <a:gd name="T25" fmla="*/ 41194 h 195"/>
                <a:gd name="T26" fmla="*/ 37741 w 212"/>
                <a:gd name="T27" fmla="*/ 66268 h 195"/>
                <a:gd name="T28" fmla="*/ 37741 w 212"/>
                <a:gd name="T29" fmla="*/ 66268 h 195"/>
                <a:gd name="T30" fmla="*/ 37741 w 212"/>
                <a:gd name="T31" fmla="*/ 66268 h 195"/>
                <a:gd name="T32" fmla="*/ 37741 w 212"/>
                <a:gd name="T33" fmla="*/ 66268 h 195"/>
                <a:gd name="T34" fmla="*/ 47445 w 212"/>
                <a:gd name="T35" fmla="*/ 69492 h 195"/>
                <a:gd name="T36" fmla="*/ 56791 w 212"/>
                <a:gd name="T37" fmla="*/ 69492 h 195"/>
                <a:gd name="T38" fmla="*/ 66495 w 212"/>
                <a:gd name="T39" fmla="*/ 66268 h 195"/>
                <a:gd name="T40" fmla="*/ 72965 w 212"/>
                <a:gd name="T41" fmla="*/ 60178 h 195"/>
                <a:gd name="T42" fmla="*/ 72965 w 212"/>
                <a:gd name="T43" fmla="*/ 60178 h 195"/>
                <a:gd name="T44" fmla="*/ 75841 w 212"/>
                <a:gd name="T45" fmla="*/ 53731 h 195"/>
                <a:gd name="T46" fmla="*/ 75841 w 212"/>
                <a:gd name="T47" fmla="*/ 44417 h 195"/>
                <a:gd name="T48" fmla="*/ 72965 w 212"/>
                <a:gd name="T49" fmla="*/ 34746 h 195"/>
                <a:gd name="T50" fmla="*/ 69730 w 212"/>
                <a:gd name="T51" fmla="*/ 28656 h 1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2" h="195">
                  <a:moveTo>
                    <a:pt x="194" y="80"/>
                  </a:moveTo>
                  <a:lnTo>
                    <a:pt x="105" y="18"/>
                  </a:lnTo>
                  <a:lnTo>
                    <a:pt x="88" y="0"/>
                  </a:lnTo>
                  <a:lnTo>
                    <a:pt x="61" y="0"/>
                  </a:lnTo>
                  <a:lnTo>
                    <a:pt x="35" y="9"/>
                  </a:lnTo>
                  <a:lnTo>
                    <a:pt x="17" y="27"/>
                  </a:lnTo>
                  <a:lnTo>
                    <a:pt x="8" y="44"/>
                  </a:lnTo>
                  <a:lnTo>
                    <a:pt x="0" y="71"/>
                  </a:lnTo>
                  <a:lnTo>
                    <a:pt x="8" y="97"/>
                  </a:lnTo>
                  <a:lnTo>
                    <a:pt x="26" y="115"/>
                  </a:lnTo>
                  <a:lnTo>
                    <a:pt x="105" y="185"/>
                  </a:lnTo>
                  <a:lnTo>
                    <a:pt x="132" y="194"/>
                  </a:lnTo>
                  <a:lnTo>
                    <a:pt x="158" y="194"/>
                  </a:lnTo>
                  <a:lnTo>
                    <a:pt x="185" y="185"/>
                  </a:lnTo>
                  <a:lnTo>
                    <a:pt x="203" y="168"/>
                  </a:lnTo>
                  <a:lnTo>
                    <a:pt x="211" y="150"/>
                  </a:lnTo>
                  <a:lnTo>
                    <a:pt x="211" y="124"/>
                  </a:lnTo>
                  <a:lnTo>
                    <a:pt x="203" y="97"/>
                  </a:lnTo>
                  <a:lnTo>
                    <a:pt x="194"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2" name="Freeform 117"/>
            <p:cNvSpPr>
              <a:spLocks noChangeArrowheads="1"/>
            </p:cNvSpPr>
            <p:nvPr/>
          </p:nvSpPr>
          <p:spPr bwMode="auto">
            <a:xfrm>
              <a:off x="5624513" y="4781550"/>
              <a:ext cx="82550" cy="69850"/>
            </a:xfrm>
            <a:custGeom>
              <a:avLst/>
              <a:gdLst>
                <a:gd name="T0" fmla="*/ 76090 w 230"/>
                <a:gd name="T1" fmla="*/ 28298 h 195"/>
                <a:gd name="T2" fmla="*/ 66399 w 230"/>
                <a:gd name="T3" fmla="*/ 22209 h 195"/>
                <a:gd name="T4" fmla="*/ 63528 w 230"/>
                <a:gd name="T5" fmla="*/ 18985 h 195"/>
                <a:gd name="T6" fmla="*/ 60297 w 230"/>
                <a:gd name="T7" fmla="*/ 15761 h 195"/>
                <a:gd name="T8" fmla="*/ 44505 w 230"/>
                <a:gd name="T9" fmla="*/ 6448 h 195"/>
                <a:gd name="T10" fmla="*/ 44505 w 230"/>
                <a:gd name="T11" fmla="*/ 6448 h 195"/>
                <a:gd name="T12" fmla="*/ 44505 w 230"/>
                <a:gd name="T13" fmla="*/ 6448 h 195"/>
                <a:gd name="T14" fmla="*/ 38045 w 230"/>
                <a:gd name="T15" fmla="*/ 0 h 195"/>
                <a:gd name="T16" fmla="*/ 28354 w 230"/>
                <a:gd name="T17" fmla="*/ 0 h 195"/>
                <a:gd name="T18" fmla="*/ 19022 w 230"/>
                <a:gd name="T19" fmla="*/ 3224 h 195"/>
                <a:gd name="T20" fmla="*/ 12562 w 230"/>
                <a:gd name="T21" fmla="*/ 9313 h 195"/>
                <a:gd name="T22" fmla="*/ 12562 w 230"/>
                <a:gd name="T23" fmla="*/ 9313 h 195"/>
                <a:gd name="T24" fmla="*/ 9691 w 230"/>
                <a:gd name="T25" fmla="*/ 15761 h 195"/>
                <a:gd name="T26" fmla="*/ 9691 w 230"/>
                <a:gd name="T27" fmla="*/ 15761 h 195"/>
                <a:gd name="T28" fmla="*/ 6460 w 230"/>
                <a:gd name="T29" fmla="*/ 12537 h 195"/>
                <a:gd name="T30" fmla="*/ 3230 w 230"/>
                <a:gd name="T31" fmla="*/ 15761 h 195"/>
                <a:gd name="T32" fmla="*/ 3230 w 230"/>
                <a:gd name="T33" fmla="*/ 15761 h 195"/>
                <a:gd name="T34" fmla="*/ 0 w 230"/>
                <a:gd name="T35" fmla="*/ 18985 h 195"/>
                <a:gd name="T36" fmla="*/ 3230 w 230"/>
                <a:gd name="T37" fmla="*/ 25433 h 195"/>
                <a:gd name="T38" fmla="*/ 3230 w 230"/>
                <a:gd name="T39" fmla="*/ 25433 h 195"/>
                <a:gd name="T40" fmla="*/ 12562 w 230"/>
                <a:gd name="T41" fmla="*/ 34746 h 195"/>
                <a:gd name="T42" fmla="*/ 12562 w 230"/>
                <a:gd name="T43" fmla="*/ 34746 h 195"/>
                <a:gd name="T44" fmla="*/ 15792 w 230"/>
                <a:gd name="T45" fmla="*/ 41194 h 195"/>
                <a:gd name="T46" fmla="*/ 22253 w 230"/>
                <a:gd name="T47" fmla="*/ 44417 h 195"/>
                <a:gd name="T48" fmla="*/ 28354 w 230"/>
                <a:gd name="T49" fmla="*/ 50507 h 195"/>
                <a:gd name="T50" fmla="*/ 28354 w 230"/>
                <a:gd name="T51" fmla="*/ 50507 h 195"/>
                <a:gd name="T52" fmla="*/ 28354 w 230"/>
                <a:gd name="T53" fmla="*/ 50507 h 195"/>
                <a:gd name="T54" fmla="*/ 28354 w 230"/>
                <a:gd name="T55" fmla="*/ 53731 h 195"/>
                <a:gd name="T56" fmla="*/ 28354 w 230"/>
                <a:gd name="T57" fmla="*/ 53731 h 195"/>
                <a:gd name="T58" fmla="*/ 34815 w 230"/>
                <a:gd name="T59" fmla="*/ 53731 h 195"/>
                <a:gd name="T60" fmla="*/ 34815 w 230"/>
                <a:gd name="T61" fmla="*/ 53731 h 195"/>
                <a:gd name="T62" fmla="*/ 41275 w 230"/>
                <a:gd name="T63" fmla="*/ 60178 h 195"/>
                <a:gd name="T64" fmla="*/ 47377 w 230"/>
                <a:gd name="T65" fmla="*/ 63044 h 195"/>
                <a:gd name="T66" fmla="*/ 47377 w 230"/>
                <a:gd name="T67" fmla="*/ 63044 h 195"/>
                <a:gd name="T68" fmla="*/ 47377 w 230"/>
                <a:gd name="T69" fmla="*/ 63044 h 195"/>
                <a:gd name="T70" fmla="*/ 47377 w 230"/>
                <a:gd name="T71" fmla="*/ 63044 h 195"/>
                <a:gd name="T72" fmla="*/ 57067 w 230"/>
                <a:gd name="T73" fmla="*/ 69492 h 195"/>
                <a:gd name="T74" fmla="*/ 63528 w 230"/>
                <a:gd name="T75" fmla="*/ 69492 h 195"/>
                <a:gd name="T76" fmla="*/ 72859 w 230"/>
                <a:gd name="T77" fmla="*/ 66268 h 195"/>
                <a:gd name="T78" fmla="*/ 79320 w 230"/>
                <a:gd name="T79" fmla="*/ 60178 h 195"/>
                <a:gd name="T80" fmla="*/ 79320 w 230"/>
                <a:gd name="T81" fmla="*/ 60178 h 195"/>
                <a:gd name="T82" fmla="*/ 82191 w 230"/>
                <a:gd name="T83" fmla="*/ 50507 h 195"/>
                <a:gd name="T84" fmla="*/ 82191 w 230"/>
                <a:gd name="T85" fmla="*/ 41194 h 195"/>
                <a:gd name="T86" fmla="*/ 79320 w 230"/>
                <a:gd name="T87" fmla="*/ 34746 h 195"/>
                <a:gd name="T88" fmla="*/ 76090 w 230"/>
                <a:gd name="T89" fmla="*/ 28298 h 1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0" h="195">
                  <a:moveTo>
                    <a:pt x="212" y="79"/>
                  </a:moveTo>
                  <a:lnTo>
                    <a:pt x="185" y="62"/>
                  </a:lnTo>
                  <a:lnTo>
                    <a:pt x="177" y="53"/>
                  </a:lnTo>
                  <a:lnTo>
                    <a:pt x="168" y="44"/>
                  </a:lnTo>
                  <a:lnTo>
                    <a:pt x="124" y="18"/>
                  </a:lnTo>
                  <a:lnTo>
                    <a:pt x="106" y="0"/>
                  </a:lnTo>
                  <a:lnTo>
                    <a:pt x="79" y="0"/>
                  </a:lnTo>
                  <a:lnTo>
                    <a:pt x="53" y="9"/>
                  </a:lnTo>
                  <a:lnTo>
                    <a:pt x="35" y="26"/>
                  </a:lnTo>
                  <a:lnTo>
                    <a:pt x="27" y="44"/>
                  </a:lnTo>
                  <a:lnTo>
                    <a:pt x="18" y="35"/>
                  </a:lnTo>
                  <a:lnTo>
                    <a:pt x="9" y="44"/>
                  </a:lnTo>
                  <a:lnTo>
                    <a:pt x="0" y="53"/>
                  </a:lnTo>
                  <a:lnTo>
                    <a:pt x="9" y="71"/>
                  </a:lnTo>
                  <a:lnTo>
                    <a:pt x="35" y="97"/>
                  </a:lnTo>
                  <a:lnTo>
                    <a:pt x="44" y="115"/>
                  </a:lnTo>
                  <a:lnTo>
                    <a:pt x="62" y="124"/>
                  </a:lnTo>
                  <a:lnTo>
                    <a:pt x="79" y="141"/>
                  </a:lnTo>
                  <a:lnTo>
                    <a:pt x="79" y="150"/>
                  </a:lnTo>
                  <a:lnTo>
                    <a:pt x="97" y="150"/>
                  </a:lnTo>
                  <a:lnTo>
                    <a:pt x="115" y="168"/>
                  </a:lnTo>
                  <a:lnTo>
                    <a:pt x="132" y="176"/>
                  </a:lnTo>
                  <a:lnTo>
                    <a:pt x="159" y="194"/>
                  </a:lnTo>
                  <a:lnTo>
                    <a:pt x="177" y="194"/>
                  </a:lnTo>
                  <a:lnTo>
                    <a:pt x="203" y="185"/>
                  </a:lnTo>
                  <a:lnTo>
                    <a:pt x="221" y="168"/>
                  </a:lnTo>
                  <a:lnTo>
                    <a:pt x="229" y="141"/>
                  </a:lnTo>
                  <a:lnTo>
                    <a:pt x="229" y="115"/>
                  </a:lnTo>
                  <a:lnTo>
                    <a:pt x="221" y="97"/>
                  </a:lnTo>
                  <a:lnTo>
                    <a:pt x="212"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3" name="Freeform 118"/>
            <p:cNvSpPr>
              <a:spLocks noChangeArrowheads="1"/>
            </p:cNvSpPr>
            <p:nvPr/>
          </p:nvSpPr>
          <p:spPr bwMode="auto">
            <a:xfrm>
              <a:off x="5541963" y="4705350"/>
              <a:ext cx="76200" cy="73025"/>
            </a:xfrm>
            <a:custGeom>
              <a:avLst/>
              <a:gdLst>
                <a:gd name="T0" fmla="*/ 69730 w 212"/>
                <a:gd name="T1" fmla="*/ 31501 h 204"/>
                <a:gd name="T2" fmla="*/ 40975 w 212"/>
                <a:gd name="T3" fmla="*/ 6443 h 204"/>
                <a:gd name="T4" fmla="*/ 40975 w 212"/>
                <a:gd name="T5" fmla="*/ 6443 h 204"/>
                <a:gd name="T6" fmla="*/ 40975 w 212"/>
                <a:gd name="T7" fmla="*/ 6443 h 204"/>
                <a:gd name="T8" fmla="*/ 31630 w 212"/>
                <a:gd name="T9" fmla="*/ 3222 h 204"/>
                <a:gd name="T10" fmla="*/ 25160 w 212"/>
                <a:gd name="T11" fmla="*/ 0 h 204"/>
                <a:gd name="T12" fmla="*/ 15815 w 212"/>
                <a:gd name="T13" fmla="*/ 3222 h 204"/>
                <a:gd name="T14" fmla="*/ 9345 w 212"/>
                <a:gd name="T15" fmla="*/ 9665 h 204"/>
                <a:gd name="T16" fmla="*/ 9345 w 212"/>
                <a:gd name="T17" fmla="*/ 9665 h 204"/>
                <a:gd name="T18" fmla="*/ 6110 w 212"/>
                <a:gd name="T19" fmla="*/ 15750 h 204"/>
                <a:gd name="T20" fmla="*/ 6110 w 212"/>
                <a:gd name="T21" fmla="*/ 15750 h 204"/>
                <a:gd name="T22" fmla="*/ 0 w 212"/>
                <a:gd name="T23" fmla="*/ 15750 h 204"/>
                <a:gd name="T24" fmla="*/ 0 w 212"/>
                <a:gd name="T25" fmla="*/ 15750 h 204"/>
                <a:gd name="T26" fmla="*/ 2875 w 212"/>
                <a:gd name="T27" fmla="*/ 22194 h 204"/>
                <a:gd name="T28" fmla="*/ 2875 w 212"/>
                <a:gd name="T29" fmla="*/ 22194 h 204"/>
                <a:gd name="T30" fmla="*/ 2875 w 212"/>
                <a:gd name="T31" fmla="*/ 22194 h 204"/>
                <a:gd name="T32" fmla="*/ 6110 w 212"/>
                <a:gd name="T33" fmla="*/ 31501 h 204"/>
                <a:gd name="T34" fmla="*/ 12580 w 212"/>
                <a:gd name="T35" fmla="*/ 41166 h 204"/>
                <a:gd name="T36" fmla="*/ 40975 w 212"/>
                <a:gd name="T37" fmla="*/ 66224 h 204"/>
                <a:gd name="T38" fmla="*/ 40975 w 212"/>
                <a:gd name="T39" fmla="*/ 66224 h 204"/>
                <a:gd name="T40" fmla="*/ 40975 w 212"/>
                <a:gd name="T41" fmla="*/ 66224 h 204"/>
                <a:gd name="T42" fmla="*/ 40975 w 212"/>
                <a:gd name="T43" fmla="*/ 66224 h 204"/>
                <a:gd name="T44" fmla="*/ 47445 w 212"/>
                <a:gd name="T45" fmla="*/ 69445 h 204"/>
                <a:gd name="T46" fmla="*/ 56791 w 212"/>
                <a:gd name="T47" fmla="*/ 72667 h 204"/>
                <a:gd name="T48" fmla="*/ 63260 w 212"/>
                <a:gd name="T49" fmla="*/ 69445 h 204"/>
                <a:gd name="T50" fmla="*/ 72965 w 212"/>
                <a:gd name="T51" fmla="*/ 63360 h 204"/>
                <a:gd name="T52" fmla="*/ 72965 w 212"/>
                <a:gd name="T53" fmla="*/ 63360 h 204"/>
                <a:gd name="T54" fmla="*/ 75841 w 212"/>
                <a:gd name="T55" fmla="*/ 56917 h 204"/>
                <a:gd name="T56" fmla="*/ 75841 w 212"/>
                <a:gd name="T57" fmla="*/ 47609 h 204"/>
                <a:gd name="T58" fmla="*/ 75841 w 212"/>
                <a:gd name="T59" fmla="*/ 37944 h 204"/>
                <a:gd name="T60" fmla="*/ 69730 w 212"/>
                <a:gd name="T61" fmla="*/ 31501 h 2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2" h="204">
                  <a:moveTo>
                    <a:pt x="194" y="88"/>
                  </a:moveTo>
                  <a:lnTo>
                    <a:pt x="114" y="18"/>
                  </a:lnTo>
                  <a:lnTo>
                    <a:pt x="88" y="9"/>
                  </a:lnTo>
                  <a:lnTo>
                    <a:pt x="70" y="0"/>
                  </a:lnTo>
                  <a:lnTo>
                    <a:pt x="44" y="9"/>
                  </a:lnTo>
                  <a:lnTo>
                    <a:pt x="26" y="27"/>
                  </a:lnTo>
                  <a:lnTo>
                    <a:pt x="17" y="44"/>
                  </a:lnTo>
                  <a:lnTo>
                    <a:pt x="0" y="44"/>
                  </a:lnTo>
                  <a:lnTo>
                    <a:pt x="8" y="62"/>
                  </a:lnTo>
                  <a:lnTo>
                    <a:pt x="17" y="88"/>
                  </a:lnTo>
                  <a:lnTo>
                    <a:pt x="35" y="115"/>
                  </a:lnTo>
                  <a:lnTo>
                    <a:pt x="114" y="185"/>
                  </a:lnTo>
                  <a:lnTo>
                    <a:pt x="132" y="194"/>
                  </a:lnTo>
                  <a:lnTo>
                    <a:pt x="158" y="203"/>
                  </a:lnTo>
                  <a:lnTo>
                    <a:pt x="176" y="194"/>
                  </a:lnTo>
                  <a:lnTo>
                    <a:pt x="203" y="177"/>
                  </a:lnTo>
                  <a:lnTo>
                    <a:pt x="211" y="159"/>
                  </a:lnTo>
                  <a:lnTo>
                    <a:pt x="211" y="133"/>
                  </a:lnTo>
                  <a:lnTo>
                    <a:pt x="211" y="106"/>
                  </a:lnTo>
                  <a:lnTo>
                    <a:pt x="194"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4" name="Freeform 119"/>
            <p:cNvSpPr>
              <a:spLocks noChangeArrowheads="1"/>
            </p:cNvSpPr>
            <p:nvPr/>
          </p:nvSpPr>
          <p:spPr bwMode="auto">
            <a:xfrm>
              <a:off x="5462588" y="4625975"/>
              <a:ext cx="73025" cy="73025"/>
            </a:xfrm>
            <a:custGeom>
              <a:avLst/>
              <a:gdLst>
                <a:gd name="T0" fmla="*/ 37944 w 204"/>
                <a:gd name="T1" fmla="*/ 6085 h 204"/>
                <a:gd name="T2" fmla="*/ 37944 w 204"/>
                <a:gd name="T3" fmla="*/ 6085 h 204"/>
                <a:gd name="T4" fmla="*/ 37944 w 204"/>
                <a:gd name="T5" fmla="*/ 6085 h 204"/>
                <a:gd name="T6" fmla="*/ 31501 w 204"/>
                <a:gd name="T7" fmla="*/ 2864 h 204"/>
                <a:gd name="T8" fmla="*/ 22194 w 204"/>
                <a:gd name="T9" fmla="*/ 0 h 204"/>
                <a:gd name="T10" fmla="*/ 15750 w 204"/>
                <a:gd name="T11" fmla="*/ 2864 h 204"/>
                <a:gd name="T12" fmla="*/ 6443 w 204"/>
                <a:gd name="T13" fmla="*/ 6085 h 204"/>
                <a:gd name="T14" fmla="*/ 6443 w 204"/>
                <a:gd name="T15" fmla="*/ 6085 h 204"/>
                <a:gd name="T16" fmla="*/ 3222 w 204"/>
                <a:gd name="T17" fmla="*/ 15750 h 204"/>
                <a:gd name="T18" fmla="*/ 0 w 204"/>
                <a:gd name="T19" fmla="*/ 21836 h 204"/>
                <a:gd name="T20" fmla="*/ 3222 w 204"/>
                <a:gd name="T21" fmla="*/ 31501 h 204"/>
                <a:gd name="T22" fmla="*/ 6443 w 204"/>
                <a:gd name="T23" fmla="*/ 37586 h 204"/>
                <a:gd name="T24" fmla="*/ 6443 w 204"/>
                <a:gd name="T25" fmla="*/ 37586 h 204"/>
                <a:gd name="T26" fmla="*/ 34723 w 204"/>
                <a:gd name="T27" fmla="*/ 66224 h 204"/>
                <a:gd name="T28" fmla="*/ 34723 w 204"/>
                <a:gd name="T29" fmla="*/ 66224 h 204"/>
                <a:gd name="T30" fmla="*/ 34723 w 204"/>
                <a:gd name="T31" fmla="*/ 66224 h 204"/>
                <a:gd name="T32" fmla="*/ 34723 w 204"/>
                <a:gd name="T33" fmla="*/ 66224 h 204"/>
                <a:gd name="T34" fmla="*/ 34723 w 204"/>
                <a:gd name="T35" fmla="*/ 66224 h 204"/>
                <a:gd name="T36" fmla="*/ 41166 w 204"/>
                <a:gd name="T37" fmla="*/ 69445 h 204"/>
                <a:gd name="T38" fmla="*/ 50473 w 204"/>
                <a:gd name="T39" fmla="*/ 72667 h 204"/>
                <a:gd name="T40" fmla="*/ 56917 w 204"/>
                <a:gd name="T41" fmla="*/ 69445 h 204"/>
                <a:gd name="T42" fmla="*/ 66224 w 204"/>
                <a:gd name="T43" fmla="*/ 66224 h 204"/>
                <a:gd name="T44" fmla="*/ 66224 w 204"/>
                <a:gd name="T45" fmla="*/ 66224 h 204"/>
                <a:gd name="T46" fmla="*/ 69445 w 204"/>
                <a:gd name="T47" fmla="*/ 56559 h 204"/>
                <a:gd name="T48" fmla="*/ 72667 w 204"/>
                <a:gd name="T49" fmla="*/ 50473 h 204"/>
                <a:gd name="T50" fmla="*/ 69445 w 204"/>
                <a:gd name="T51" fmla="*/ 40808 h 204"/>
                <a:gd name="T52" fmla="*/ 63002 w 204"/>
                <a:gd name="T53" fmla="*/ 34723 h 204"/>
                <a:gd name="T54" fmla="*/ 63002 w 204"/>
                <a:gd name="T55" fmla="*/ 34723 h 204"/>
                <a:gd name="T56" fmla="*/ 37944 w 204"/>
                <a:gd name="T57" fmla="*/ 6085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204">
                  <a:moveTo>
                    <a:pt x="106" y="17"/>
                  </a:moveTo>
                  <a:lnTo>
                    <a:pt x="106" y="17"/>
                  </a:lnTo>
                  <a:lnTo>
                    <a:pt x="88" y="8"/>
                  </a:lnTo>
                  <a:lnTo>
                    <a:pt x="62" y="0"/>
                  </a:lnTo>
                  <a:lnTo>
                    <a:pt x="44" y="8"/>
                  </a:lnTo>
                  <a:lnTo>
                    <a:pt x="18" y="17"/>
                  </a:lnTo>
                  <a:lnTo>
                    <a:pt x="9" y="44"/>
                  </a:lnTo>
                  <a:lnTo>
                    <a:pt x="0" y="61"/>
                  </a:lnTo>
                  <a:lnTo>
                    <a:pt x="9" y="88"/>
                  </a:lnTo>
                  <a:lnTo>
                    <a:pt x="18" y="105"/>
                  </a:lnTo>
                  <a:lnTo>
                    <a:pt x="97" y="185"/>
                  </a:lnTo>
                  <a:lnTo>
                    <a:pt x="115" y="194"/>
                  </a:lnTo>
                  <a:lnTo>
                    <a:pt x="141" y="203"/>
                  </a:lnTo>
                  <a:lnTo>
                    <a:pt x="159" y="194"/>
                  </a:lnTo>
                  <a:lnTo>
                    <a:pt x="185" y="185"/>
                  </a:lnTo>
                  <a:lnTo>
                    <a:pt x="194" y="158"/>
                  </a:lnTo>
                  <a:lnTo>
                    <a:pt x="203" y="141"/>
                  </a:lnTo>
                  <a:lnTo>
                    <a:pt x="194" y="114"/>
                  </a:lnTo>
                  <a:lnTo>
                    <a:pt x="176" y="97"/>
                  </a:lnTo>
                  <a:lnTo>
                    <a:pt x="106"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5" name="Freeform 120"/>
            <p:cNvSpPr>
              <a:spLocks noChangeArrowheads="1"/>
            </p:cNvSpPr>
            <p:nvPr/>
          </p:nvSpPr>
          <p:spPr bwMode="auto">
            <a:xfrm>
              <a:off x="5386388" y="4540250"/>
              <a:ext cx="69850" cy="73025"/>
            </a:xfrm>
            <a:custGeom>
              <a:avLst/>
              <a:gdLst>
                <a:gd name="T0" fmla="*/ 37970 w 195"/>
                <a:gd name="T1" fmla="*/ 9665 h 204"/>
                <a:gd name="T2" fmla="*/ 37970 w 195"/>
                <a:gd name="T3" fmla="*/ 9665 h 204"/>
                <a:gd name="T4" fmla="*/ 31522 w 195"/>
                <a:gd name="T5" fmla="*/ 3222 h 204"/>
                <a:gd name="T6" fmla="*/ 25433 w 195"/>
                <a:gd name="T7" fmla="*/ 0 h 204"/>
                <a:gd name="T8" fmla="*/ 15761 w 195"/>
                <a:gd name="T9" fmla="*/ 3222 h 204"/>
                <a:gd name="T10" fmla="*/ 9672 w 195"/>
                <a:gd name="T11" fmla="*/ 6443 h 204"/>
                <a:gd name="T12" fmla="*/ 9672 w 195"/>
                <a:gd name="T13" fmla="*/ 6443 h 204"/>
                <a:gd name="T14" fmla="*/ 3224 w 195"/>
                <a:gd name="T15" fmla="*/ 12887 h 204"/>
                <a:gd name="T16" fmla="*/ 0 w 195"/>
                <a:gd name="T17" fmla="*/ 18972 h 204"/>
                <a:gd name="T18" fmla="*/ 3224 w 195"/>
                <a:gd name="T19" fmla="*/ 28637 h 204"/>
                <a:gd name="T20" fmla="*/ 6448 w 195"/>
                <a:gd name="T21" fmla="*/ 34723 h 204"/>
                <a:gd name="T22" fmla="*/ 6448 w 195"/>
                <a:gd name="T23" fmla="*/ 34723 h 204"/>
                <a:gd name="T24" fmla="*/ 31522 w 195"/>
                <a:gd name="T25" fmla="*/ 66582 h 204"/>
                <a:gd name="T26" fmla="*/ 31522 w 195"/>
                <a:gd name="T27" fmla="*/ 66582 h 204"/>
                <a:gd name="T28" fmla="*/ 31522 w 195"/>
                <a:gd name="T29" fmla="*/ 66582 h 204"/>
                <a:gd name="T30" fmla="*/ 31522 w 195"/>
                <a:gd name="T31" fmla="*/ 66582 h 204"/>
                <a:gd name="T32" fmla="*/ 31522 w 195"/>
                <a:gd name="T33" fmla="*/ 66582 h 204"/>
                <a:gd name="T34" fmla="*/ 37970 w 195"/>
                <a:gd name="T35" fmla="*/ 69445 h 204"/>
                <a:gd name="T36" fmla="*/ 44417 w 195"/>
                <a:gd name="T37" fmla="*/ 72667 h 204"/>
                <a:gd name="T38" fmla="*/ 53731 w 195"/>
                <a:gd name="T39" fmla="*/ 72667 h 204"/>
                <a:gd name="T40" fmla="*/ 60178 w 195"/>
                <a:gd name="T41" fmla="*/ 66582 h 204"/>
                <a:gd name="T42" fmla="*/ 60178 w 195"/>
                <a:gd name="T43" fmla="*/ 66582 h 204"/>
                <a:gd name="T44" fmla="*/ 66626 w 195"/>
                <a:gd name="T45" fmla="*/ 60138 h 204"/>
                <a:gd name="T46" fmla="*/ 69492 w 195"/>
                <a:gd name="T47" fmla="*/ 53695 h 204"/>
                <a:gd name="T48" fmla="*/ 66626 w 195"/>
                <a:gd name="T49" fmla="*/ 44388 h 204"/>
                <a:gd name="T50" fmla="*/ 63402 w 195"/>
                <a:gd name="T51" fmla="*/ 37944 h 204"/>
                <a:gd name="T52" fmla="*/ 63402 w 195"/>
                <a:gd name="T53" fmla="*/ 37944 h 204"/>
                <a:gd name="T54" fmla="*/ 37970 w 195"/>
                <a:gd name="T55" fmla="*/ 9665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5" h="204">
                  <a:moveTo>
                    <a:pt x="106" y="27"/>
                  </a:moveTo>
                  <a:lnTo>
                    <a:pt x="106" y="27"/>
                  </a:lnTo>
                  <a:lnTo>
                    <a:pt x="88" y="9"/>
                  </a:lnTo>
                  <a:lnTo>
                    <a:pt x="71" y="0"/>
                  </a:lnTo>
                  <a:lnTo>
                    <a:pt x="44" y="9"/>
                  </a:lnTo>
                  <a:lnTo>
                    <a:pt x="27" y="18"/>
                  </a:lnTo>
                  <a:lnTo>
                    <a:pt x="9" y="36"/>
                  </a:lnTo>
                  <a:lnTo>
                    <a:pt x="0" y="53"/>
                  </a:lnTo>
                  <a:lnTo>
                    <a:pt x="9" y="80"/>
                  </a:lnTo>
                  <a:lnTo>
                    <a:pt x="18" y="97"/>
                  </a:lnTo>
                  <a:lnTo>
                    <a:pt x="88" y="186"/>
                  </a:lnTo>
                  <a:lnTo>
                    <a:pt x="106" y="194"/>
                  </a:lnTo>
                  <a:lnTo>
                    <a:pt x="124" y="203"/>
                  </a:lnTo>
                  <a:lnTo>
                    <a:pt x="150" y="203"/>
                  </a:lnTo>
                  <a:lnTo>
                    <a:pt x="168" y="186"/>
                  </a:lnTo>
                  <a:lnTo>
                    <a:pt x="186" y="168"/>
                  </a:lnTo>
                  <a:lnTo>
                    <a:pt x="194" y="150"/>
                  </a:lnTo>
                  <a:lnTo>
                    <a:pt x="186" y="124"/>
                  </a:lnTo>
                  <a:lnTo>
                    <a:pt x="177" y="106"/>
                  </a:lnTo>
                  <a:lnTo>
                    <a:pt x="106"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6" name="Freeform 121"/>
            <p:cNvSpPr>
              <a:spLocks noChangeArrowheads="1"/>
            </p:cNvSpPr>
            <p:nvPr/>
          </p:nvSpPr>
          <p:spPr bwMode="auto">
            <a:xfrm>
              <a:off x="5322888" y="4448175"/>
              <a:ext cx="60325" cy="73025"/>
            </a:xfrm>
            <a:custGeom>
              <a:avLst/>
              <a:gdLst>
                <a:gd name="T0" fmla="*/ 38062 w 168"/>
                <a:gd name="T1" fmla="*/ 9665 h 204"/>
                <a:gd name="T2" fmla="*/ 38062 w 168"/>
                <a:gd name="T3" fmla="*/ 9665 h 204"/>
                <a:gd name="T4" fmla="*/ 31599 w 168"/>
                <a:gd name="T5" fmla="*/ 3222 h 204"/>
                <a:gd name="T6" fmla="*/ 22263 w 168"/>
                <a:gd name="T7" fmla="*/ 0 h 204"/>
                <a:gd name="T8" fmla="*/ 15799 w 168"/>
                <a:gd name="T9" fmla="*/ 0 h 204"/>
                <a:gd name="T10" fmla="*/ 9336 w 168"/>
                <a:gd name="T11" fmla="*/ 3222 h 204"/>
                <a:gd name="T12" fmla="*/ 9336 w 168"/>
                <a:gd name="T13" fmla="*/ 3222 h 204"/>
                <a:gd name="T14" fmla="*/ 3232 w 168"/>
                <a:gd name="T15" fmla="*/ 9665 h 204"/>
                <a:gd name="T16" fmla="*/ 0 w 168"/>
                <a:gd name="T17" fmla="*/ 16108 h 204"/>
                <a:gd name="T18" fmla="*/ 0 w 168"/>
                <a:gd name="T19" fmla="*/ 22194 h 204"/>
                <a:gd name="T20" fmla="*/ 0 w 168"/>
                <a:gd name="T21" fmla="*/ 31859 h 204"/>
                <a:gd name="T22" fmla="*/ 0 w 168"/>
                <a:gd name="T23" fmla="*/ 31859 h 204"/>
                <a:gd name="T24" fmla="*/ 22263 w 168"/>
                <a:gd name="T25" fmla="*/ 63360 h 204"/>
                <a:gd name="T26" fmla="*/ 22263 w 168"/>
                <a:gd name="T27" fmla="*/ 63360 h 204"/>
                <a:gd name="T28" fmla="*/ 22263 w 168"/>
                <a:gd name="T29" fmla="*/ 63360 h 204"/>
                <a:gd name="T30" fmla="*/ 22263 w 168"/>
                <a:gd name="T31" fmla="*/ 63360 h 204"/>
                <a:gd name="T32" fmla="*/ 22263 w 168"/>
                <a:gd name="T33" fmla="*/ 63360 h 204"/>
                <a:gd name="T34" fmla="*/ 28367 w 168"/>
                <a:gd name="T35" fmla="*/ 69803 h 204"/>
                <a:gd name="T36" fmla="*/ 34831 w 168"/>
                <a:gd name="T37" fmla="*/ 72667 h 204"/>
                <a:gd name="T38" fmla="*/ 44167 w 168"/>
                <a:gd name="T39" fmla="*/ 72667 h 204"/>
                <a:gd name="T40" fmla="*/ 50630 w 168"/>
                <a:gd name="T41" fmla="*/ 69803 h 204"/>
                <a:gd name="T42" fmla="*/ 50630 w 168"/>
                <a:gd name="T43" fmla="*/ 69803 h 204"/>
                <a:gd name="T44" fmla="*/ 57093 w 168"/>
                <a:gd name="T45" fmla="*/ 63360 h 204"/>
                <a:gd name="T46" fmla="*/ 59966 w 168"/>
                <a:gd name="T47" fmla="*/ 56917 h 204"/>
                <a:gd name="T48" fmla="*/ 59966 w 168"/>
                <a:gd name="T49" fmla="*/ 47609 h 204"/>
                <a:gd name="T50" fmla="*/ 57093 w 168"/>
                <a:gd name="T51" fmla="*/ 41166 h 204"/>
                <a:gd name="T52" fmla="*/ 57093 w 168"/>
                <a:gd name="T53" fmla="*/ 41166 h 204"/>
                <a:gd name="T54" fmla="*/ 38062 w 168"/>
                <a:gd name="T55" fmla="*/ 9665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8" h="204">
                  <a:moveTo>
                    <a:pt x="106" y="27"/>
                  </a:moveTo>
                  <a:lnTo>
                    <a:pt x="106" y="27"/>
                  </a:lnTo>
                  <a:lnTo>
                    <a:pt x="88" y="9"/>
                  </a:lnTo>
                  <a:lnTo>
                    <a:pt x="62" y="0"/>
                  </a:lnTo>
                  <a:lnTo>
                    <a:pt x="44" y="0"/>
                  </a:lnTo>
                  <a:lnTo>
                    <a:pt x="26" y="9"/>
                  </a:lnTo>
                  <a:lnTo>
                    <a:pt x="9" y="27"/>
                  </a:lnTo>
                  <a:lnTo>
                    <a:pt x="0" y="45"/>
                  </a:lnTo>
                  <a:lnTo>
                    <a:pt x="0" y="62"/>
                  </a:lnTo>
                  <a:lnTo>
                    <a:pt x="0" y="89"/>
                  </a:lnTo>
                  <a:lnTo>
                    <a:pt x="62" y="177"/>
                  </a:lnTo>
                  <a:lnTo>
                    <a:pt x="79" y="195"/>
                  </a:lnTo>
                  <a:lnTo>
                    <a:pt x="97" y="203"/>
                  </a:lnTo>
                  <a:lnTo>
                    <a:pt x="123" y="203"/>
                  </a:lnTo>
                  <a:lnTo>
                    <a:pt x="141" y="195"/>
                  </a:lnTo>
                  <a:lnTo>
                    <a:pt x="159" y="177"/>
                  </a:lnTo>
                  <a:lnTo>
                    <a:pt x="167" y="159"/>
                  </a:lnTo>
                  <a:lnTo>
                    <a:pt x="167" y="133"/>
                  </a:lnTo>
                  <a:lnTo>
                    <a:pt x="159" y="115"/>
                  </a:lnTo>
                  <a:lnTo>
                    <a:pt x="106"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7" name="Freeform 122"/>
            <p:cNvSpPr>
              <a:spLocks noChangeArrowheads="1"/>
            </p:cNvSpPr>
            <p:nvPr/>
          </p:nvSpPr>
          <p:spPr bwMode="auto">
            <a:xfrm>
              <a:off x="5268913" y="4346575"/>
              <a:ext cx="57150" cy="76200"/>
            </a:xfrm>
            <a:custGeom>
              <a:avLst/>
              <a:gdLst>
                <a:gd name="T0" fmla="*/ 53578 w 160"/>
                <a:gd name="T1" fmla="*/ 44361 h 213"/>
                <a:gd name="T2" fmla="*/ 53578 w 160"/>
                <a:gd name="T3" fmla="*/ 44361 h 213"/>
                <a:gd name="T4" fmla="*/ 47149 w 160"/>
                <a:gd name="T5" fmla="*/ 28620 h 213"/>
                <a:gd name="T6" fmla="*/ 47149 w 160"/>
                <a:gd name="T7" fmla="*/ 28620 h 213"/>
                <a:gd name="T8" fmla="*/ 40719 w 160"/>
                <a:gd name="T9" fmla="*/ 12521 h 213"/>
                <a:gd name="T10" fmla="*/ 40719 w 160"/>
                <a:gd name="T11" fmla="*/ 12521 h 213"/>
                <a:gd name="T12" fmla="*/ 40719 w 160"/>
                <a:gd name="T13" fmla="*/ 12521 h 213"/>
                <a:gd name="T14" fmla="*/ 34647 w 160"/>
                <a:gd name="T15" fmla="*/ 6439 h 213"/>
                <a:gd name="T16" fmla="*/ 28218 w 160"/>
                <a:gd name="T17" fmla="*/ 0 h 213"/>
                <a:gd name="T18" fmla="*/ 22146 w 160"/>
                <a:gd name="T19" fmla="*/ 0 h 213"/>
                <a:gd name="T20" fmla="*/ 15716 w 160"/>
                <a:gd name="T21" fmla="*/ 0 h 213"/>
                <a:gd name="T22" fmla="*/ 15716 w 160"/>
                <a:gd name="T23" fmla="*/ 0 h 213"/>
                <a:gd name="T24" fmla="*/ 6072 w 160"/>
                <a:gd name="T25" fmla="*/ 3220 h 213"/>
                <a:gd name="T26" fmla="*/ 3215 w 160"/>
                <a:gd name="T27" fmla="*/ 9659 h 213"/>
                <a:gd name="T28" fmla="*/ 0 w 160"/>
                <a:gd name="T29" fmla="*/ 18961 h 213"/>
                <a:gd name="T30" fmla="*/ 3215 w 160"/>
                <a:gd name="T31" fmla="*/ 25400 h 213"/>
                <a:gd name="T32" fmla="*/ 3215 w 160"/>
                <a:gd name="T33" fmla="*/ 25400 h 213"/>
                <a:gd name="T34" fmla="*/ 9287 w 160"/>
                <a:gd name="T35" fmla="*/ 44361 h 213"/>
                <a:gd name="T36" fmla="*/ 9287 w 160"/>
                <a:gd name="T37" fmla="*/ 44361 h 213"/>
                <a:gd name="T38" fmla="*/ 18931 w 160"/>
                <a:gd name="T39" fmla="*/ 63321 h 213"/>
                <a:gd name="T40" fmla="*/ 18931 w 160"/>
                <a:gd name="T41" fmla="*/ 63321 h 213"/>
                <a:gd name="T42" fmla="*/ 18931 w 160"/>
                <a:gd name="T43" fmla="*/ 63321 h 213"/>
                <a:gd name="T44" fmla="*/ 18931 w 160"/>
                <a:gd name="T45" fmla="*/ 63321 h 213"/>
                <a:gd name="T46" fmla="*/ 18931 w 160"/>
                <a:gd name="T47" fmla="*/ 63321 h 213"/>
                <a:gd name="T48" fmla="*/ 22146 w 160"/>
                <a:gd name="T49" fmla="*/ 69403 h 213"/>
                <a:gd name="T50" fmla="*/ 28218 w 160"/>
                <a:gd name="T51" fmla="*/ 72623 h 213"/>
                <a:gd name="T52" fmla="*/ 37862 w 160"/>
                <a:gd name="T53" fmla="*/ 75842 h 213"/>
                <a:gd name="T54" fmla="*/ 43934 w 160"/>
                <a:gd name="T55" fmla="*/ 72623 h 213"/>
                <a:gd name="T56" fmla="*/ 43934 w 160"/>
                <a:gd name="T57" fmla="*/ 72623 h 213"/>
                <a:gd name="T58" fmla="*/ 50363 w 160"/>
                <a:gd name="T59" fmla="*/ 69403 h 213"/>
                <a:gd name="T60" fmla="*/ 56793 w 160"/>
                <a:gd name="T61" fmla="*/ 60101 h 213"/>
                <a:gd name="T62" fmla="*/ 56793 w 160"/>
                <a:gd name="T63" fmla="*/ 53662 h 213"/>
                <a:gd name="T64" fmla="*/ 53578 w 160"/>
                <a:gd name="T65" fmla="*/ 44361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13">
                  <a:moveTo>
                    <a:pt x="150" y="124"/>
                  </a:moveTo>
                  <a:lnTo>
                    <a:pt x="150" y="124"/>
                  </a:lnTo>
                  <a:lnTo>
                    <a:pt x="132" y="80"/>
                  </a:lnTo>
                  <a:lnTo>
                    <a:pt x="114" y="35"/>
                  </a:lnTo>
                  <a:lnTo>
                    <a:pt x="97" y="18"/>
                  </a:lnTo>
                  <a:lnTo>
                    <a:pt x="79" y="0"/>
                  </a:lnTo>
                  <a:lnTo>
                    <a:pt x="62" y="0"/>
                  </a:lnTo>
                  <a:lnTo>
                    <a:pt x="44" y="0"/>
                  </a:lnTo>
                  <a:lnTo>
                    <a:pt x="17" y="9"/>
                  </a:lnTo>
                  <a:lnTo>
                    <a:pt x="9" y="27"/>
                  </a:lnTo>
                  <a:lnTo>
                    <a:pt x="0" y="53"/>
                  </a:lnTo>
                  <a:lnTo>
                    <a:pt x="9" y="71"/>
                  </a:lnTo>
                  <a:lnTo>
                    <a:pt x="26" y="124"/>
                  </a:lnTo>
                  <a:lnTo>
                    <a:pt x="53" y="177"/>
                  </a:lnTo>
                  <a:lnTo>
                    <a:pt x="62" y="194"/>
                  </a:lnTo>
                  <a:lnTo>
                    <a:pt x="79" y="203"/>
                  </a:lnTo>
                  <a:lnTo>
                    <a:pt x="106" y="212"/>
                  </a:lnTo>
                  <a:lnTo>
                    <a:pt x="123" y="203"/>
                  </a:lnTo>
                  <a:lnTo>
                    <a:pt x="141" y="194"/>
                  </a:lnTo>
                  <a:lnTo>
                    <a:pt x="159" y="168"/>
                  </a:lnTo>
                  <a:lnTo>
                    <a:pt x="159" y="150"/>
                  </a:lnTo>
                  <a:lnTo>
                    <a:pt x="150"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8" name="Freeform 123"/>
            <p:cNvSpPr>
              <a:spLocks noChangeArrowheads="1"/>
            </p:cNvSpPr>
            <p:nvPr/>
          </p:nvSpPr>
          <p:spPr bwMode="auto">
            <a:xfrm>
              <a:off x="5243513" y="4235450"/>
              <a:ext cx="44450" cy="76200"/>
            </a:xfrm>
            <a:custGeom>
              <a:avLst/>
              <a:gdLst>
                <a:gd name="T0" fmla="*/ 3200 w 125"/>
                <a:gd name="T1" fmla="*/ 41141 h 213"/>
                <a:gd name="T2" fmla="*/ 3200 w 125"/>
                <a:gd name="T3" fmla="*/ 41141 h 213"/>
                <a:gd name="T4" fmla="*/ 6401 w 125"/>
                <a:gd name="T5" fmla="*/ 60101 h 213"/>
                <a:gd name="T6" fmla="*/ 6401 w 125"/>
                <a:gd name="T7" fmla="*/ 60101 h 213"/>
                <a:gd name="T8" fmla="*/ 6401 w 125"/>
                <a:gd name="T9" fmla="*/ 60101 h 213"/>
                <a:gd name="T10" fmla="*/ 6401 w 125"/>
                <a:gd name="T11" fmla="*/ 60101 h 213"/>
                <a:gd name="T12" fmla="*/ 6401 w 125"/>
                <a:gd name="T13" fmla="*/ 60101 h 213"/>
                <a:gd name="T14" fmla="*/ 9601 w 125"/>
                <a:gd name="T15" fmla="*/ 66541 h 213"/>
                <a:gd name="T16" fmla="*/ 15646 w 125"/>
                <a:gd name="T17" fmla="*/ 72623 h 213"/>
                <a:gd name="T18" fmla="*/ 22047 w 125"/>
                <a:gd name="T19" fmla="*/ 75842 h 213"/>
                <a:gd name="T20" fmla="*/ 28448 w 125"/>
                <a:gd name="T21" fmla="*/ 75842 h 213"/>
                <a:gd name="T22" fmla="*/ 28448 w 125"/>
                <a:gd name="T23" fmla="*/ 75842 h 213"/>
                <a:gd name="T24" fmla="*/ 37694 w 125"/>
                <a:gd name="T25" fmla="*/ 72623 h 213"/>
                <a:gd name="T26" fmla="*/ 40894 w 125"/>
                <a:gd name="T27" fmla="*/ 66541 h 213"/>
                <a:gd name="T28" fmla="*/ 44094 w 125"/>
                <a:gd name="T29" fmla="*/ 60101 h 213"/>
                <a:gd name="T30" fmla="*/ 44094 w 125"/>
                <a:gd name="T31" fmla="*/ 53662 h 213"/>
                <a:gd name="T32" fmla="*/ 44094 w 125"/>
                <a:gd name="T33" fmla="*/ 53662 h 213"/>
                <a:gd name="T34" fmla="*/ 40894 w 125"/>
                <a:gd name="T35" fmla="*/ 34701 h 213"/>
                <a:gd name="T36" fmla="*/ 40894 w 125"/>
                <a:gd name="T37" fmla="*/ 34701 h 213"/>
                <a:gd name="T38" fmla="*/ 40894 w 125"/>
                <a:gd name="T39" fmla="*/ 15741 h 213"/>
                <a:gd name="T40" fmla="*/ 40894 w 125"/>
                <a:gd name="T41" fmla="*/ 15741 h 213"/>
                <a:gd name="T42" fmla="*/ 40894 w 125"/>
                <a:gd name="T43" fmla="*/ 15741 h 213"/>
                <a:gd name="T44" fmla="*/ 37694 w 125"/>
                <a:gd name="T45" fmla="*/ 9659 h 213"/>
                <a:gd name="T46" fmla="*/ 31293 w 125"/>
                <a:gd name="T47" fmla="*/ 3220 h 213"/>
                <a:gd name="T48" fmla="*/ 25248 w 125"/>
                <a:gd name="T49" fmla="*/ 0 h 213"/>
                <a:gd name="T50" fmla="*/ 18847 w 125"/>
                <a:gd name="T51" fmla="*/ 0 h 213"/>
                <a:gd name="T52" fmla="*/ 18847 w 125"/>
                <a:gd name="T53" fmla="*/ 0 h 213"/>
                <a:gd name="T54" fmla="*/ 12446 w 125"/>
                <a:gd name="T55" fmla="*/ 0 h 213"/>
                <a:gd name="T56" fmla="*/ 6401 w 125"/>
                <a:gd name="T57" fmla="*/ 6439 h 213"/>
                <a:gd name="T58" fmla="*/ 3200 w 125"/>
                <a:gd name="T59" fmla="*/ 12879 h 213"/>
                <a:gd name="T60" fmla="*/ 0 w 125"/>
                <a:gd name="T61" fmla="*/ 18961 h 213"/>
                <a:gd name="T62" fmla="*/ 0 w 125"/>
                <a:gd name="T63" fmla="*/ 18961 h 213"/>
                <a:gd name="T64" fmla="*/ 3200 w 125"/>
                <a:gd name="T65" fmla="*/ 41141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 h="213">
                  <a:moveTo>
                    <a:pt x="9" y="115"/>
                  </a:moveTo>
                  <a:lnTo>
                    <a:pt x="9" y="115"/>
                  </a:lnTo>
                  <a:lnTo>
                    <a:pt x="18" y="168"/>
                  </a:lnTo>
                  <a:lnTo>
                    <a:pt x="27" y="186"/>
                  </a:lnTo>
                  <a:lnTo>
                    <a:pt x="44" y="203"/>
                  </a:lnTo>
                  <a:lnTo>
                    <a:pt x="62" y="212"/>
                  </a:lnTo>
                  <a:lnTo>
                    <a:pt x="80" y="212"/>
                  </a:lnTo>
                  <a:lnTo>
                    <a:pt x="106" y="203"/>
                  </a:lnTo>
                  <a:lnTo>
                    <a:pt x="115" y="186"/>
                  </a:lnTo>
                  <a:lnTo>
                    <a:pt x="124" y="168"/>
                  </a:lnTo>
                  <a:lnTo>
                    <a:pt x="124" y="150"/>
                  </a:lnTo>
                  <a:lnTo>
                    <a:pt x="115" y="97"/>
                  </a:lnTo>
                  <a:lnTo>
                    <a:pt x="115" y="44"/>
                  </a:lnTo>
                  <a:lnTo>
                    <a:pt x="106" y="27"/>
                  </a:lnTo>
                  <a:lnTo>
                    <a:pt x="88" y="9"/>
                  </a:lnTo>
                  <a:lnTo>
                    <a:pt x="71" y="0"/>
                  </a:lnTo>
                  <a:lnTo>
                    <a:pt x="53" y="0"/>
                  </a:lnTo>
                  <a:lnTo>
                    <a:pt x="35" y="0"/>
                  </a:lnTo>
                  <a:lnTo>
                    <a:pt x="18" y="18"/>
                  </a:lnTo>
                  <a:lnTo>
                    <a:pt x="9" y="36"/>
                  </a:lnTo>
                  <a:lnTo>
                    <a:pt x="0" y="53"/>
                  </a:lnTo>
                  <a:lnTo>
                    <a:pt x="9"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39" name="Freeform 124"/>
            <p:cNvSpPr>
              <a:spLocks noChangeArrowheads="1"/>
            </p:cNvSpPr>
            <p:nvPr/>
          </p:nvSpPr>
          <p:spPr bwMode="auto">
            <a:xfrm>
              <a:off x="5246688" y="4121150"/>
              <a:ext cx="44450" cy="73025"/>
            </a:xfrm>
            <a:custGeom>
              <a:avLst/>
              <a:gdLst>
                <a:gd name="T0" fmla="*/ 15646 w 125"/>
                <a:gd name="T1" fmla="*/ 72667 h 204"/>
                <a:gd name="T2" fmla="*/ 15646 w 125"/>
                <a:gd name="T3" fmla="*/ 72667 h 204"/>
                <a:gd name="T4" fmla="*/ 25248 w 125"/>
                <a:gd name="T5" fmla="*/ 72667 h 204"/>
                <a:gd name="T6" fmla="*/ 31293 w 125"/>
                <a:gd name="T7" fmla="*/ 69445 h 204"/>
                <a:gd name="T8" fmla="*/ 34493 w 125"/>
                <a:gd name="T9" fmla="*/ 66224 h 204"/>
                <a:gd name="T10" fmla="*/ 37694 w 125"/>
                <a:gd name="T11" fmla="*/ 59780 h 204"/>
                <a:gd name="T12" fmla="*/ 40894 w 125"/>
                <a:gd name="T13" fmla="*/ 50473 h 204"/>
                <a:gd name="T14" fmla="*/ 40894 w 125"/>
                <a:gd name="T15" fmla="*/ 40808 h 204"/>
                <a:gd name="T16" fmla="*/ 40894 w 125"/>
                <a:gd name="T17" fmla="*/ 40808 h 204"/>
                <a:gd name="T18" fmla="*/ 44094 w 125"/>
                <a:gd name="T19" fmla="*/ 21836 h 204"/>
                <a:gd name="T20" fmla="*/ 44094 w 125"/>
                <a:gd name="T21" fmla="*/ 21836 h 204"/>
                <a:gd name="T22" fmla="*/ 44094 w 125"/>
                <a:gd name="T23" fmla="*/ 21836 h 204"/>
                <a:gd name="T24" fmla="*/ 44094 w 125"/>
                <a:gd name="T25" fmla="*/ 15750 h 204"/>
                <a:gd name="T26" fmla="*/ 44094 w 125"/>
                <a:gd name="T27" fmla="*/ 9307 h 204"/>
                <a:gd name="T28" fmla="*/ 37694 w 125"/>
                <a:gd name="T29" fmla="*/ 2864 h 204"/>
                <a:gd name="T30" fmla="*/ 31293 w 125"/>
                <a:gd name="T31" fmla="*/ 0 h 204"/>
                <a:gd name="T32" fmla="*/ 31293 w 125"/>
                <a:gd name="T33" fmla="*/ 0 h 204"/>
                <a:gd name="T34" fmla="*/ 25248 w 125"/>
                <a:gd name="T35" fmla="*/ 0 h 204"/>
                <a:gd name="T36" fmla="*/ 18847 w 125"/>
                <a:gd name="T37" fmla="*/ 2864 h 204"/>
                <a:gd name="T38" fmla="*/ 12446 w 125"/>
                <a:gd name="T39" fmla="*/ 6085 h 204"/>
                <a:gd name="T40" fmla="*/ 9246 w 125"/>
                <a:gd name="T41" fmla="*/ 12529 h 204"/>
                <a:gd name="T42" fmla="*/ 9246 w 125"/>
                <a:gd name="T43" fmla="*/ 12529 h 204"/>
                <a:gd name="T44" fmla="*/ 6401 w 125"/>
                <a:gd name="T45" fmla="*/ 31501 h 204"/>
                <a:gd name="T46" fmla="*/ 3200 w 125"/>
                <a:gd name="T47" fmla="*/ 44030 h 204"/>
                <a:gd name="T48" fmla="*/ 0 w 125"/>
                <a:gd name="T49" fmla="*/ 53695 h 204"/>
                <a:gd name="T50" fmla="*/ 0 w 125"/>
                <a:gd name="T51" fmla="*/ 53695 h 204"/>
                <a:gd name="T52" fmla="*/ 0 w 125"/>
                <a:gd name="T53" fmla="*/ 53695 h 204"/>
                <a:gd name="T54" fmla="*/ 0 w 125"/>
                <a:gd name="T55" fmla="*/ 53695 h 204"/>
                <a:gd name="T56" fmla="*/ 0 w 125"/>
                <a:gd name="T57" fmla="*/ 59780 h 204"/>
                <a:gd name="T58" fmla="*/ 3200 w 125"/>
                <a:gd name="T59" fmla="*/ 66224 h 204"/>
                <a:gd name="T60" fmla="*/ 9246 w 125"/>
                <a:gd name="T61" fmla="*/ 72667 h 204"/>
                <a:gd name="T62" fmla="*/ 15646 w 125"/>
                <a:gd name="T63" fmla="*/ 72667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 h="204">
                  <a:moveTo>
                    <a:pt x="44" y="203"/>
                  </a:moveTo>
                  <a:lnTo>
                    <a:pt x="44" y="203"/>
                  </a:lnTo>
                  <a:lnTo>
                    <a:pt x="71" y="203"/>
                  </a:lnTo>
                  <a:lnTo>
                    <a:pt x="88" y="194"/>
                  </a:lnTo>
                  <a:lnTo>
                    <a:pt x="97" y="185"/>
                  </a:lnTo>
                  <a:lnTo>
                    <a:pt x="106" y="167"/>
                  </a:lnTo>
                  <a:lnTo>
                    <a:pt x="115" y="141"/>
                  </a:lnTo>
                  <a:lnTo>
                    <a:pt x="115" y="114"/>
                  </a:lnTo>
                  <a:lnTo>
                    <a:pt x="124" y="61"/>
                  </a:lnTo>
                  <a:lnTo>
                    <a:pt x="124" y="44"/>
                  </a:lnTo>
                  <a:lnTo>
                    <a:pt x="124" y="26"/>
                  </a:lnTo>
                  <a:lnTo>
                    <a:pt x="106" y="8"/>
                  </a:lnTo>
                  <a:lnTo>
                    <a:pt x="88" y="0"/>
                  </a:lnTo>
                  <a:lnTo>
                    <a:pt x="71" y="0"/>
                  </a:lnTo>
                  <a:lnTo>
                    <a:pt x="53" y="8"/>
                  </a:lnTo>
                  <a:lnTo>
                    <a:pt x="35" y="17"/>
                  </a:lnTo>
                  <a:lnTo>
                    <a:pt x="26" y="35"/>
                  </a:lnTo>
                  <a:lnTo>
                    <a:pt x="18" y="88"/>
                  </a:lnTo>
                  <a:lnTo>
                    <a:pt x="9" y="123"/>
                  </a:lnTo>
                  <a:lnTo>
                    <a:pt x="0" y="150"/>
                  </a:lnTo>
                  <a:lnTo>
                    <a:pt x="0" y="167"/>
                  </a:lnTo>
                  <a:lnTo>
                    <a:pt x="9" y="185"/>
                  </a:lnTo>
                  <a:lnTo>
                    <a:pt x="26" y="203"/>
                  </a:lnTo>
                  <a:lnTo>
                    <a:pt x="44" y="2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0" name="Freeform 125"/>
            <p:cNvSpPr>
              <a:spLocks noChangeArrowheads="1"/>
            </p:cNvSpPr>
            <p:nvPr/>
          </p:nvSpPr>
          <p:spPr bwMode="auto">
            <a:xfrm>
              <a:off x="5284788" y="4016375"/>
              <a:ext cx="53975" cy="69850"/>
            </a:xfrm>
            <a:custGeom>
              <a:avLst/>
              <a:gdLst>
                <a:gd name="T0" fmla="*/ 53618 w 151"/>
                <a:gd name="T1" fmla="*/ 28510 h 196"/>
                <a:gd name="T2" fmla="*/ 53618 w 151"/>
                <a:gd name="T3" fmla="*/ 28510 h 196"/>
                <a:gd name="T4" fmla="*/ 53618 w 151"/>
                <a:gd name="T5" fmla="*/ 28510 h 196"/>
                <a:gd name="T6" fmla="*/ 53618 w 151"/>
                <a:gd name="T7" fmla="*/ 22095 h 196"/>
                <a:gd name="T8" fmla="*/ 53618 w 151"/>
                <a:gd name="T9" fmla="*/ 16037 h 196"/>
                <a:gd name="T10" fmla="*/ 53618 w 151"/>
                <a:gd name="T11" fmla="*/ 9622 h 196"/>
                <a:gd name="T12" fmla="*/ 47183 w 151"/>
                <a:gd name="T13" fmla="*/ 3207 h 196"/>
                <a:gd name="T14" fmla="*/ 47183 w 151"/>
                <a:gd name="T15" fmla="*/ 3207 h 196"/>
                <a:gd name="T16" fmla="*/ 41107 w 151"/>
                <a:gd name="T17" fmla="*/ 0 h 196"/>
                <a:gd name="T18" fmla="*/ 34673 w 151"/>
                <a:gd name="T19" fmla="*/ 0 h 196"/>
                <a:gd name="T20" fmla="*/ 28239 w 151"/>
                <a:gd name="T21" fmla="*/ 3207 h 196"/>
                <a:gd name="T22" fmla="*/ 22162 w 151"/>
                <a:gd name="T23" fmla="*/ 9622 h 196"/>
                <a:gd name="T24" fmla="*/ 22162 w 151"/>
                <a:gd name="T25" fmla="*/ 9622 h 196"/>
                <a:gd name="T26" fmla="*/ 12511 w 151"/>
                <a:gd name="T27" fmla="*/ 25303 h 196"/>
                <a:gd name="T28" fmla="*/ 12511 w 151"/>
                <a:gd name="T29" fmla="*/ 25303 h 196"/>
                <a:gd name="T30" fmla="*/ 3217 w 151"/>
                <a:gd name="T31" fmla="*/ 44191 h 196"/>
                <a:gd name="T32" fmla="*/ 3217 w 151"/>
                <a:gd name="T33" fmla="*/ 44191 h 196"/>
                <a:gd name="T34" fmla="*/ 3217 w 151"/>
                <a:gd name="T35" fmla="*/ 44191 h 196"/>
                <a:gd name="T36" fmla="*/ 3217 w 151"/>
                <a:gd name="T37" fmla="*/ 44191 h 196"/>
                <a:gd name="T38" fmla="*/ 3217 w 151"/>
                <a:gd name="T39" fmla="*/ 44191 h 196"/>
                <a:gd name="T40" fmla="*/ 0 w 151"/>
                <a:gd name="T41" fmla="*/ 50606 h 196"/>
                <a:gd name="T42" fmla="*/ 0 w 151"/>
                <a:gd name="T43" fmla="*/ 56664 h 196"/>
                <a:gd name="T44" fmla="*/ 3217 w 151"/>
                <a:gd name="T45" fmla="*/ 63079 h 196"/>
                <a:gd name="T46" fmla="*/ 9294 w 151"/>
                <a:gd name="T47" fmla="*/ 66286 h 196"/>
                <a:gd name="T48" fmla="*/ 9294 w 151"/>
                <a:gd name="T49" fmla="*/ 66286 h 196"/>
                <a:gd name="T50" fmla="*/ 15728 w 151"/>
                <a:gd name="T51" fmla="*/ 69494 h 196"/>
                <a:gd name="T52" fmla="*/ 22162 w 151"/>
                <a:gd name="T53" fmla="*/ 69494 h 196"/>
                <a:gd name="T54" fmla="*/ 28239 w 151"/>
                <a:gd name="T55" fmla="*/ 66286 h 196"/>
                <a:gd name="T56" fmla="*/ 34673 w 151"/>
                <a:gd name="T57" fmla="*/ 59871 h 196"/>
                <a:gd name="T58" fmla="*/ 34673 w 151"/>
                <a:gd name="T59" fmla="*/ 59871 h 196"/>
                <a:gd name="T60" fmla="*/ 41107 w 151"/>
                <a:gd name="T61" fmla="*/ 44191 h 196"/>
                <a:gd name="T62" fmla="*/ 41107 w 151"/>
                <a:gd name="T63" fmla="*/ 44191 h 196"/>
                <a:gd name="T64" fmla="*/ 53618 w 151"/>
                <a:gd name="T65" fmla="*/ 28510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96">
                  <a:moveTo>
                    <a:pt x="150" y="80"/>
                  </a:moveTo>
                  <a:lnTo>
                    <a:pt x="150" y="80"/>
                  </a:lnTo>
                  <a:lnTo>
                    <a:pt x="150" y="62"/>
                  </a:lnTo>
                  <a:lnTo>
                    <a:pt x="150" y="45"/>
                  </a:lnTo>
                  <a:lnTo>
                    <a:pt x="150" y="27"/>
                  </a:lnTo>
                  <a:lnTo>
                    <a:pt x="132" y="9"/>
                  </a:lnTo>
                  <a:lnTo>
                    <a:pt x="115" y="0"/>
                  </a:lnTo>
                  <a:lnTo>
                    <a:pt x="97" y="0"/>
                  </a:lnTo>
                  <a:lnTo>
                    <a:pt x="79" y="9"/>
                  </a:lnTo>
                  <a:lnTo>
                    <a:pt x="62" y="27"/>
                  </a:lnTo>
                  <a:lnTo>
                    <a:pt x="35" y="71"/>
                  </a:lnTo>
                  <a:lnTo>
                    <a:pt x="9" y="124"/>
                  </a:lnTo>
                  <a:lnTo>
                    <a:pt x="0" y="142"/>
                  </a:lnTo>
                  <a:lnTo>
                    <a:pt x="0" y="159"/>
                  </a:lnTo>
                  <a:lnTo>
                    <a:pt x="9" y="177"/>
                  </a:lnTo>
                  <a:lnTo>
                    <a:pt x="26" y="186"/>
                  </a:lnTo>
                  <a:lnTo>
                    <a:pt x="44" y="195"/>
                  </a:lnTo>
                  <a:lnTo>
                    <a:pt x="62" y="195"/>
                  </a:lnTo>
                  <a:lnTo>
                    <a:pt x="79" y="186"/>
                  </a:lnTo>
                  <a:lnTo>
                    <a:pt x="97" y="168"/>
                  </a:lnTo>
                  <a:lnTo>
                    <a:pt x="115" y="124"/>
                  </a:lnTo>
                  <a:lnTo>
                    <a:pt x="150"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1" name="Freeform 126"/>
            <p:cNvSpPr>
              <a:spLocks noChangeArrowheads="1"/>
            </p:cNvSpPr>
            <p:nvPr/>
          </p:nvSpPr>
          <p:spPr bwMode="auto">
            <a:xfrm>
              <a:off x="5351463" y="3930650"/>
              <a:ext cx="63500" cy="60325"/>
            </a:xfrm>
            <a:custGeom>
              <a:avLst/>
              <a:gdLst>
                <a:gd name="T0" fmla="*/ 56722 w 178"/>
                <a:gd name="T1" fmla="*/ 28556 h 169"/>
                <a:gd name="T2" fmla="*/ 56722 w 178"/>
                <a:gd name="T3" fmla="*/ 28556 h 169"/>
                <a:gd name="T4" fmla="*/ 59933 w 178"/>
                <a:gd name="T5" fmla="*/ 25344 h 169"/>
                <a:gd name="T6" fmla="*/ 63143 w 178"/>
                <a:gd name="T7" fmla="*/ 18918 h 169"/>
                <a:gd name="T8" fmla="*/ 59933 w 178"/>
                <a:gd name="T9" fmla="*/ 12493 h 169"/>
                <a:gd name="T10" fmla="*/ 56722 w 178"/>
                <a:gd name="T11" fmla="*/ 6425 h 169"/>
                <a:gd name="T12" fmla="*/ 56722 w 178"/>
                <a:gd name="T13" fmla="*/ 6425 h 169"/>
                <a:gd name="T14" fmla="*/ 53511 w 178"/>
                <a:gd name="T15" fmla="*/ 3213 h 169"/>
                <a:gd name="T16" fmla="*/ 47447 w 178"/>
                <a:gd name="T17" fmla="*/ 0 h 169"/>
                <a:gd name="T18" fmla="*/ 41025 w 178"/>
                <a:gd name="T19" fmla="*/ 0 h 169"/>
                <a:gd name="T20" fmla="*/ 34604 w 178"/>
                <a:gd name="T21" fmla="*/ 3213 h 169"/>
                <a:gd name="T22" fmla="*/ 34604 w 178"/>
                <a:gd name="T23" fmla="*/ 3213 h 169"/>
                <a:gd name="T24" fmla="*/ 6421 w 178"/>
                <a:gd name="T25" fmla="*/ 31412 h 169"/>
                <a:gd name="T26" fmla="*/ 6421 w 178"/>
                <a:gd name="T27" fmla="*/ 31412 h 169"/>
                <a:gd name="T28" fmla="*/ 6421 w 178"/>
                <a:gd name="T29" fmla="*/ 31412 h 169"/>
                <a:gd name="T30" fmla="*/ 6421 w 178"/>
                <a:gd name="T31" fmla="*/ 31412 h 169"/>
                <a:gd name="T32" fmla="*/ 3211 w 178"/>
                <a:gd name="T33" fmla="*/ 37837 h 169"/>
                <a:gd name="T34" fmla="*/ 0 w 178"/>
                <a:gd name="T35" fmla="*/ 44262 h 169"/>
                <a:gd name="T36" fmla="*/ 3211 w 178"/>
                <a:gd name="T37" fmla="*/ 50330 h 169"/>
                <a:gd name="T38" fmla="*/ 6421 w 178"/>
                <a:gd name="T39" fmla="*/ 56755 h 169"/>
                <a:gd name="T40" fmla="*/ 6421 w 178"/>
                <a:gd name="T41" fmla="*/ 56755 h 169"/>
                <a:gd name="T42" fmla="*/ 12486 w 178"/>
                <a:gd name="T43" fmla="*/ 59968 h 169"/>
                <a:gd name="T44" fmla="*/ 18907 w 178"/>
                <a:gd name="T45" fmla="*/ 59968 h 169"/>
                <a:gd name="T46" fmla="*/ 25329 w 178"/>
                <a:gd name="T47" fmla="*/ 59968 h 169"/>
                <a:gd name="T48" fmla="*/ 31393 w 178"/>
                <a:gd name="T49" fmla="*/ 56755 h 169"/>
                <a:gd name="T50" fmla="*/ 31393 w 178"/>
                <a:gd name="T51" fmla="*/ 56755 h 169"/>
                <a:gd name="T52" fmla="*/ 56722 w 178"/>
                <a:gd name="T53" fmla="*/ 28556 h 1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8" h="169">
                  <a:moveTo>
                    <a:pt x="159" y="80"/>
                  </a:moveTo>
                  <a:lnTo>
                    <a:pt x="159" y="80"/>
                  </a:lnTo>
                  <a:lnTo>
                    <a:pt x="168" y="71"/>
                  </a:lnTo>
                  <a:lnTo>
                    <a:pt x="177" y="53"/>
                  </a:lnTo>
                  <a:lnTo>
                    <a:pt x="168" y="35"/>
                  </a:lnTo>
                  <a:lnTo>
                    <a:pt x="159" y="18"/>
                  </a:lnTo>
                  <a:lnTo>
                    <a:pt x="150" y="9"/>
                  </a:lnTo>
                  <a:lnTo>
                    <a:pt x="133" y="0"/>
                  </a:lnTo>
                  <a:lnTo>
                    <a:pt x="115" y="0"/>
                  </a:lnTo>
                  <a:lnTo>
                    <a:pt x="97" y="9"/>
                  </a:lnTo>
                  <a:lnTo>
                    <a:pt x="18" y="88"/>
                  </a:lnTo>
                  <a:lnTo>
                    <a:pt x="9" y="106"/>
                  </a:lnTo>
                  <a:lnTo>
                    <a:pt x="0" y="124"/>
                  </a:lnTo>
                  <a:lnTo>
                    <a:pt x="9" y="141"/>
                  </a:lnTo>
                  <a:lnTo>
                    <a:pt x="18" y="159"/>
                  </a:lnTo>
                  <a:lnTo>
                    <a:pt x="35" y="168"/>
                  </a:lnTo>
                  <a:lnTo>
                    <a:pt x="53" y="168"/>
                  </a:lnTo>
                  <a:lnTo>
                    <a:pt x="71" y="168"/>
                  </a:lnTo>
                  <a:lnTo>
                    <a:pt x="88" y="159"/>
                  </a:lnTo>
                  <a:lnTo>
                    <a:pt x="159"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2" name="Freeform 127"/>
            <p:cNvSpPr>
              <a:spLocks noChangeArrowheads="1"/>
            </p:cNvSpPr>
            <p:nvPr/>
          </p:nvSpPr>
          <p:spPr bwMode="auto">
            <a:xfrm>
              <a:off x="5440363" y="3860800"/>
              <a:ext cx="63500" cy="53975"/>
            </a:xfrm>
            <a:custGeom>
              <a:avLst/>
              <a:gdLst>
                <a:gd name="T0" fmla="*/ 25329 w 178"/>
                <a:gd name="T1" fmla="*/ 50400 h 151"/>
                <a:gd name="T2" fmla="*/ 25329 w 178"/>
                <a:gd name="T3" fmla="*/ 50400 h 151"/>
                <a:gd name="T4" fmla="*/ 56722 w 178"/>
                <a:gd name="T5" fmla="*/ 28239 h 151"/>
                <a:gd name="T6" fmla="*/ 56722 w 178"/>
                <a:gd name="T7" fmla="*/ 28239 h 151"/>
                <a:gd name="T8" fmla="*/ 56722 w 178"/>
                <a:gd name="T9" fmla="*/ 28239 h 151"/>
                <a:gd name="T10" fmla="*/ 59933 w 178"/>
                <a:gd name="T11" fmla="*/ 25379 h 151"/>
                <a:gd name="T12" fmla="*/ 63143 w 178"/>
                <a:gd name="T13" fmla="*/ 18945 h 151"/>
                <a:gd name="T14" fmla="*/ 63143 w 178"/>
                <a:gd name="T15" fmla="*/ 12511 h 151"/>
                <a:gd name="T16" fmla="*/ 59933 w 178"/>
                <a:gd name="T17" fmla="*/ 6434 h 151"/>
                <a:gd name="T18" fmla="*/ 59933 w 178"/>
                <a:gd name="T19" fmla="*/ 6434 h 151"/>
                <a:gd name="T20" fmla="*/ 56722 w 178"/>
                <a:gd name="T21" fmla="*/ 3217 h 151"/>
                <a:gd name="T22" fmla="*/ 50301 w 178"/>
                <a:gd name="T23" fmla="*/ 0 h 151"/>
                <a:gd name="T24" fmla="*/ 44236 w 178"/>
                <a:gd name="T25" fmla="*/ 0 h 151"/>
                <a:gd name="T26" fmla="*/ 37815 w 178"/>
                <a:gd name="T27" fmla="*/ 3217 h 151"/>
                <a:gd name="T28" fmla="*/ 37815 w 178"/>
                <a:gd name="T29" fmla="*/ 3217 h 151"/>
                <a:gd name="T30" fmla="*/ 6421 w 178"/>
                <a:gd name="T31" fmla="*/ 25379 h 151"/>
                <a:gd name="T32" fmla="*/ 6421 w 178"/>
                <a:gd name="T33" fmla="*/ 25379 h 151"/>
                <a:gd name="T34" fmla="*/ 6421 w 178"/>
                <a:gd name="T35" fmla="*/ 25379 h 151"/>
                <a:gd name="T36" fmla="*/ 6421 w 178"/>
                <a:gd name="T37" fmla="*/ 25379 h 151"/>
                <a:gd name="T38" fmla="*/ 0 w 178"/>
                <a:gd name="T39" fmla="*/ 28239 h 151"/>
                <a:gd name="T40" fmla="*/ 0 w 178"/>
                <a:gd name="T41" fmla="*/ 34673 h 151"/>
                <a:gd name="T42" fmla="*/ 0 w 178"/>
                <a:gd name="T43" fmla="*/ 41107 h 151"/>
                <a:gd name="T44" fmla="*/ 3211 w 178"/>
                <a:gd name="T45" fmla="*/ 47183 h 151"/>
                <a:gd name="T46" fmla="*/ 3211 w 178"/>
                <a:gd name="T47" fmla="*/ 47183 h 151"/>
                <a:gd name="T48" fmla="*/ 6421 w 178"/>
                <a:gd name="T49" fmla="*/ 50400 h 151"/>
                <a:gd name="T50" fmla="*/ 12843 w 178"/>
                <a:gd name="T51" fmla="*/ 53618 h 151"/>
                <a:gd name="T52" fmla="*/ 18907 w 178"/>
                <a:gd name="T53" fmla="*/ 53618 h 151"/>
                <a:gd name="T54" fmla="*/ 25329 w 178"/>
                <a:gd name="T55" fmla="*/ 50400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8" h="151">
                  <a:moveTo>
                    <a:pt x="71" y="141"/>
                  </a:moveTo>
                  <a:lnTo>
                    <a:pt x="71" y="141"/>
                  </a:lnTo>
                  <a:lnTo>
                    <a:pt x="159" y="79"/>
                  </a:lnTo>
                  <a:lnTo>
                    <a:pt x="168" y="71"/>
                  </a:lnTo>
                  <a:lnTo>
                    <a:pt x="177" y="53"/>
                  </a:lnTo>
                  <a:lnTo>
                    <a:pt x="177" y="35"/>
                  </a:lnTo>
                  <a:lnTo>
                    <a:pt x="168" y="18"/>
                  </a:lnTo>
                  <a:lnTo>
                    <a:pt x="159" y="9"/>
                  </a:lnTo>
                  <a:lnTo>
                    <a:pt x="141" y="0"/>
                  </a:lnTo>
                  <a:lnTo>
                    <a:pt x="124" y="0"/>
                  </a:lnTo>
                  <a:lnTo>
                    <a:pt x="106" y="9"/>
                  </a:lnTo>
                  <a:lnTo>
                    <a:pt x="18" y="71"/>
                  </a:lnTo>
                  <a:lnTo>
                    <a:pt x="0" y="79"/>
                  </a:lnTo>
                  <a:lnTo>
                    <a:pt x="0" y="97"/>
                  </a:lnTo>
                  <a:lnTo>
                    <a:pt x="0" y="115"/>
                  </a:lnTo>
                  <a:lnTo>
                    <a:pt x="9" y="132"/>
                  </a:lnTo>
                  <a:lnTo>
                    <a:pt x="18" y="141"/>
                  </a:lnTo>
                  <a:lnTo>
                    <a:pt x="36" y="150"/>
                  </a:lnTo>
                  <a:lnTo>
                    <a:pt x="53" y="150"/>
                  </a:lnTo>
                  <a:lnTo>
                    <a:pt x="71" y="1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3" name="Freeform 128"/>
            <p:cNvSpPr>
              <a:spLocks noChangeArrowheads="1"/>
            </p:cNvSpPr>
            <p:nvPr/>
          </p:nvSpPr>
          <p:spPr bwMode="auto">
            <a:xfrm>
              <a:off x="5538788" y="3800475"/>
              <a:ext cx="63500" cy="50800"/>
            </a:xfrm>
            <a:custGeom>
              <a:avLst/>
              <a:gdLst>
                <a:gd name="T0" fmla="*/ 22243 w 177"/>
                <a:gd name="T1" fmla="*/ 47223 h 142"/>
                <a:gd name="T2" fmla="*/ 22243 w 177"/>
                <a:gd name="T3" fmla="*/ 47223 h 142"/>
                <a:gd name="T4" fmla="*/ 53814 w 177"/>
                <a:gd name="T5" fmla="*/ 28262 h 142"/>
                <a:gd name="T6" fmla="*/ 53814 w 177"/>
                <a:gd name="T7" fmla="*/ 28262 h 142"/>
                <a:gd name="T8" fmla="*/ 53814 w 177"/>
                <a:gd name="T9" fmla="*/ 28262 h 142"/>
                <a:gd name="T10" fmla="*/ 59912 w 177"/>
                <a:gd name="T11" fmla="*/ 25042 h 142"/>
                <a:gd name="T12" fmla="*/ 59912 w 177"/>
                <a:gd name="T13" fmla="*/ 18603 h 142"/>
                <a:gd name="T14" fmla="*/ 63141 w 177"/>
                <a:gd name="T15" fmla="*/ 15741 h 142"/>
                <a:gd name="T16" fmla="*/ 59912 w 177"/>
                <a:gd name="T17" fmla="*/ 9659 h 142"/>
                <a:gd name="T18" fmla="*/ 59912 w 177"/>
                <a:gd name="T19" fmla="*/ 9659 h 142"/>
                <a:gd name="T20" fmla="*/ 57042 w 177"/>
                <a:gd name="T21" fmla="*/ 3220 h 142"/>
                <a:gd name="T22" fmla="*/ 50585 w 177"/>
                <a:gd name="T23" fmla="*/ 3220 h 142"/>
                <a:gd name="T24" fmla="*/ 47356 w 177"/>
                <a:gd name="T25" fmla="*/ 0 h 142"/>
                <a:gd name="T26" fmla="*/ 41257 w 177"/>
                <a:gd name="T27" fmla="*/ 3220 h 142"/>
                <a:gd name="T28" fmla="*/ 41257 w 177"/>
                <a:gd name="T29" fmla="*/ 3220 h 142"/>
                <a:gd name="T30" fmla="*/ 6099 w 177"/>
                <a:gd name="T31" fmla="*/ 21823 h 142"/>
                <a:gd name="T32" fmla="*/ 6099 w 177"/>
                <a:gd name="T33" fmla="*/ 21823 h 142"/>
                <a:gd name="T34" fmla="*/ 6099 w 177"/>
                <a:gd name="T35" fmla="*/ 21823 h 142"/>
                <a:gd name="T36" fmla="*/ 6099 w 177"/>
                <a:gd name="T37" fmla="*/ 21823 h 142"/>
                <a:gd name="T38" fmla="*/ 6099 w 177"/>
                <a:gd name="T39" fmla="*/ 21823 h 142"/>
                <a:gd name="T40" fmla="*/ 0 w 177"/>
                <a:gd name="T41" fmla="*/ 25042 h 142"/>
                <a:gd name="T42" fmla="*/ 0 w 177"/>
                <a:gd name="T43" fmla="*/ 31482 h 142"/>
                <a:gd name="T44" fmla="*/ 0 w 177"/>
                <a:gd name="T45" fmla="*/ 37563 h 142"/>
                <a:gd name="T46" fmla="*/ 0 w 177"/>
                <a:gd name="T47" fmla="*/ 40783 h 142"/>
                <a:gd name="T48" fmla="*/ 0 w 177"/>
                <a:gd name="T49" fmla="*/ 40783 h 142"/>
                <a:gd name="T50" fmla="*/ 3229 w 177"/>
                <a:gd name="T51" fmla="*/ 47223 h 142"/>
                <a:gd name="T52" fmla="*/ 9328 w 177"/>
                <a:gd name="T53" fmla="*/ 50442 h 142"/>
                <a:gd name="T54" fmla="*/ 15785 w 177"/>
                <a:gd name="T55" fmla="*/ 50442 h 142"/>
                <a:gd name="T56" fmla="*/ 22243 w 177"/>
                <a:gd name="T57" fmla="*/ 47223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42">
                  <a:moveTo>
                    <a:pt x="62" y="132"/>
                  </a:moveTo>
                  <a:lnTo>
                    <a:pt x="62" y="132"/>
                  </a:lnTo>
                  <a:lnTo>
                    <a:pt x="150" y="79"/>
                  </a:lnTo>
                  <a:lnTo>
                    <a:pt x="167" y="70"/>
                  </a:lnTo>
                  <a:lnTo>
                    <a:pt x="167" y="52"/>
                  </a:lnTo>
                  <a:lnTo>
                    <a:pt x="176" y="44"/>
                  </a:lnTo>
                  <a:lnTo>
                    <a:pt x="167" y="27"/>
                  </a:lnTo>
                  <a:lnTo>
                    <a:pt x="159" y="9"/>
                  </a:lnTo>
                  <a:lnTo>
                    <a:pt x="141" y="9"/>
                  </a:lnTo>
                  <a:lnTo>
                    <a:pt x="132" y="0"/>
                  </a:lnTo>
                  <a:lnTo>
                    <a:pt x="115" y="9"/>
                  </a:lnTo>
                  <a:lnTo>
                    <a:pt x="17" y="61"/>
                  </a:lnTo>
                  <a:lnTo>
                    <a:pt x="0" y="70"/>
                  </a:lnTo>
                  <a:lnTo>
                    <a:pt x="0" y="88"/>
                  </a:lnTo>
                  <a:lnTo>
                    <a:pt x="0" y="105"/>
                  </a:lnTo>
                  <a:lnTo>
                    <a:pt x="0" y="114"/>
                  </a:lnTo>
                  <a:lnTo>
                    <a:pt x="9" y="132"/>
                  </a:lnTo>
                  <a:lnTo>
                    <a:pt x="26" y="141"/>
                  </a:lnTo>
                  <a:lnTo>
                    <a:pt x="44" y="141"/>
                  </a:lnTo>
                  <a:lnTo>
                    <a:pt x="62" y="13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4" name="Freeform 129"/>
            <p:cNvSpPr>
              <a:spLocks noChangeArrowheads="1"/>
            </p:cNvSpPr>
            <p:nvPr/>
          </p:nvSpPr>
          <p:spPr bwMode="auto">
            <a:xfrm>
              <a:off x="3986213" y="6748463"/>
              <a:ext cx="19050" cy="3175"/>
            </a:xfrm>
            <a:custGeom>
              <a:avLst/>
              <a:gdLst>
                <a:gd name="T0" fmla="*/ 0 w 54"/>
                <a:gd name="T1" fmla="*/ 2858 h 10"/>
                <a:gd name="T2" fmla="*/ 18697 w 54"/>
                <a:gd name="T3" fmla="*/ 0 h 10"/>
                <a:gd name="T4" fmla="*/ 18697 w 54"/>
                <a:gd name="T5" fmla="*/ 0 h 10"/>
                <a:gd name="T6" fmla="*/ 18697 w 54"/>
                <a:gd name="T7" fmla="*/ 0 h 10"/>
                <a:gd name="T8" fmla="*/ 18697 w 54"/>
                <a:gd name="T9" fmla="*/ 0 h 10"/>
                <a:gd name="T10" fmla="*/ 18697 w 54"/>
                <a:gd name="T11" fmla="*/ 0 h 10"/>
                <a:gd name="T12" fmla="*/ 18697 w 54"/>
                <a:gd name="T13" fmla="*/ 0 h 10"/>
                <a:gd name="T14" fmla="*/ 0 w 54"/>
                <a:gd name="T15" fmla="*/ 2858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10">
                  <a:moveTo>
                    <a:pt x="0" y="9"/>
                  </a:moveTo>
                  <a:lnTo>
                    <a:pt x="53" y="0"/>
                  </a:lnTo>
                  <a:lnTo>
                    <a:pt x="0"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5" name="Freeform 130"/>
            <p:cNvSpPr>
              <a:spLocks noChangeArrowheads="1"/>
            </p:cNvSpPr>
            <p:nvPr/>
          </p:nvSpPr>
          <p:spPr bwMode="auto">
            <a:xfrm>
              <a:off x="4078288" y="6719888"/>
              <a:ext cx="44450" cy="15875"/>
            </a:xfrm>
            <a:custGeom>
              <a:avLst/>
              <a:gdLst>
                <a:gd name="T0" fmla="*/ 37998 w 124"/>
                <a:gd name="T1" fmla="*/ 0 h 45"/>
                <a:gd name="T2" fmla="*/ 0 w 124"/>
                <a:gd name="T3" fmla="*/ 9172 h 45"/>
                <a:gd name="T4" fmla="*/ 0 w 124"/>
                <a:gd name="T5" fmla="*/ 9172 h 45"/>
                <a:gd name="T6" fmla="*/ 0 w 124"/>
                <a:gd name="T7" fmla="*/ 12347 h 45"/>
                <a:gd name="T8" fmla="*/ 0 w 124"/>
                <a:gd name="T9" fmla="*/ 12347 h 45"/>
                <a:gd name="T10" fmla="*/ 3226 w 124"/>
                <a:gd name="T11" fmla="*/ 15522 h 45"/>
                <a:gd name="T12" fmla="*/ 40865 w 124"/>
                <a:gd name="T13" fmla="*/ 9172 h 45"/>
                <a:gd name="T14" fmla="*/ 40865 w 124"/>
                <a:gd name="T15" fmla="*/ 9172 h 45"/>
                <a:gd name="T16" fmla="*/ 40865 w 124"/>
                <a:gd name="T17" fmla="*/ 9172 h 45"/>
                <a:gd name="T18" fmla="*/ 40865 w 124"/>
                <a:gd name="T19" fmla="*/ 9172 h 45"/>
                <a:gd name="T20" fmla="*/ 44092 w 124"/>
                <a:gd name="T21" fmla="*/ 5997 h 45"/>
                <a:gd name="T22" fmla="*/ 44092 w 124"/>
                <a:gd name="T23" fmla="*/ 2822 h 45"/>
                <a:gd name="T24" fmla="*/ 44092 w 124"/>
                <a:gd name="T25" fmla="*/ 2822 h 45"/>
                <a:gd name="T26" fmla="*/ 40865 w 124"/>
                <a:gd name="T27" fmla="*/ 0 h 45"/>
                <a:gd name="T28" fmla="*/ 37998 w 124"/>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 h="45">
                  <a:moveTo>
                    <a:pt x="106" y="0"/>
                  </a:moveTo>
                  <a:lnTo>
                    <a:pt x="0" y="26"/>
                  </a:lnTo>
                  <a:lnTo>
                    <a:pt x="0" y="35"/>
                  </a:lnTo>
                  <a:lnTo>
                    <a:pt x="9" y="44"/>
                  </a:lnTo>
                  <a:lnTo>
                    <a:pt x="114" y="26"/>
                  </a:lnTo>
                  <a:lnTo>
                    <a:pt x="123" y="17"/>
                  </a:lnTo>
                  <a:lnTo>
                    <a:pt x="123" y="8"/>
                  </a:lnTo>
                  <a:lnTo>
                    <a:pt x="114" y="0"/>
                  </a:lnTo>
                  <a:lnTo>
                    <a:pt x="10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6" name="Freeform 131"/>
            <p:cNvSpPr>
              <a:spLocks noChangeArrowheads="1"/>
            </p:cNvSpPr>
            <p:nvPr/>
          </p:nvSpPr>
          <p:spPr bwMode="auto">
            <a:xfrm>
              <a:off x="4186238" y="6694488"/>
              <a:ext cx="50800" cy="19050"/>
            </a:xfrm>
            <a:custGeom>
              <a:avLst/>
              <a:gdLst>
                <a:gd name="T0" fmla="*/ 44003 w 142"/>
                <a:gd name="T1" fmla="*/ 0 h 54"/>
                <a:gd name="T2" fmla="*/ 6082 w 142"/>
                <a:gd name="T3" fmla="*/ 6350 h 54"/>
                <a:gd name="T4" fmla="*/ 6082 w 142"/>
                <a:gd name="T5" fmla="*/ 6350 h 54"/>
                <a:gd name="T6" fmla="*/ 3220 w 142"/>
                <a:gd name="T7" fmla="*/ 9172 h 54"/>
                <a:gd name="T8" fmla="*/ 0 w 142"/>
                <a:gd name="T9" fmla="*/ 15522 h 54"/>
                <a:gd name="T10" fmla="*/ 0 w 142"/>
                <a:gd name="T11" fmla="*/ 15522 h 54"/>
                <a:gd name="T12" fmla="*/ 3220 w 142"/>
                <a:gd name="T13" fmla="*/ 18697 h 54"/>
                <a:gd name="T14" fmla="*/ 9301 w 142"/>
                <a:gd name="T15" fmla="*/ 18697 h 54"/>
                <a:gd name="T16" fmla="*/ 44003 w 142"/>
                <a:gd name="T17" fmla="*/ 12347 h 54"/>
                <a:gd name="T18" fmla="*/ 44003 w 142"/>
                <a:gd name="T19" fmla="*/ 12347 h 54"/>
                <a:gd name="T20" fmla="*/ 47223 w 142"/>
                <a:gd name="T21" fmla="*/ 12347 h 54"/>
                <a:gd name="T22" fmla="*/ 47223 w 142"/>
                <a:gd name="T23" fmla="*/ 12347 h 54"/>
                <a:gd name="T24" fmla="*/ 50442 w 142"/>
                <a:gd name="T25" fmla="*/ 9172 h 54"/>
                <a:gd name="T26" fmla="*/ 50442 w 142"/>
                <a:gd name="T27" fmla="*/ 3175 h 54"/>
                <a:gd name="T28" fmla="*/ 50442 w 142"/>
                <a:gd name="T29" fmla="*/ 3175 h 54"/>
                <a:gd name="T30" fmla="*/ 47223 w 142"/>
                <a:gd name="T31" fmla="*/ 0 h 54"/>
                <a:gd name="T32" fmla="*/ 44003 w 142"/>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54">
                  <a:moveTo>
                    <a:pt x="123" y="0"/>
                  </a:moveTo>
                  <a:lnTo>
                    <a:pt x="17" y="18"/>
                  </a:lnTo>
                  <a:lnTo>
                    <a:pt x="9" y="26"/>
                  </a:lnTo>
                  <a:lnTo>
                    <a:pt x="0" y="44"/>
                  </a:lnTo>
                  <a:lnTo>
                    <a:pt x="9" y="53"/>
                  </a:lnTo>
                  <a:lnTo>
                    <a:pt x="26" y="53"/>
                  </a:lnTo>
                  <a:lnTo>
                    <a:pt x="123" y="35"/>
                  </a:lnTo>
                  <a:lnTo>
                    <a:pt x="132" y="35"/>
                  </a:lnTo>
                  <a:lnTo>
                    <a:pt x="141" y="26"/>
                  </a:lnTo>
                  <a:lnTo>
                    <a:pt x="141" y="9"/>
                  </a:lnTo>
                  <a:lnTo>
                    <a:pt x="132" y="0"/>
                  </a:lnTo>
                  <a:lnTo>
                    <a:pt x="12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7" name="Freeform 132"/>
            <p:cNvSpPr>
              <a:spLocks noChangeArrowheads="1"/>
            </p:cNvSpPr>
            <p:nvPr/>
          </p:nvSpPr>
          <p:spPr bwMode="auto">
            <a:xfrm>
              <a:off x="4297363" y="6662738"/>
              <a:ext cx="57150" cy="28575"/>
            </a:xfrm>
            <a:custGeom>
              <a:avLst/>
              <a:gdLst>
                <a:gd name="T0" fmla="*/ 44210 w 159"/>
                <a:gd name="T1" fmla="*/ 0 h 80"/>
                <a:gd name="T2" fmla="*/ 6110 w 159"/>
                <a:gd name="T3" fmla="*/ 9287 h 80"/>
                <a:gd name="T4" fmla="*/ 6110 w 159"/>
                <a:gd name="T5" fmla="*/ 9287 h 80"/>
                <a:gd name="T6" fmla="*/ 0 w 159"/>
                <a:gd name="T7" fmla="*/ 15716 h 80"/>
                <a:gd name="T8" fmla="*/ 0 w 159"/>
                <a:gd name="T9" fmla="*/ 21788 h 80"/>
                <a:gd name="T10" fmla="*/ 0 w 159"/>
                <a:gd name="T11" fmla="*/ 21788 h 80"/>
                <a:gd name="T12" fmla="*/ 2875 w 159"/>
                <a:gd name="T13" fmla="*/ 28218 h 80"/>
                <a:gd name="T14" fmla="*/ 9345 w 159"/>
                <a:gd name="T15" fmla="*/ 28218 h 80"/>
                <a:gd name="T16" fmla="*/ 47445 w 159"/>
                <a:gd name="T17" fmla="*/ 18931 h 80"/>
                <a:gd name="T18" fmla="*/ 47445 w 159"/>
                <a:gd name="T19" fmla="*/ 18931 h 80"/>
                <a:gd name="T20" fmla="*/ 47445 w 159"/>
                <a:gd name="T21" fmla="*/ 18931 h 80"/>
                <a:gd name="T22" fmla="*/ 47445 w 159"/>
                <a:gd name="T23" fmla="*/ 18931 h 80"/>
                <a:gd name="T24" fmla="*/ 53915 w 159"/>
                <a:gd name="T25" fmla="*/ 15716 h 80"/>
                <a:gd name="T26" fmla="*/ 56791 w 159"/>
                <a:gd name="T27" fmla="*/ 9287 h 80"/>
                <a:gd name="T28" fmla="*/ 56791 w 159"/>
                <a:gd name="T29" fmla="*/ 9287 h 80"/>
                <a:gd name="T30" fmla="*/ 50680 w 159"/>
                <a:gd name="T31" fmla="*/ 3215 h 80"/>
                <a:gd name="T32" fmla="*/ 44210 w 159"/>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80">
                  <a:moveTo>
                    <a:pt x="123" y="0"/>
                  </a:moveTo>
                  <a:lnTo>
                    <a:pt x="17" y="26"/>
                  </a:lnTo>
                  <a:lnTo>
                    <a:pt x="0" y="44"/>
                  </a:lnTo>
                  <a:lnTo>
                    <a:pt x="0" y="61"/>
                  </a:lnTo>
                  <a:lnTo>
                    <a:pt x="8" y="79"/>
                  </a:lnTo>
                  <a:lnTo>
                    <a:pt x="26" y="79"/>
                  </a:lnTo>
                  <a:lnTo>
                    <a:pt x="132" y="53"/>
                  </a:lnTo>
                  <a:lnTo>
                    <a:pt x="150" y="44"/>
                  </a:lnTo>
                  <a:lnTo>
                    <a:pt x="158" y="26"/>
                  </a:lnTo>
                  <a:lnTo>
                    <a:pt x="141" y="9"/>
                  </a:lnTo>
                  <a:lnTo>
                    <a:pt x="12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8" name="Freeform 133"/>
            <p:cNvSpPr>
              <a:spLocks noChangeArrowheads="1"/>
            </p:cNvSpPr>
            <p:nvPr/>
          </p:nvSpPr>
          <p:spPr bwMode="auto">
            <a:xfrm>
              <a:off x="4408488" y="6634163"/>
              <a:ext cx="60325" cy="31750"/>
            </a:xfrm>
            <a:custGeom>
              <a:avLst/>
              <a:gdLst>
                <a:gd name="T0" fmla="*/ 44262 w 169"/>
                <a:gd name="T1" fmla="*/ 0 h 90"/>
                <a:gd name="T2" fmla="*/ 44262 w 169"/>
                <a:gd name="T3" fmla="*/ 0 h 90"/>
                <a:gd name="T4" fmla="*/ 6425 w 169"/>
                <a:gd name="T5" fmla="*/ 9525 h 90"/>
                <a:gd name="T6" fmla="*/ 6425 w 169"/>
                <a:gd name="T7" fmla="*/ 9525 h 90"/>
                <a:gd name="T8" fmla="*/ 0 w 169"/>
                <a:gd name="T9" fmla="*/ 15522 h 90"/>
                <a:gd name="T10" fmla="*/ 0 w 169"/>
                <a:gd name="T11" fmla="*/ 21872 h 90"/>
                <a:gd name="T12" fmla="*/ 0 w 169"/>
                <a:gd name="T13" fmla="*/ 21872 h 90"/>
                <a:gd name="T14" fmla="*/ 3213 w 169"/>
                <a:gd name="T15" fmla="*/ 31397 h 90"/>
                <a:gd name="T16" fmla="*/ 12850 w 169"/>
                <a:gd name="T17" fmla="*/ 31397 h 90"/>
                <a:gd name="T18" fmla="*/ 50687 w 169"/>
                <a:gd name="T19" fmla="*/ 21872 h 90"/>
                <a:gd name="T20" fmla="*/ 50687 w 169"/>
                <a:gd name="T21" fmla="*/ 21872 h 90"/>
                <a:gd name="T22" fmla="*/ 50687 w 169"/>
                <a:gd name="T23" fmla="*/ 21872 h 90"/>
                <a:gd name="T24" fmla="*/ 50687 w 169"/>
                <a:gd name="T25" fmla="*/ 21872 h 90"/>
                <a:gd name="T26" fmla="*/ 53543 w 169"/>
                <a:gd name="T27" fmla="*/ 21872 h 90"/>
                <a:gd name="T28" fmla="*/ 56755 w 169"/>
                <a:gd name="T29" fmla="*/ 18697 h 90"/>
                <a:gd name="T30" fmla="*/ 59968 w 169"/>
                <a:gd name="T31" fmla="*/ 12700 h 90"/>
                <a:gd name="T32" fmla="*/ 59968 w 169"/>
                <a:gd name="T33" fmla="*/ 9525 h 90"/>
                <a:gd name="T34" fmla="*/ 59968 w 169"/>
                <a:gd name="T35" fmla="*/ 9525 h 90"/>
                <a:gd name="T36" fmla="*/ 56755 w 169"/>
                <a:gd name="T37" fmla="*/ 3175 h 90"/>
                <a:gd name="T38" fmla="*/ 53543 w 169"/>
                <a:gd name="T39" fmla="*/ 0 h 90"/>
                <a:gd name="T40" fmla="*/ 47475 w 169"/>
                <a:gd name="T41" fmla="*/ 0 h 90"/>
                <a:gd name="T42" fmla="*/ 44262 w 169"/>
                <a:gd name="T43" fmla="*/ 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9" h="90">
                  <a:moveTo>
                    <a:pt x="124" y="0"/>
                  </a:moveTo>
                  <a:lnTo>
                    <a:pt x="124" y="0"/>
                  </a:lnTo>
                  <a:lnTo>
                    <a:pt x="18" y="27"/>
                  </a:lnTo>
                  <a:lnTo>
                    <a:pt x="0" y="44"/>
                  </a:lnTo>
                  <a:lnTo>
                    <a:pt x="0" y="62"/>
                  </a:lnTo>
                  <a:lnTo>
                    <a:pt x="9" y="89"/>
                  </a:lnTo>
                  <a:lnTo>
                    <a:pt x="36" y="89"/>
                  </a:lnTo>
                  <a:lnTo>
                    <a:pt x="142" y="62"/>
                  </a:lnTo>
                  <a:lnTo>
                    <a:pt x="150" y="62"/>
                  </a:lnTo>
                  <a:lnTo>
                    <a:pt x="159" y="53"/>
                  </a:lnTo>
                  <a:lnTo>
                    <a:pt x="168" y="36"/>
                  </a:lnTo>
                  <a:lnTo>
                    <a:pt x="168" y="27"/>
                  </a:lnTo>
                  <a:lnTo>
                    <a:pt x="159" y="9"/>
                  </a:lnTo>
                  <a:lnTo>
                    <a:pt x="150" y="0"/>
                  </a:lnTo>
                  <a:lnTo>
                    <a:pt x="133" y="0"/>
                  </a:lnTo>
                  <a:lnTo>
                    <a:pt x="12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49" name="Freeform 134"/>
            <p:cNvSpPr>
              <a:spLocks noChangeArrowheads="1"/>
            </p:cNvSpPr>
            <p:nvPr/>
          </p:nvSpPr>
          <p:spPr bwMode="auto">
            <a:xfrm>
              <a:off x="4516438" y="6602413"/>
              <a:ext cx="66675" cy="38100"/>
            </a:xfrm>
            <a:custGeom>
              <a:avLst/>
              <a:gdLst>
                <a:gd name="T0" fmla="*/ 47421 w 187"/>
                <a:gd name="T1" fmla="*/ 0 h 107"/>
                <a:gd name="T2" fmla="*/ 47421 w 187"/>
                <a:gd name="T3" fmla="*/ 0 h 107"/>
                <a:gd name="T4" fmla="*/ 9627 w 187"/>
                <a:gd name="T5" fmla="*/ 9614 h 107"/>
                <a:gd name="T6" fmla="*/ 9627 w 187"/>
                <a:gd name="T7" fmla="*/ 9614 h 107"/>
                <a:gd name="T8" fmla="*/ 6418 w 187"/>
                <a:gd name="T9" fmla="*/ 12463 h 107"/>
                <a:gd name="T10" fmla="*/ 3209 w 187"/>
                <a:gd name="T11" fmla="*/ 15667 h 107"/>
                <a:gd name="T12" fmla="*/ 0 w 187"/>
                <a:gd name="T13" fmla="*/ 22077 h 107"/>
                <a:gd name="T14" fmla="*/ 0 w 187"/>
                <a:gd name="T15" fmla="*/ 25281 h 107"/>
                <a:gd name="T16" fmla="*/ 0 w 187"/>
                <a:gd name="T17" fmla="*/ 25281 h 107"/>
                <a:gd name="T18" fmla="*/ 3209 w 187"/>
                <a:gd name="T19" fmla="*/ 31335 h 107"/>
                <a:gd name="T20" fmla="*/ 6418 w 187"/>
                <a:gd name="T21" fmla="*/ 34539 h 107"/>
                <a:gd name="T22" fmla="*/ 12836 w 187"/>
                <a:gd name="T23" fmla="*/ 37744 h 107"/>
                <a:gd name="T24" fmla="*/ 18897 w 187"/>
                <a:gd name="T25" fmla="*/ 37744 h 107"/>
                <a:gd name="T26" fmla="*/ 53483 w 187"/>
                <a:gd name="T27" fmla="*/ 28130 h 107"/>
                <a:gd name="T28" fmla="*/ 53483 w 187"/>
                <a:gd name="T29" fmla="*/ 28130 h 107"/>
                <a:gd name="T30" fmla="*/ 53483 w 187"/>
                <a:gd name="T31" fmla="*/ 28130 h 107"/>
                <a:gd name="T32" fmla="*/ 53483 w 187"/>
                <a:gd name="T33" fmla="*/ 28130 h 107"/>
                <a:gd name="T34" fmla="*/ 59901 w 187"/>
                <a:gd name="T35" fmla="*/ 25281 h 107"/>
                <a:gd name="T36" fmla="*/ 63109 w 187"/>
                <a:gd name="T37" fmla="*/ 18872 h 107"/>
                <a:gd name="T38" fmla="*/ 66318 w 187"/>
                <a:gd name="T39" fmla="*/ 15667 h 107"/>
                <a:gd name="T40" fmla="*/ 66318 w 187"/>
                <a:gd name="T41" fmla="*/ 9614 h 107"/>
                <a:gd name="T42" fmla="*/ 66318 w 187"/>
                <a:gd name="T43" fmla="*/ 9614 h 107"/>
                <a:gd name="T44" fmla="*/ 63109 w 187"/>
                <a:gd name="T45" fmla="*/ 3205 h 107"/>
                <a:gd name="T46" fmla="*/ 56692 w 187"/>
                <a:gd name="T47" fmla="*/ 0 h 107"/>
                <a:gd name="T48" fmla="*/ 53483 w 187"/>
                <a:gd name="T49" fmla="*/ 0 h 107"/>
                <a:gd name="T50" fmla="*/ 47421 w 187"/>
                <a:gd name="T51" fmla="*/ 0 h 1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07">
                  <a:moveTo>
                    <a:pt x="133" y="0"/>
                  </a:moveTo>
                  <a:lnTo>
                    <a:pt x="133" y="0"/>
                  </a:lnTo>
                  <a:lnTo>
                    <a:pt x="27" y="27"/>
                  </a:lnTo>
                  <a:lnTo>
                    <a:pt x="18" y="35"/>
                  </a:lnTo>
                  <a:lnTo>
                    <a:pt x="9" y="44"/>
                  </a:lnTo>
                  <a:lnTo>
                    <a:pt x="0" y="62"/>
                  </a:lnTo>
                  <a:lnTo>
                    <a:pt x="0" y="71"/>
                  </a:lnTo>
                  <a:lnTo>
                    <a:pt x="9" y="88"/>
                  </a:lnTo>
                  <a:lnTo>
                    <a:pt x="18" y="97"/>
                  </a:lnTo>
                  <a:lnTo>
                    <a:pt x="36" y="106"/>
                  </a:lnTo>
                  <a:lnTo>
                    <a:pt x="53" y="106"/>
                  </a:lnTo>
                  <a:lnTo>
                    <a:pt x="150" y="79"/>
                  </a:lnTo>
                  <a:lnTo>
                    <a:pt x="168" y="71"/>
                  </a:lnTo>
                  <a:lnTo>
                    <a:pt x="177" y="53"/>
                  </a:lnTo>
                  <a:lnTo>
                    <a:pt x="186" y="44"/>
                  </a:lnTo>
                  <a:lnTo>
                    <a:pt x="186" y="27"/>
                  </a:lnTo>
                  <a:lnTo>
                    <a:pt x="177" y="9"/>
                  </a:lnTo>
                  <a:lnTo>
                    <a:pt x="159" y="0"/>
                  </a:lnTo>
                  <a:lnTo>
                    <a:pt x="150" y="0"/>
                  </a:lnTo>
                  <a:lnTo>
                    <a:pt x="1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0" name="Freeform 135"/>
            <p:cNvSpPr>
              <a:spLocks noChangeArrowheads="1"/>
            </p:cNvSpPr>
            <p:nvPr/>
          </p:nvSpPr>
          <p:spPr bwMode="auto">
            <a:xfrm>
              <a:off x="4627563" y="6567488"/>
              <a:ext cx="66675" cy="44450"/>
            </a:xfrm>
            <a:custGeom>
              <a:avLst/>
              <a:gdLst>
                <a:gd name="T0" fmla="*/ 66318 w 187"/>
                <a:gd name="T1" fmla="*/ 12446 h 125"/>
                <a:gd name="T2" fmla="*/ 66318 w 187"/>
                <a:gd name="T3" fmla="*/ 12446 h 125"/>
                <a:gd name="T4" fmla="*/ 63109 w 187"/>
                <a:gd name="T5" fmla="*/ 6401 h 125"/>
                <a:gd name="T6" fmla="*/ 59901 w 187"/>
                <a:gd name="T7" fmla="*/ 3200 h 125"/>
                <a:gd name="T8" fmla="*/ 53483 w 187"/>
                <a:gd name="T9" fmla="*/ 0 h 125"/>
                <a:gd name="T10" fmla="*/ 47421 w 187"/>
                <a:gd name="T11" fmla="*/ 0 h 125"/>
                <a:gd name="T12" fmla="*/ 47421 w 187"/>
                <a:gd name="T13" fmla="*/ 0 h 125"/>
                <a:gd name="T14" fmla="*/ 9627 w 187"/>
                <a:gd name="T15" fmla="*/ 12446 h 125"/>
                <a:gd name="T16" fmla="*/ 9627 w 187"/>
                <a:gd name="T17" fmla="*/ 12446 h 125"/>
                <a:gd name="T18" fmla="*/ 3209 w 187"/>
                <a:gd name="T19" fmla="*/ 15646 h 125"/>
                <a:gd name="T20" fmla="*/ 0 w 187"/>
                <a:gd name="T21" fmla="*/ 18847 h 125"/>
                <a:gd name="T22" fmla="*/ 0 w 187"/>
                <a:gd name="T23" fmla="*/ 25248 h 125"/>
                <a:gd name="T24" fmla="*/ 0 w 187"/>
                <a:gd name="T25" fmla="*/ 31293 h 125"/>
                <a:gd name="T26" fmla="*/ 0 w 187"/>
                <a:gd name="T27" fmla="*/ 31293 h 125"/>
                <a:gd name="T28" fmla="*/ 3209 w 187"/>
                <a:gd name="T29" fmla="*/ 37694 h 125"/>
                <a:gd name="T30" fmla="*/ 6418 w 187"/>
                <a:gd name="T31" fmla="*/ 40894 h 125"/>
                <a:gd name="T32" fmla="*/ 12836 w 187"/>
                <a:gd name="T33" fmla="*/ 44094 h 125"/>
                <a:gd name="T34" fmla="*/ 18897 w 187"/>
                <a:gd name="T35" fmla="*/ 40894 h 125"/>
                <a:gd name="T36" fmla="*/ 56692 w 187"/>
                <a:gd name="T37" fmla="*/ 31293 h 125"/>
                <a:gd name="T38" fmla="*/ 56692 w 187"/>
                <a:gd name="T39" fmla="*/ 31293 h 125"/>
                <a:gd name="T40" fmla="*/ 56692 w 187"/>
                <a:gd name="T41" fmla="*/ 31293 h 125"/>
                <a:gd name="T42" fmla="*/ 56692 w 187"/>
                <a:gd name="T43" fmla="*/ 31293 h 125"/>
                <a:gd name="T44" fmla="*/ 63109 w 187"/>
                <a:gd name="T45" fmla="*/ 28092 h 125"/>
                <a:gd name="T46" fmla="*/ 66318 w 187"/>
                <a:gd name="T47" fmla="*/ 25248 h 125"/>
                <a:gd name="T48" fmla="*/ 66318 w 187"/>
                <a:gd name="T49" fmla="*/ 18847 h 125"/>
                <a:gd name="T50" fmla="*/ 66318 w 187"/>
                <a:gd name="T51" fmla="*/ 1244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25">
                  <a:moveTo>
                    <a:pt x="186" y="35"/>
                  </a:moveTo>
                  <a:lnTo>
                    <a:pt x="186" y="35"/>
                  </a:lnTo>
                  <a:lnTo>
                    <a:pt x="177" y="18"/>
                  </a:lnTo>
                  <a:lnTo>
                    <a:pt x="168" y="9"/>
                  </a:lnTo>
                  <a:lnTo>
                    <a:pt x="150" y="0"/>
                  </a:lnTo>
                  <a:lnTo>
                    <a:pt x="133" y="0"/>
                  </a:lnTo>
                  <a:lnTo>
                    <a:pt x="27" y="35"/>
                  </a:lnTo>
                  <a:lnTo>
                    <a:pt x="9" y="44"/>
                  </a:lnTo>
                  <a:lnTo>
                    <a:pt x="0" y="53"/>
                  </a:lnTo>
                  <a:lnTo>
                    <a:pt x="0" y="71"/>
                  </a:lnTo>
                  <a:lnTo>
                    <a:pt x="0" y="88"/>
                  </a:lnTo>
                  <a:lnTo>
                    <a:pt x="9" y="106"/>
                  </a:lnTo>
                  <a:lnTo>
                    <a:pt x="18" y="115"/>
                  </a:lnTo>
                  <a:lnTo>
                    <a:pt x="36" y="124"/>
                  </a:lnTo>
                  <a:lnTo>
                    <a:pt x="53" y="115"/>
                  </a:lnTo>
                  <a:lnTo>
                    <a:pt x="159" y="88"/>
                  </a:lnTo>
                  <a:lnTo>
                    <a:pt x="177" y="79"/>
                  </a:lnTo>
                  <a:lnTo>
                    <a:pt x="186" y="71"/>
                  </a:lnTo>
                  <a:lnTo>
                    <a:pt x="186" y="53"/>
                  </a:lnTo>
                  <a:lnTo>
                    <a:pt x="186"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1" name="Freeform 136"/>
            <p:cNvSpPr>
              <a:spLocks noChangeArrowheads="1"/>
            </p:cNvSpPr>
            <p:nvPr/>
          </p:nvSpPr>
          <p:spPr bwMode="auto">
            <a:xfrm>
              <a:off x="4735513" y="6532563"/>
              <a:ext cx="73025" cy="47625"/>
            </a:xfrm>
            <a:custGeom>
              <a:avLst/>
              <a:gdLst>
                <a:gd name="T0" fmla="*/ 60138 w 204"/>
                <a:gd name="T1" fmla="*/ 34734 h 133"/>
                <a:gd name="T2" fmla="*/ 60138 w 204"/>
                <a:gd name="T3" fmla="*/ 34734 h 133"/>
                <a:gd name="T4" fmla="*/ 66582 w 204"/>
                <a:gd name="T5" fmla="*/ 31511 h 133"/>
                <a:gd name="T6" fmla="*/ 69445 w 204"/>
                <a:gd name="T7" fmla="*/ 25424 h 133"/>
                <a:gd name="T8" fmla="*/ 72667 w 204"/>
                <a:gd name="T9" fmla="*/ 18978 h 133"/>
                <a:gd name="T10" fmla="*/ 69445 w 204"/>
                <a:gd name="T11" fmla="*/ 12533 h 133"/>
                <a:gd name="T12" fmla="*/ 69445 w 204"/>
                <a:gd name="T13" fmla="*/ 12533 h 133"/>
                <a:gd name="T14" fmla="*/ 66582 w 204"/>
                <a:gd name="T15" fmla="*/ 6445 h 133"/>
                <a:gd name="T16" fmla="*/ 63360 w 204"/>
                <a:gd name="T17" fmla="*/ 3223 h 133"/>
                <a:gd name="T18" fmla="*/ 56917 w 204"/>
                <a:gd name="T19" fmla="*/ 0 h 133"/>
                <a:gd name="T20" fmla="*/ 47609 w 204"/>
                <a:gd name="T21" fmla="*/ 0 h 133"/>
                <a:gd name="T22" fmla="*/ 47609 w 204"/>
                <a:gd name="T23" fmla="*/ 0 h 133"/>
                <a:gd name="T24" fmla="*/ 12887 w 204"/>
                <a:gd name="T25" fmla="*/ 12533 h 133"/>
                <a:gd name="T26" fmla="*/ 12887 w 204"/>
                <a:gd name="T27" fmla="*/ 12533 h 133"/>
                <a:gd name="T28" fmla="*/ 6443 w 204"/>
                <a:gd name="T29" fmla="*/ 15756 h 133"/>
                <a:gd name="T30" fmla="*/ 3222 w 204"/>
                <a:gd name="T31" fmla="*/ 22201 h 133"/>
                <a:gd name="T32" fmla="*/ 0 w 204"/>
                <a:gd name="T33" fmla="*/ 28289 h 133"/>
                <a:gd name="T34" fmla="*/ 0 w 204"/>
                <a:gd name="T35" fmla="*/ 34734 h 133"/>
                <a:gd name="T36" fmla="*/ 0 w 204"/>
                <a:gd name="T37" fmla="*/ 34734 h 133"/>
                <a:gd name="T38" fmla="*/ 3222 w 204"/>
                <a:gd name="T39" fmla="*/ 41180 h 133"/>
                <a:gd name="T40" fmla="*/ 9665 w 204"/>
                <a:gd name="T41" fmla="*/ 44044 h 133"/>
                <a:gd name="T42" fmla="*/ 15750 w 204"/>
                <a:gd name="T43" fmla="*/ 47267 h 133"/>
                <a:gd name="T44" fmla="*/ 22194 w 204"/>
                <a:gd name="T45" fmla="*/ 47267 h 133"/>
                <a:gd name="T46" fmla="*/ 60138 w 204"/>
                <a:gd name="T47" fmla="*/ 34734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 h="133">
                  <a:moveTo>
                    <a:pt x="168" y="97"/>
                  </a:moveTo>
                  <a:lnTo>
                    <a:pt x="168" y="97"/>
                  </a:lnTo>
                  <a:lnTo>
                    <a:pt x="186" y="88"/>
                  </a:lnTo>
                  <a:lnTo>
                    <a:pt x="194" y="71"/>
                  </a:lnTo>
                  <a:lnTo>
                    <a:pt x="203" y="53"/>
                  </a:lnTo>
                  <a:lnTo>
                    <a:pt x="194" y="35"/>
                  </a:lnTo>
                  <a:lnTo>
                    <a:pt x="186" y="18"/>
                  </a:lnTo>
                  <a:lnTo>
                    <a:pt x="177" y="9"/>
                  </a:lnTo>
                  <a:lnTo>
                    <a:pt x="159" y="0"/>
                  </a:lnTo>
                  <a:lnTo>
                    <a:pt x="133" y="0"/>
                  </a:lnTo>
                  <a:lnTo>
                    <a:pt x="36" y="35"/>
                  </a:lnTo>
                  <a:lnTo>
                    <a:pt x="18" y="44"/>
                  </a:lnTo>
                  <a:lnTo>
                    <a:pt x="9" y="62"/>
                  </a:lnTo>
                  <a:lnTo>
                    <a:pt x="0" y="79"/>
                  </a:lnTo>
                  <a:lnTo>
                    <a:pt x="0" y="97"/>
                  </a:lnTo>
                  <a:lnTo>
                    <a:pt x="9" y="115"/>
                  </a:lnTo>
                  <a:lnTo>
                    <a:pt x="27" y="123"/>
                  </a:lnTo>
                  <a:lnTo>
                    <a:pt x="44" y="132"/>
                  </a:lnTo>
                  <a:lnTo>
                    <a:pt x="62" y="132"/>
                  </a:lnTo>
                  <a:lnTo>
                    <a:pt x="168"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2" name="Freeform 137"/>
            <p:cNvSpPr>
              <a:spLocks noChangeArrowheads="1"/>
            </p:cNvSpPr>
            <p:nvPr/>
          </p:nvSpPr>
          <p:spPr bwMode="auto">
            <a:xfrm>
              <a:off x="4843463" y="6494463"/>
              <a:ext cx="76200" cy="50800"/>
            </a:xfrm>
            <a:custGeom>
              <a:avLst/>
              <a:gdLst>
                <a:gd name="T0" fmla="*/ 63321 w 213"/>
                <a:gd name="T1" fmla="*/ 37921 h 142"/>
                <a:gd name="T2" fmla="*/ 63321 w 213"/>
                <a:gd name="T3" fmla="*/ 37921 h 142"/>
                <a:gd name="T4" fmla="*/ 63321 w 213"/>
                <a:gd name="T5" fmla="*/ 37921 h 142"/>
                <a:gd name="T6" fmla="*/ 63321 w 213"/>
                <a:gd name="T7" fmla="*/ 37921 h 142"/>
                <a:gd name="T8" fmla="*/ 69403 w 213"/>
                <a:gd name="T9" fmla="*/ 34701 h 142"/>
                <a:gd name="T10" fmla="*/ 72623 w 213"/>
                <a:gd name="T11" fmla="*/ 28262 h 142"/>
                <a:gd name="T12" fmla="*/ 75842 w 213"/>
                <a:gd name="T13" fmla="*/ 22180 h 142"/>
                <a:gd name="T14" fmla="*/ 72623 w 213"/>
                <a:gd name="T15" fmla="*/ 12521 h 142"/>
                <a:gd name="T16" fmla="*/ 72623 w 213"/>
                <a:gd name="T17" fmla="*/ 12521 h 142"/>
                <a:gd name="T18" fmla="*/ 69403 w 213"/>
                <a:gd name="T19" fmla="*/ 6439 h 142"/>
                <a:gd name="T20" fmla="*/ 63321 w 213"/>
                <a:gd name="T21" fmla="*/ 3220 h 142"/>
                <a:gd name="T22" fmla="*/ 56882 w 213"/>
                <a:gd name="T23" fmla="*/ 0 h 142"/>
                <a:gd name="T24" fmla="*/ 50442 w 213"/>
                <a:gd name="T25" fmla="*/ 3220 h 142"/>
                <a:gd name="T26" fmla="*/ 50442 w 213"/>
                <a:gd name="T27" fmla="*/ 3220 h 142"/>
                <a:gd name="T28" fmla="*/ 12879 w 213"/>
                <a:gd name="T29" fmla="*/ 15741 h 142"/>
                <a:gd name="T30" fmla="*/ 12879 w 213"/>
                <a:gd name="T31" fmla="*/ 15741 h 142"/>
                <a:gd name="T32" fmla="*/ 12879 w 213"/>
                <a:gd name="T33" fmla="*/ 15741 h 142"/>
                <a:gd name="T34" fmla="*/ 6439 w 213"/>
                <a:gd name="T35" fmla="*/ 18961 h 142"/>
                <a:gd name="T36" fmla="*/ 3220 w 213"/>
                <a:gd name="T37" fmla="*/ 25400 h 142"/>
                <a:gd name="T38" fmla="*/ 0 w 213"/>
                <a:gd name="T39" fmla="*/ 31482 h 142"/>
                <a:gd name="T40" fmla="*/ 3220 w 213"/>
                <a:gd name="T41" fmla="*/ 37921 h 142"/>
                <a:gd name="T42" fmla="*/ 3220 w 213"/>
                <a:gd name="T43" fmla="*/ 37921 h 142"/>
                <a:gd name="T44" fmla="*/ 6439 w 213"/>
                <a:gd name="T45" fmla="*/ 44361 h 142"/>
                <a:gd name="T46" fmla="*/ 12879 w 213"/>
                <a:gd name="T47" fmla="*/ 47223 h 142"/>
                <a:gd name="T48" fmla="*/ 18961 w 213"/>
                <a:gd name="T49" fmla="*/ 50442 h 142"/>
                <a:gd name="T50" fmla="*/ 25400 w 213"/>
                <a:gd name="T51" fmla="*/ 50442 h 142"/>
                <a:gd name="T52" fmla="*/ 63321 w 213"/>
                <a:gd name="T53" fmla="*/ 37921 h 1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 h="142">
                  <a:moveTo>
                    <a:pt x="177" y="106"/>
                  </a:moveTo>
                  <a:lnTo>
                    <a:pt x="177" y="106"/>
                  </a:lnTo>
                  <a:lnTo>
                    <a:pt x="194" y="97"/>
                  </a:lnTo>
                  <a:lnTo>
                    <a:pt x="203" y="79"/>
                  </a:lnTo>
                  <a:lnTo>
                    <a:pt x="212" y="62"/>
                  </a:lnTo>
                  <a:lnTo>
                    <a:pt x="203" y="35"/>
                  </a:lnTo>
                  <a:lnTo>
                    <a:pt x="194" y="18"/>
                  </a:lnTo>
                  <a:lnTo>
                    <a:pt x="177" y="9"/>
                  </a:lnTo>
                  <a:lnTo>
                    <a:pt x="159" y="0"/>
                  </a:lnTo>
                  <a:lnTo>
                    <a:pt x="141" y="9"/>
                  </a:lnTo>
                  <a:lnTo>
                    <a:pt x="36" y="44"/>
                  </a:lnTo>
                  <a:lnTo>
                    <a:pt x="18" y="53"/>
                  </a:lnTo>
                  <a:lnTo>
                    <a:pt x="9" y="71"/>
                  </a:lnTo>
                  <a:lnTo>
                    <a:pt x="0" y="88"/>
                  </a:lnTo>
                  <a:lnTo>
                    <a:pt x="9" y="106"/>
                  </a:lnTo>
                  <a:lnTo>
                    <a:pt x="18" y="124"/>
                  </a:lnTo>
                  <a:lnTo>
                    <a:pt x="36" y="132"/>
                  </a:lnTo>
                  <a:lnTo>
                    <a:pt x="53" y="141"/>
                  </a:lnTo>
                  <a:lnTo>
                    <a:pt x="71" y="141"/>
                  </a:lnTo>
                  <a:lnTo>
                    <a:pt x="177"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3" name="Freeform 138"/>
            <p:cNvSpPr>
              <a:spLocks noChangeArrowheads="1"/>
            </p:cNvSpPr>
            <p:nvPr/>
          </p:nvSpPr>
          <p:spPr bwMode="auto">
            <a:xfrm>
              <a:off x="4951413" y="6456363"/>
              <a:ext cx="79375" cy="53975"/>
            </a:xfrm>
            <a:custGeom>
              <a:avLst/>
              <a:gdLst>
                <a:gd name="T0" fmla="*/ 28604 w 222"/>
                <a:gd name="T1" fmla="*/ 50400 h 151"/>
                <a:gd name="T2" fmla="*/ 63285 w 222"/>
                <a:gd name="T3" fmla="*/ 37890 h 151"/>
                <a:gd name="T4" fmla="*/ 63285 w 222"/>
                <a:gd name="T5" fmla="*/ 37890 h 151"/>
                <a:gd name="T6" fmla="*/ 63285 w 222"/>
                <a:gd name="T7" fmla="*/ 37890 h 151"/>
                <a:gd name="T8" fmla="*/ 63285 w 222"/>
                <a:gd name="T9" fmla="*/ 37890 h 151"/>
                <a:gd name="T10" fmla="*/ 72582 w 222"/>
                <a:gd name="T11" fmla="*/ 34673 h 151"/>
                <a:gd name="T12" fmla="*/ 75800 w 222"/>
                <a:gd name="T13" fmla="*/ 28596 h 151"/>
                <a:gd name="T14" fmla="*/ 79017 w 222"/>
                <a:gd name="T15" fmla="*/ 18945 h 151"/>
                <a:gd name="T16" fmla="*/ 75800 w 222"/>
                <a:gd name="T17" fmla="*/ 12511 h 151"/>
                <a:gd name="T18" fmla="*/ 75800 w 222"/>
                <a:gd name="T19" fmla="*/ 12511 h 151"/>
                <a:gd name="T20" fmla="*/ 72582 w 222"/>
                <a:gd name="T21" fmla="*/ 6434 h 151"/>
                <a:gd name="T22" fmla="*/ 66503 w 222"/>
                <a:gd name="T23" fmla="*/ 0 h 151"/>
                <a:gd name="T24" fmla="*/ 56850 w 222"/>
                <a:gd name="T25" fmla="*/ 0 h 151"/>
                <a:gd name="T26" fmla="*/ 50771 w 222"/>
                <a:gd name="T27" fmla="*/ 0 h 151"/>
                <a:gd name="T28" fmla="*/ 50771 w 222"/>
                <a:gd name="T29" fmla="*/ 0 h 151"/>
                <a:gd name="T30" fmla="*/ 12872 w 222"/>
                <a:gd name="T31" fmla="*/ 12511 h 151"/>
                <a:gd name="T32" fmla="*/ 12872 w 222"/>
                <a:gd name="T33" fmla="*/ 12511 h 151"/>
                <a:gd name="T34" fmla="*/ 12872 w 222"/>
                <a:gd name="T35" fmla="*/ 12511 h 151"/>
                <a:gd name="T36" fmla="*/ 6436 w 222"/>
                <a:gd name="T37" fmla="*/ 18945 h 151"/>
                <a:gd name="T38" fmla="*/ 3218 w 222"/>
                <a:gd name="T39" fmla="*/ 25379 h 151"/>
                <a:gd name="T40" fmla="*/ 0 w 222"/>
                <a:gd name="T41" fmla="*/ 31456 h 151"/>
                <a:gd name="T42" fmla="*/ 3218 w 222"/>
                <a:gd name="T43" fmla="*/ 37890 h 151"/>
                <a:gd name="T44" fmla="*/ 3218 w 222"/>
                <a:gd name="T45" fmla="*/ 37890 h 151"/>
                <a:gd name="T46" fmla="*/ 6436 w 222"/>
                <a:gd name="T47" fmla="*/ 47541 h 151"/>
                <a:gd name="T48" fmla="*/ 12872 w 222"/>
                <a:gd name="T49" fmla="*/ 50400 h 151"/>
                <a:gd name="T50" fmla="*/ 18950 w 222"/>
                <a:gd name="T51" fmla="*/ 53618 h 151"/>
                <a:gd name="T52" fmla="*/ 28604 w 222"/>
                <a:gd name="T53" fmla="*/ 50400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151">
                  <a:moveTo>
                    <a:pt x="80" y="141"/>
                  </a:moveTo>
                  <a:lnTo>
                    <a:pt x="177" y="106"/>
                  </a:lnTo>
                  <a:lnTo>
                    <a:pt x="203" y="97"/>
                  </a:lnTo>
                  <a:lnTo>
                    <a:pt x="212" y="80"/>
                  </a:lnTo>
                  <a:lnTo>
                    <a:pt x="221" y="53"/>
                  </a:lnTo>
                  <a:lnTo>
                    <a:pt x="212" y="35"/>
                  </a:lnTo>
                  <a:lnTo>
                    <a:pt x="203" y="18"/>
                  </a:lnTo>
                  <a:lnTo>
                    <a:pt x="186" y="0"/>
                  </a:lnTo>
                  <a:lnTo>
                    <a:pt x="159" y="0"/>
                  </a:lnTo>
                  <a:lnTo>
                    <a:pt x="142" y="0"/>
                  </a:lnTo>
                  <a:lnTo>
                    <a:pt x="36" y="35"/>
                  </a:lnTo>
                  <a:lnTo>
                    <a:pt x="18" y="53"/>
                  </a:lnTo>
                  <a:lnTo>
                    <a:pt x="9" y="71"/>
                  </a:lnTo>
                  <a:lnTo>
                    <a:pt x="0" y="88"/>
                  </a:lnTo>
                  <a:lnTo>
                    <a:pt x="9" y="106"/>
                  </a:lnTo>
                  <a:lnTo>
                    <a:pt x="18" y="133"/>
                  </a:lnTo>
                  <a:lnTo>
                    <a:pt x="36" y="141"/>
                  </a:lnTo>
                  <a:lnTo>
                    <a:pt x="53" y="150"/>
                  </a:lnTo>
                  <a:lnTo>
                    <a:pt x="80" y="1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4" name="Freeform 139"/>
            <p:cNvSpPr>
              <a:spLocks noChangeArrowheads="1"/>
            </p:cNvSpPr>
            <p:nvPr/>
          </p:nvSpPr>
          <p:spPr bwMode="auto">
            <a:xfrm>
              <a:off x="5059363" y="6411913"/>
              <a:ext cx="79375" cy="57150"/>
            </a:xfrm>
            <a:custGeom>
              <a:avLst/>
              <a:gdLst>
                <a:gd name="T0" fmla="*/ 28733 w 221"/>
                <a:gd name="T1" fmla="*/ 56791 h 159"/>
                <a:gd name="T2" fmla="*/ 66445 w 221"/>
                <a:gd name="T3" fmla="*/ 40975 h 159"/>
                <a:gd name="T4" fmla="*/ 66445 w 221"/>
                <a:gd name="T5" fmla="*/ 40975 h 159"/>
                <a:gd name="T6" fmla="*/ 66445 w 221"/>
                <a:gd name="T7" fmla="*/ 40975 h 159"/>
                <a:gd name="T8" fmla="*/ 66445 w 221"/>
                <a:gd name="T9" fmla="*/ 40975 h 159"/>
                <a:gd name="T10" fmla="*/ 72551 w 221"/>
                <a:gd name="T11" fmla="*/ 38100 h 159"/>
                <a:gd name="T12" fmla="*/ 75783 w 221"/>
                <a:gd name="T13" fmla="*/ 31630 h 159"/>
                <a:gd name="T14" fmla="*/ 79016 w 221"/>
                <a:gd name="T15" fmla="*/ 21925 h 159"/>
                <a:gd name="T16" fmla="*/ 75783 w 221"/>
                <a:gd name="T17" fmla="*/ 12580 h 159"/>
                <a:gd name="T18" fmla="*/ 75783 w 221"/>
                <a:gd name="T19" fmla="*/ 12580 h 159"/>
                <a:gd name="T20" fmla="*/ 72551 w 221"/>
                <a:gd name="T21" fmla="*/ 6110 h 159"/>
                <a:gd name="T22" fmla="*/ 66445 w 221"/>
                <a:gd name="T23" fmla="*/ 2875 h 159"/>
                <a:gd name="T24" fmla="*/ 56748 w 221"/>
                <a:gd name="T25" fmla="*/ 0 h 159"/>
                <a:gd name="T26" fmla="*/ 50642 w 221"/>
                <a:gd name="T27" fmla="*/ 2875 h 159"/>
                <a:gd name="T28" fmla="*/ 47410 w 221"/>
                <a:gd name="T29" fmla="*/ 2875 h 159"/>
                <a:gd name="T30" fmla="*/ 12930 w 221"/>
                <a:gd name="T31" fmla="*/ 15815 h 159"/>
                <a:gd name="T32" fmla="*/ 12930 w 221"/>
                <a:gd name="T33" fmla="*/ 15815 h 159"/>
                <a:gd name="T34" fmla="*/ 12930 w 221"/>
                <a:gd name="T35" fmla="*/ 15815 h 159"/>
                <a:gd name="T36" fmla="*/ 6465 w 221"/>
                <a:gd name="T37" fmla="*/ 21925 h 159"/>
                <a:gd name="T38" fmla="*/ 3232 w 221"/>
                <a:gd name="T39" fmla="*/ 28395 h 159"/>
                <a:gd name="T40" fmla="*/ 0 w 221"/>
                <a:gd name="T41" fmla="*/ 34865 h 159"/>
                <a:gd name="T42" fmla="*/ 3232 w 221"/>
                <a:gd name="T43" fmla="*/ 44210 h 159"/>
                <a:gd name="T44" fmla="*/ 3232 w 221"/>
                <a:gd name="T45" fmla="*/ 44210 h 159"/>
                <a:gd name="T46" fmla="*/ 6465 w 221"/>
                <a:gd name="T47" fmla="*/ 50680 h 159"/>
                <a:gd name="T48" fmla="*/ 12930 w 221"/>
                <a:gd name="T49" fmla="*/ 56791 h 159"/>
                <a:gd name="T50" fmla="*/ 22268 w 221"/>
                <a:gd name="T51" fmla="*/ 56791 h 159"/>
                <a:gd name="T52" fmla="*/ 28733 w 221"/>
                <a:gd name="T53" fmla="*/ 56791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1" h="159">
                  <a:moveTo>
                    <a:pt x="80" y="158"/>
                  </a:moveTo>
                  <a:lnTo>
                    <a:pt x="185" y="114"/>
                  </a:lnTo>
                  <a:lnTo>
                    <a:pt x="202" y="106"/>
                  </a:lnTo>
                  <a:lnTo>
                    <a:pt x="211" y="88"/>
                  </a:lnTo>
                  <a:lnTo>
                    <a:pt x="220" y="61"/>
                  </a:lnTo>
                  <a:lnTo>
                    <a:pt x="211" y="35"/>
                  </a:lnTo>
                  <a:lnTo>
                    <a:pt x="202" y="17"/>
                  </a:lnTo>
                  <a:lnTo>
                    <a:pt x="185" y="8"/>
                  </a:lnTo>
                  <a:lnTo>
                    <a:pt x="158" y="0"/>
                  </a:lnTo>
                  <a:lnTo>
                    <a:pt x="141" y="8"/>
                  </a:lnTo>
                  <a:lnTo>
                    <a:pt x="132" y="8"/>
                  </a:lnTo>
                  <a:lnTo>
                    <a:pt x="36" y="44"/>
                  </a:lnTo>
                  <a:lnTo>
                    <a:pt x="18" y="61"/>
                  </a:lnTo>
                  <a:lnTo>
                    <a:pt x="9" y="79"/>
                  </a:lnTo>
                  <a:lnTo>
                    <a:pt x="0" y="97"/>
                  </a:lnTo>
                  <a:lnTo>
                    <a:pt x="9" y="123"/>
                  </a:lnTo>
                  <a:lnTo>
                    <a:pt x="18" y="141"/>
                  </a:lnTo>
                  <a:lnTo>
                    <a:pt x="36" y="158"/>
                  </a:lnTo>
                  <a:lnTo>
                    <a:pt x="62" y="158"/>
                  </a:lnTo>
                  <a:lnTo>
                    <a:pt x="80" y="1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5" name="Freeform 140"/>
            <p:cNvSpPr>
              <a:spLocks noChangeArrowheads="1"/>
            </p:cNvSpPr>
            <p:nvPr/>
          </p:nvSpPr>
          <p:spPr bwMode="auto">
            <a:xfrm>
              <a:off x="5167313" y="6367463"/>
              <a:ext cx="79375" cy="60325"/>
            </a:xfrm>
            <a:custGeom>
              <a:avLst/>
              <a:gdLst>
                <a:gd name="T0" fmla="*/ 28604 w 222"/>
                <a:gd name="T1" fmla="*/ 56755 h 169"/>
                <a:gd name="T2" fmla="*/ 63285 w 222"/>
                <a:gd name="T3" fmla="*/ 41050 h 169"/>
                <a:gd name="T4" fmla="*/ 63285 w 222"/>
                <a:gd name="T5" fmla="*/ 41050 h 169"/>
                <a:gd name="T6" fmla="*/ 66503 w 222"/>
                <a:gd name="T7" fmla="*/ 41050 h 169"/>
                <a:gd name="T8" fmla="*/ 66503 w 222"/>
                <a:gd name="T9" fmla="*/ 41050 h 169"/>
                <a:gd name="T10" fmla="*/ 72582 w 222"/>
                <a:gd name="T11" fmla="*/ 37837 h 169"/>
                <a:gd name="T12" fmla="*/ 75800 w 222"/>
                <a:gd name="T13" fmla="*/ 28556 h 169"/>
                <a:gd name="T14" fmla="*/ 79017 w 222"/>
                <a:gd name="T15" fmla="*/ 22131 h 169"/>
                <a:gd name="T16" fmla="*/ 75800 w 222"/>
                <a:gd name="T17" fmla="*/ 12493 h 169"/>
                <a:gd name="T18" fmla="*/ 75800 w 222"/>
                <a:gd name="T19" fmla="*/ 12493 h 169"/>
                <a:gd name="T20" fmla="*/ 69364 w 222"/>
                <a:gd name="T21" fmla="*/ 6425 h 169"/>
                <a:gd name="T22" fmla="*/ 63285 w 222"/>
                <a:gd name="T23" fmla="*/ 0 h 169"/>
                <a:gd name="T24" fmla="*/ 56850 w 222"/>
                <a:gd name="T25" fmla="*/ 0 h 169"/>
                <a:gd name="T26" fmla="*/ 47553 w 222"/>
                <a:gd name="T27" fmla="*/ 0 h 169"/>
                <a:gd name="T28" fmla="*/ 47553 w 222"/>
                <a:gd name="T29" fmla="*/ 0 h 169"/>
                <a:gd name="T30" fmla="*/ 12872 w 222"/>
                <a:gd name="T31" fmla="*/ 15706 h 169"/>
                <a:gd name="T32" fmla="*/ 12872 w 222"/>
                <a:gd name="T33" fmla="*/ 15706 h 169"/>
                <a:gd name="T34" fmla="*/ 12872 w 222"/>
                <a:gd name="T35" fmla="*/ 15706 h 169"/>
                <a:gd name="T36" fmla="*/ 3218 w 222"/>
                <a:gd name="T37" fmla="*/ 22131 h 169"/>
                <a:gd name="T38" fmla="*/ 0 w 222"/>
                <a:gd name="T39" fmla="*/ 28556 h 169"/>
                <a:gd name="T40" fmla="*/ 0 w 222"/>
                <a:gd name="T41" fmla="*/ 37837 h 169"/>
                <a:gd name="T42" fmla="*/ 0 w 222"/>
                <a:gd name="T43" fmla="*/ 44262 h 169"/>
                <a:gd name="T44" fmla="*/ 0 w 222"/>
                <a:gd name="T45" fmla="*/ 44262 h 169"/>
                <a:gd name="T46" fmla="*/ 6436 w 222"/>
                <a:gd name="T47" fmla="*/ 53543 h 169"/>
                <a:gd name="T48" fmla="*/ 12872 w 222"/>
                <a:gd name="T49" fmla="*/ 56755 h 169"/>
                <a:gd name="T50" fmla="*/ 22168 w 222"/>
                <a:gd name="T51" fmla="*/ 59968 h 169"/>
                <a:gd name="T52" fmla="*/ 28604 w 222"/>
                <a:gd name="T53" fmla="*/ 56755 h 1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169">
                  <a:moveTo>
                    <a:pt x="80" y="159"/>
                  </a:moveTo>
                  <a:lnTo>
                    <a:pt x="177" y="115"/>
                  </a:lnTo>
                  <a:lnTo>
                    <a:pt x="186" y="115"/>
                  </a:lnTo>
                  <a:lnTo>
                    <a:pt x="203" y="106"/>
                  </a:lnTo>
                  <a:lnTo>
                    <a:pt x="212" y="80"/>
                  </a:lnTo>
                  <a:lnTo>
                    <a:pt x="221" y="62"/>
                  </a:lnTo>
                  <a:lnTo>
                    <a:pt x="212" y="35"/>
                  </a:lnTo>
                  <a:lnTo>
                    <a:pt x="194" y="18"/>
                  </a:lnTo>
                  <a:lnTo>
                    <a:pt x="177" y="0"/>
                  </a:lnTo>
                  <a:lnTo>
                    <a:pt x="159" y="0"/>
                  </a:lnTo>
                  <a:lnTo>
                    <a:pt x="133" y="0"/>
                  </a:lnTo>
                  <a:lnTo>
                    <a:pt x="36" y="44"/>
                  </a:lnTo>
                  <a:lnTo>
                    <a:pt x="9" y="62"/>
                  </a:lnTo>
                  <a:lnTo>
                    <a:pt x="0" y="80"/>
                  </a:lnTo>
                  <a:lnTo>
                    <a:pt x="0" y="106"/>
                  </a:lnTo>
                  <a:lnTo>
                    <a:pt x="0" y="124"/>
                  </a:lnTo>
                  <a:lnTo>
                    <a:pt x="18" y="150"/>
                  </a:lnTo>
                  <a:lnTo>
                    <a:pt x="36" y="159"/>
                  </a:lnTo>
                  <a:lnTo>
                    <a:pt x="62" y="168"/>
                  </a:lnTo>
                  <a:lnTo>
                    <a:pt x="80" y="1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6" name="Freeform 141"/>
            <p:cNvSpPr>
              <a:spLocks noChangeArrowheads="1"/>
            </p:cNvSpPr>
            <p:nvPr/>
          </p:nvSpPr>
          <p:spPr bwMode="auto">
            <a:xfrm>
              <a:off x="5268913" y="6316663"/>
              <a:ext cx="82550" cy="63500"/>
            </a:xfrm>
            <a:custGeom>
              <a:avLst/>
              <a:gdLst>
                <a:gd name="T0" fmla="*/ 34815 w 230"/>
                <a:gd name="T1" fmla="*/ 60271 h 177"/>
                <a:gd name="T2" fmla="*/ 69629 w 230"/>
                <a:gd name="T3" fmla="*/ 44127 h 177"/>
                <a:gd name="T4" fmla="*/ 69629 w 230"/>
                <a:gd name="T5" fmla="*/ 44127 h 177"/>
                <a:gd name="T6" fmla="*/ 69629 w 230"/>
                <a:gd name="T7" fmla="*/ 44127 h 177"/>
                <a:gd name="T8" fmla="*/ 69629 w 230"/>
                <a:gd name="T9" fmla="*/ 44127 h 177"/>
                <a:gd name="T10" fmla="*/ 76090 w 230"/>
                <a:gd name="T11" fmla="*/ 38028 h 177"/>
                <a:gd name="T12" fmla="*/ 82191 w 230"/>
                <a:gd name="T13" fmla="*/ 31571 h 177"/>
                <a:gd name="T14" fmla="*/ 82191 w 230"/>
                <a:gd name="T15" fmla="*/ 22243 h 177"/>
                <a:gd name="T16" fmla="*/ 78961 w 230"/>
                <a:gd name="T17" fmla="*/ 12556 h 177"/>
                <a:gd name="T18" fmla="*/ 78961 w 230"/>
                <a:gd name="T19" fmla="*/ 12556 h 177"/>
                <a:gd name="T20" fmla="*/ 72859 w 230"/>
                <a:gd name="T21" fmla="*/ 6458 h 177"/>
                <a:gd name="T22" fmla="*/ 66399 w 230"/>
                <a:gd name="T23" fmla="*/ 3229 h 177"/>
                <a:gd name="T24" fmla="*/ 57067 w 230"/>
                <a:gd name="T25" fmla="*/ 0 h 177"/>
                <a:gd name="T26" fmla="*/ 50607 w 230"/>
                <a:gd name="T27" fmla="*/ 3229 h 177"/>
                <a:gd name="T28" fmla="*/ 47377 w 230"/>
                <a:gd name="T29" fmla="*/ 3229 h 177"/>
                <a:gd name="T30" fmla="*/ 15792 w 230"/>
                <a:gd name="T31" fmla="*/ 19014 h 177"/>
                <a:gd name="T32" fmla="*/ 15792 w 230"/>
                <a:gd name="T33" fmla="*/ 19014 h 177"/>
                <a:gd name="T34" fmla="*/ 15792 w 230"/>
                <a:gd name="T35" fmla="*/ 19014 h 177"/>
                <a:gd name="T36" fmla="*/ 6102 w 230"/>
                <a:gd name="T37" fmla="*/ 25472 h 177"/>
                <a:gd name="T38" fmla="*/ 3230 w 230"/>
                <a:gd name="T39" fmla="*/ 31571 h 177"/>
                <a:gd name="T40" fmla="*/ 0 w 230"/>
                <a:gd name="T41" fmla="*/ 41257 h 177"/>
                <a:gd name="T42" fmla="*/ 3230 w 230"/>
                <a:gd name="T43" fmla="*/ 50585 h 177"/>
                <a:gd name="T44" fmla="*/ 3230 w 230"/>
                <a:gd name="T45" fmla="*/ 50585 h 177"/>
                <a:gd name="T46" fmla="*/ 9332 w 230"/>
                <a:gd name="T47" fmla="*/ 57042 h 177"/>
                <a:gd name="T48" fmla="*/ 15792 w 230"/>
                <a:gd name="T49" fmla="*/ 63141 h 177"/>
                <a:gd name="T50" fmla="*/ 25124 w 230"/>
                <a:gd name="T51" fmla="*/ 63141 h 177"/>
                <a:gd name="T52" fmla="*/ 34815 w 230"/>
                <a:gd name="T53" fmla="*/ 60271 h 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0" h="177">
                  <a:moveTo>
                    <a:pt x="97" y="168"/>
                  </a:moveTo>
                  <a:lnTo>
                    <a:pt x="194" y="123"/>
                  </a:lnTo>
                  <a:lnTo>
                    <a:pt x="212" y="106"/>
                  </a:lnTo>
                  <a:lnTo>
                    <a:pt x="229" y="88"/>
                  </a:lnTo>
                  <a:lnTo>
                    <a:pt x="229" y="62"/>
                  </a:lnTo>
                  <a:lnTo>
                    <a:pt x="220" y="35"/>
                  </a:lnTo>
                  <a:lnTo>
                    <a:pt x="203" y="18"/>
                  </a:lnTo>
                  <a:lnTo>
                    <a:pt x="185" y="9"/>
                  </a:lnTo>
                  <a:lnTo>
                    <a:pt x="159" y="0"/>
                  </a:lnTo>
                  <a:lnTo>
                    <a:pt x="141" y="9"/>
                  </a:lnTo>
                  <a:lnTo>
                    <a:pt x="132" y="9"/>
                  </a:lnTo>
                  <a:lnTo>
                    <a:pt x="44" y="53"/>
                  </a:lnTo>
                  <a:lnTo>
                    <a:pt x="17" y="71"/>
                  </a:lnTo>
                  <a:lnTo>
                    <a:pt x="9" y="88"/>
                  </a:lnTo>
                  <a:lnTo>
                    <a:pt x="0" y="115"/>
                  </a:lnTo>
                  <a:lnTo>
                    <a:pt x="9" y="141"/>
                  </a:lnTo>
                  <a:lnTo>
                    <a:pt x="26" y="159"/>
                  </a:lnTo>
                  <a:lnTo>
                    <a:pt x="44" y="176"/>
                  </a:lnTo>
                  <a:lnTo>
                    <a:pt x="70" y="176"/>
                  </a:lnTo>
                  <a:lnTo>
                    <a:pt x="97" y="1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7" name="Freeform 142"/>
            <p:cNvSpPr>
              <a:spLocks noChangeArrowheads="1"/>
            </p:cNvSpPr>
            <p:nvPr/>
          </p:nvSpPr>
          <p:spPr bwMode="auto">
            <a:xfrm>
              <a:off x="5373688" y="6262688"/>
              <a:ext cx="79375" cy="66675"/>
            </a:xfrm>
            <a:custGeom>
              <a:avLst/>
              <a:gdLst>
                <a:gd name="T0" fmla="*/ 34682 w 222"/>
                <a:gd name="T1" fmla="*/ 63090 h 186"/>
                <a:gd name="T2" fmla="*/ 69364 w 222"/>
                <a:gd name="T3" fmla="*/ 44092 h 186"/>
                <a:gd name="T4" fmla="*/ 69364 w 222"/>
                <a:gd name="T5" fmla="*/ 44092 h 186"/>
                <a:gd name="T6" fmla="*/ 69364 w 222"/>
                <a:gd name="T7" fmla="*/ 44092 h 186"/>
                <a:gd name="T8" fmla="*/ 75800 w 222"/>
                <a:gd name="T9" fmla="*/ 37998 h 186"/>
                <a:gd name="T10" fmla="*/ 79017 w 222"/>
                <a:gd name="T11" fmla="*/ 31545 h 186"/>
                <a:gd name="T12" fmla="*/ 79017 w 222"/>
                <a:gd name="T13" fmla="*/ 22225 h 186"/>
                <a:gd name="T14" fmla="*/ 79017 w 222"/>
                <a:gd name="T15" fmla="*/ 12546 h 186"/>
                <a:gd name="T16" fmla="*/ 79017 w 222"/>
                <a:gd name="T17" fmla="*/ 12546 h 186"/>
                <a:gd name="T18" fmla="*/ 72582 w 222"/>
                <a:gd name="T19" fmla="*/ 6452 h 186"/>
                <a:gd name="T20" fmla="*/ 62928 w 222"/>
                <a:gd name="T21" fmla="*/ 3226 h 186"/>
                <a:gd name="T22" fmla="*/ 53632 w 222"/>
                <a:gd name="T23" fmla="*/ 0 h 186"/>
                <a:gd name="T24" fmla="*/ 47196 w 222"/>
                <a:gd name="T25" fmla="*/ 3226 h 186"/>
                <a:gd name="T26" fmla="*/ 43978 w 222"/>
                <a:gd name="T27" fmla="*/ 3226 h 186"/>
                <a:gd name="T28" fmla="*/ 12514 w 222"/>
                <a:gd name="T29" fmla="*/ 22225 h 186"/>
                <a:gd name="T30" fmla="*/ 12514 w 222"/>
                <a:gd name="T31" fmla="*/ 22225 h 186"/>
                <a:gd name="T32" fmla="*/ 12514 w 222"/>
                <a:gd name="T33" fmla="*/ 22225 h 186"/>
                <a:gd name="T34" fmla="*/ 6436 w 222"/>
                <a:gd name="T35" fmla="*/ 28319 h 186"/>
                <a:gd name="T36" fmla="*/ 0 w 222"/>
                <a:gd name="T37" fmla="*/ 34771 h 186"/>
                <a:gd name="T38" fmla="*/ 0 w 222"/>
                <a:gd name="T39" fmla="*/ 44092 h 186"/>
                <a:gd name="T40" fmla="*/ 3218 w 222"/>
                <a:gd name="T41" fmla="*/ 53770 h 186"/>
                <a:gd name="T42" fmla="*/ 3218 w 222"/>
                <a:gd name="T43" fmla="*/ 53770 h 186"/>
                <a:gd name="T44" fmla="*/ 9296 w 222"/>
                <a:gd name="T45" fmla="*/ 60223 h 186"/>
                <a:gd name="T46" fmla="*/ 15732 w 222"/>
                <a:gd name="T47" fmla="*/ 63090 h 186"/>
                <a:gd name="T48" fmla="*/ 25386 w 222"/>
                <a:gd name="T49" fmla="*/ 66317 h 186"/>
                <a:gd name="T50" fmla="*/ 34682 w 222"/>
                <a:gd name="T51" fmla="*/ 63090 h 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2" h="186">
                  <a:moveTo>
                    <a:pt x="97" y="176"/>
                  </a:moveTo>
                  <a:lnTo>
                    <a:pt x="194" y="123"/>
                  </a:lnTo>
                  <a:lnTo>
                    <a:pt x="212" y="106"/>
                  </a:lnTo>
                  <a:lnTo>
                    <a:pt x="221" y="88"/>
                  </a:lnTo>
                  <a:lnTo>
                    <a:pt x="221" y="62"/>
                  </a:lnTo>
                  <a:lnTo>
                    <a:pt x="221" y="35"/>
                  </a:lnTo>
                  <a:lnTo>
                    <a:pt x="203" y="18"/>
                  </a:lnTo>
                  <a:lnTo>
                    <a:pt x="176" y="9"/>
                  </a:lnTo>
                  <a:lnTo>
                    <a:pt x="150" y="0"/>
                  </a:lnTo>
                  <a:lnTo>
                    <a:pt x="132" y="9"/>
                  </a:lnTo>
                  <a:lnTo>
                    <a:pt x="123" y="9"/>
                  </a:lnTo>
                  <a:lnTo>
                    <a:pt x="35" y="62"/>
                  </a:lnTo>
                  <a:lnTo>
                    <a:pt x="18" y="79"/>
                  </a:lnTo>
                  <a:lnTo>
                    <a:pt x="0" y="97"/>
                  </a:lnTo>
                  <a:lnTo>
                    <a:pt x="0" y="123"/>
                  </a:lnTo>
                  <a:lnTo>
                    <a:pt x="9" y="150"/>
                  </a:lnTo>
                  <a:lnTo>
                    <a:pt x="26" y="168"/>
                  </a:lnTo>
                  <a:lnTo>
                    <a:pt x="44" y="176"/>
                  </a:lnTo>
                  <a:lnTo>
                    <a:pt x="71" y="185"/>
                  </a:lnTo>
                  <a:lnTo>
                    <a:pt x="97"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8" name="Freeform 143"/>
            <p:cNvSpPr>
              <a:spLocks noChangeArrowheads="1"/>
            </p:cNvSpPr>
            <p:nvPr/>
          </p:nvSpPr>
          <p:spPr bwMode="auto">
            <a:xfrm>
              <a:off x="5475288" y="6205538"/>
              <a:ext cx="79375" cy="66675"/>
            </a:xfrm>
            <a:custGeom>
              <a:avLst/>
              <a:gdLst>
                <a:gd name="T0" fmla="*/ 34682 w 222"/>
                <a:gd name="T1" fmla="*/ 63449 h 186"/>
                <a:gd name="T2" fmla="*/ 66503 w 222"/>
                <a:gd name="T3" fmla="*/ 44450 h 186"/>
                <a:gd name="T4" fmla="*/ 66503 w 222"/>
                <a:gd name="T5" fmla="*/ 44450 h 186"/>
                <a:gd name="T6" fmla="*/ 66503 w 222"/>
                <a:gd name="T7" fmla="*/ 44450 h 186"/>
                <a:gd name="T8" fmla="*/ 75800 w 222"/>
                <a:gd name="T9" fmla="*/ 37998 h 186"/>
                <a:gd name="T10" fmla="*/ 79017 w 222"/>
                <a:gd name="T11" fmla="*/ 28319 h 186"/>
                <a:gd name="T12" fmla="*/ 79017 w 222"/>
                <a:gd name="T13" fmla="*/ 18999 h 186"/>
                <a:gd name="T14" fmla="*/ 75800 w 222"/>
                <a:gd name="T15" fmla="*/ 9679 h 186"/>
                <a:gd name="T16" fmla="*/ 75800 w 222"/>
                <a:gd name="T17" fmla="*/ 9679 h 186"/>
                <a:gd name="T18" fmla="*/ 69364 w 222"/>
                <a:gd name="T19" fmla="*/ 3226 h 186"/>
                <a:gd name="T20" fmla="*/ 60068 w 222"/>
                <a:gd name="T21" fmla="*/ 0 h 186"/>
                <a:gd name="T22" fmla="*/ 50414 w 222"/>
                <a:gd name="T23" fmla="*/ 0 h 186"/>
                <a:gd name="T24" fmla="*/ 44336 w 222"/>
                <a:gd name="T25" fmla="*/ 3226 h 186"/>
                <a:gd name="T26" fmla="*/ 44336 w 222"/>
                <a:gd name="T27" fmla="*/ 3226 h 186"/>
                <a:gd name="T28" fmla="*/ 9654 w 222"/>
                <a:gd name="T29" fmla="*/ 22225 h 186"/>
                <a:gd name="T30" fmla="*/ 9654 w 222"/>
                <a:gd name="T31" fmla="*/ 22225 h 186"/>
                <a:gd name="T32" fmla="*/ 9654 w 222"/>
                <a:gd name="T33" fmla="*/ 22225 h 186"/>
                <a:gd name="T34" fmla="*/ 3218 w 222"/>
                <a:gd name="T35" fmla="*/ 28319 h 186"/>
                <a:gd name="T36" fmla="*/ 0 w 222"/>
                <a:gd name="T37" fmla="*/ 37998 h 186"/>
                <a:gd name="T38" fmla="*/ 0 w 222"/>
                <a:gd name="T39" fmla="*/ 47318 h 186"/>
                <a:gd name="T40" fmla="*/ 3218 w 222"/>
                <a:gd name="T41" fmla="*/ 53770 h 186"/>
                <a:gd name="T42" fmla="*/ 3218 w 222"/>
                <a:gd name="T43" fmla="*/ 53770 h 186"/>
                <a:gd name="T44" fmla="*/ 9654 w 222"/>
                <a:gd name="T45" fmla="*/ 63449 h 186"/>
                <a:gd name="T46" fmla="*/ 15732 w 222"/>
                <a:gd name="T47" fmla="*/ 66317 h 186"/>
                <a:gd name="T48" fmla="*/ 25386 w 222"/>
                <a:gd name="T49" fmla="*/ 66317 h 186"/>
                <a:gd name="T50" fmla="*/ 34682 w 222"/>
                <a:gd name="T51" fmla="*/ 63449 h 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2" h="186">
                  <a:moveTo>
                    <a:pt x="97" y="177"/>
                  </a:moveTo>
                  <a:lnTo>
                    <a:pt x="186" y="124"/>
                  </a:lnTo>
                  <a:lnTo>
                    <a:pt x="212" y="106"/>
                  </a:lnTo>
                  <a:lnTo>
                    <a:pt x="221" y="79"/>
                  </a:lnTo>
                  <a:lnTo>
                    <a:pt x="221" y="53"/>
                  </a:lnTo>
                  <a:lnTo>
                    <a:pt x="212" y="27"/>
                  </a:lnTo>
                  <a:lnTo>
                    <a:pt x="194" y="9"/>
                  </a:lnTo>
                  <a:lnTo>
                    <a:pt x="168" y="0"/>
                  </a:lnTo>
                  <a:lnTo>
                    <a:pt x="141" y="0"/>
                  </a:lnTo>
                  <a:lnTo>
                    <a:pt x="124" y="9"/>
                  </a:lnTo>
                  <a:lnTo>
                    <a:pt x="27" y="62"/>
                  </a:lnTo>
                  <a:lnTo>
                    <a:pt x="9" y="79"/>
                  </a:lnTo>
                  <a:lnTo>
                    <a:pt x="0" y="106"/>
                  </a:lnTo>
                  <a:lnTo>
                    <a:pt x="0" y="132"/>
                  </a:lnTo>
                  <a:lnTo>
                    <a:pt x="9" y="150"/>
                  </a:lnTo>
                  <a:lnTo>
                    <a:pt x="27" y="177"/>
                  </a:lnTo>
                  <a:lnTo>
                    <a:pt x="44" y="185"/>
                  </a:lnTo>
                  <a:lnTo>
                    <a:pt x="71" y="185"/>
                  </a:lnTo>
                  <a:lnTo>
                    <a:pt x="97" y="1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59" name="Freeform 144"/>
            <p:cNvSpPr>
              <a:spLocks noChangeArrowheads="1"/>
            </p:cNvSpPr>
            <p:nvPr/>
          </p:nvSpPr>
          <p:spPr bwMode="auto">
            <a:xfrm>
              <a:off x="5573713" y="6142038"/>
              <a:ext cx="76200" cy="66675"/>
            </a:xfrm>
            <a:custGeom>
              <a:avLst/>
              <a:gdLst>
                <a:gd name="T0" fmla="*/ 34701 w 213"/>
                <a:gd name="T1" fmla="*/ 63090 h 186"/>
                <a:gd name="T2" fmla="*/ 34701 w 213"/>
                <a:gd name="T3" fmla="*/ 63090 h 186"/>
                <a:gd name="T4" fmla="*/ 34701 w 213"/>
                <a:gd name="T5" fmla="*/ 63090 h 186"/>
                <a:gd name="T6" fmla="*/ 66183 w 213"/>
                <a:gd name="T7" fmla="*/ 40865 h 186"/>
                <a:gd name="T8" fmla="*/ 66183 w 213"/>
                <a:gd name="T9" fmla="*/ 40865 h 186"/>
                <a:gd name="T10" fmla="*/ 66183 w 213"/>
                <a:gd name="T11" fmla="*/ 40865 h 186"/>
                <a:gd name="T12" fmla="*/ 72623 w 213"/>
                <a:gd name="T13" fmla="*/ 34771 h 186"/>
                <a:gd name="T14" fmla="*/ 75842 w 213"/>
                <a:gd name="T15" fmla="*/ 25093 h 186"/>
                <a:gd name="T16" fmla="*/ 75842 w 213"/>
                <a:gd name="T17" fmla="*/ 15773 h 186"/>
                <a:gd name="T18" fmla="*/ 72623 w 213"/>
                <a:gd name="T19" fmla="*/ 9320 h 186"/>
                <a:gd name="T20" fmla="*/ 72623 w 213"/>
                <a:gd name="T21" fmla="*/ 9320 h 186"/>
                <a:gd name="T22" fmla="*/ 66183 w 213"/>
                <a:gd name="T23" fmla="*/ 2868 h 186"/>
                <a:gd name="T24" fmla="*/ 56882 w 213"/>
                <a:gd name="T25" fmla="*/ 0 h 186"/>
                <a:gd name="T26" fmla="*/ 47223 w 213"/>
                <a:gd name="T27" fmla="*/ 0 h 186"/>
                <a:gd name="T28" fmla="*/ 37921 w 213"/>
                <a:gd name="T29" fmla="*/ 2868 h 186"/>
                <a:gd name="T30" fmla="*/ 37921 w 213"/>
                <a:gd name="T31" fmla="*/ 2868 h 186"/>
                <a:gd name="T32" fmla="*/ 37921 w 213"/>
                <a:gd name="T33" fmla="*/ 2868 h 186"/>
                <a:gd name="T34" fmla="*/ 9301 w 213"/>
                <a:gd name="T35" fmla="*/ 25093 h 186"/>
                <a:gd name="T36" fmla="*/ 9301 w 213"/>
                <a:gd name="T37" fmla="*/ 25093 h 186"/>
                <a:gd name="T38" fmla="*/ 3220 w 213"/>
                <a:gd name="T39" fmla="*/ 31545 h 186"/>
                <a:gd name="T40" fmla="*/ 0 w 213"/>
                <a:gd name="T41" fmla="*/ 40865 h 186"/>
                <a:gd name="T42" fmla="*/ 0 w 213"/>
                <a:gd name="T43" fmla="*/ 50544 h 186"/>
                <a:gd name="T44" fmla="*/ 3220 w 213"/>
                <a:gd name="T45" fmla="*/ 56638 h 186"/>
                <a:gd name="T46" fmla="*/ 3220 w 213"/>
                <a:gd name="T47" fmla="*/ 56638 h 186"/>
                <a:gd name="T48" fmla="*/ 9301 w 213"/>
                <a:gd name="T49" fmla="*/ 63090 h 186"/>
                <a:gd name="T50" fmla="*/ 15741 w 213"/>
                <a:gd name="T51" fmla="*/ 66317 h 186"/>
                <a:gd name="T52" fmla="*/ 25042 w 213"/>
                <a:gd name="T53" fmla="*/ 66317 h 186"/>
                <a:gd name="T54" fmla="*/ 34701 w 213"/>
                <a:gd name="T55" fmla="*/ 63090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3" h="186">
                  <a:moveTo>
                    <a:pt x="97" y="176"/>
                  </a:moveTo>
                  <a:lnTo>
                    <a:pt x="97" y="176"/>
                  </a:lnTo>
                  <a:lnTo>
                    <a:pt x="185" y="114"/>
                  </a:lnTo>
                  <a:lnTo>
                    <a:pt x="203" y="97"/>
                  </a:lnTo>
                  <a:lnTo>
                    <a:pt x="212" y="70"/>
                  </a:lnTo>
                  <a:lnTo>
                    <a:pt x="212" y="44"/>
                  </a:lnTo>
                  <a:lnTo>
                    <a:pt x="203" y="26"/>
                  </a:lnTo>
                  <a:lnTo>
                    <a:pt x="185" y="8"/>
                  </a:lnTo>
                  <a:lnTo>
                    <a:pt x="159" y="0"/>
                  </a:lnTo>
                  <a:lnTo>
                    <a:pt x="132" y="0"/>
                  </a:lnTo>
                  <a:lnTo>
                    <a:pt x="106" y="8"/>
                  </a:lnTo>
                  <a:lnTo>
                    <a:pt x="26" y="70"/>
                  </a:lnTo>
                  <a:lnTo>
                    <a:pt x="9" y="88"/>
                  </a:lnTo>
                  <a:lnTo>
                    <a:pt x="0" y="114"/>
                  </a:lnTo>
                  <a:lnTo>
                    <a:pt x="0" y="141"/>
                  </a:lnTo>
                  <a:lnTo>
                    <a:pt x="9" y="158"/>
                  </a:lnTo>
                  <a:lnTo>
                    <a:pt x="26" y="176"/>
                  </a:lnTo>
                  <a:lnTo>
                    <a:pt x="44" y="185"/>
                  </a:lnTo>
                  <a:lnTo>
                    <a:pt x="70" y="185"/>
                  </a:lnTo>
                  <a:lnTo>
                    <a:pt x="97"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0" name="Freeform 145"/>
            <p:cNvSpPr>
              <a:spLocks noChangeArrowheads="1"/>
            </p:cNvSpPr>
            <p:nvPr/>
          </p:nvSpPr>
          <p:spPr bwMode="auto">
            <a:xfrm>
              <a:off x="5665788" y="6069013"/>
              <a:ext cx="76200" cy="73025"/>
            </a:xfrm>
            <a:custGeom>
              <a:avLst/>
              <a:gdLst>
                <a:gd name="T0" fmla="*/ 37921 w 213"/>
                <a:gd name="T1" fmla="*/ 66224 h 204"/>
                <a:gd name="T2" fmla="*/ 37921 w 213"/>
                <a:gd name="T3" fmla="*/ 66224 h 204"/>
                <a:gd name="T4" fmla="*/ 69403 w 213"/>
                <a:gd name="T5" fmla="*/ 44030 h 204"/>
                <a:gd name="T6" fmla="*/ 69403 w 213"/>
                <a:gd name="T7" fmla="*/ 44030 h 204"/>
                <a:gd name="T8" fmla="*/ 72623 w 213"/>
                <a:gd name="T9" fmla="*/ 34723 h 204"/>
                <a:gd name="T10" fmla="*/ 75842 w 213"/>
                <a:gd name="T11" fmla="*/ 25058 h 204"/>
                <a:gd name="T12" fmla="*/ 75842 w 213"/>
                <a:gd name="T13" fmla="*/ 18972 h 204"/>
                <a:gd name="T14" fmla="*/ 69403 w 213"/>
                <a:gd name="T15" fmla="*/ 9307 h 204"/>
                <a:gd name="T16" fmla="*/ 69403 w 213"/>
                <a:gd name="T17" fmla="*/ 9307 h 204"/>
                <a:gd name="T18" fmla="*/ 62963 w 213"/>
                <a:gd name="T19" fmla="*/ 2864 h 204"/>
                <a:gd name="T20" fmla="*/ 53662 w 213"/>
                <a:gd name="T21" fmla="*/ 0 h 204"/>
                <a:gd name="T22" fmla="*/ 44003 w 213"/>
                <a:gd name="T23" fmla="*/ 2864 h 204"/>
                <a:gd name="T24" fmla="*/ 37921 w 213"/>
                <a:gd name="T25" fmla="*/ 6085 h 204"/>
                <a:gd name="T26" fmla="*/ 37921 w 213"/>
                <a:gd name="T27" fmla="*/ 6085 h 204"/>
                <a:gd name="T28" fmla="*/ 37921 w 213"/>
                <a:gd name="T29" fmla="*/ 6085 h 204"/>
                <a:gd name="T30" fmla="*/ 9301 w 213"/>
                <a:gd name="T31" fmla="*/ 31501 h 204"/>
                <a:gd name="T32" fmla="*/ 6082 w 213"/>
                <a:gd name="T33" fmla="*/ 31501 h 204"/>
                <a:gd name="T34" fmla="*/ 6082 w 213"/>
                <a:gd name="T35" fmla="*/ 31501 h 204"/>
                <a:gd name="T36" fmla="*/ 3220 w 213"/>
                <a:gd name="T37" fmla="*/ 37944 h 204"/>
                <a:gd name="T38" fmla="*/ 0 w 213"/>
                <a:gd name="T39" fmla="*/ 47251 h 204"/>
                <a:gd name="T40" fmla="*/ 0 w 213"/>
                <a:gd name="T41" fmla="*/ 56559 h 204"/>
                <a:gd name="T42" fmla="*/ 3220 w 213"/>
                <a:gd name="T43" fmla="*/ 63002 h 204"/>
                <a:gd name="T44" fmla="*/ 3220 w 213"/>
                <a:gd name="T45" fmla="*/ 63002 h 204"/>
                <a:gd name="T46" fmla="*/ 12521 w 213"/>
                <a:gd name="T47" fmla="*/ 69445 h 204"/>
                <a:gd name="T48" fmla="*/ 18961 w 213"/>
                <a:gd name="T49" fmla="*/ 72667 h 204"/>
                <a:gd name="T50" fmla="*/ 28262 w 213"/>
                <a:gd name="T51" fmla="*/ 72667 h 204"/>
                <a:gd name="T52" fmla="*/ 37921 w 213"/>
                <a:gd name="T53" fmla="*/ 66224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 h="204">
                  <a:moveTo>
                    <a:pt x="106" y="185"/>
                  </a:moveTo>
                  <a:lnTo>
                    <a:pt x="106" y="185"/>
                  </a:lnTo>
                  <a:lnTo>
                    <a:pt x="194" y="123"/>
                  </a:lnTo>
                  <a:lnTo>
                    <a:pt x="203" y="97"/>
                  </a:lnTo>
                  <a:lnTo>
                    <a:pt x="212" y="70"/>
                  </a:lnTo>
                  <a:lnTo>
                    <a:pt x="212" y="53"/>
                  </a:lnTo>
                  <a:lnTo>
                    <a:pt x="194" y="26"/>
                  </a:lnTo>
                  <a:lnTo>
                    <a:pt x="176" y="8"/>
                  </a:lnTo>
                  <a:lnTo>
                    <a:pt x="150" y="0"/>
                  </a:lnTo>
                  <a:lnTo>
                    <a:pt x="123" y="8"/>
                  </a:lnTo>
                  <a:lnTo>
                    <a:pt x="106" y="17"/>
                  </a:lnTo>
                  <a:lnTo>
                    <a:pt x="26" y="88"/>
                  </a:lnTo>
                  <a:lnTo>
                    <a:pt x="17" y="88"/>
                  </a:lnTo>
                  <a:lnTo>
                    <a:pt x="9" y="106"/>
                  </a:lnTo>
                  <a:lnTo>
                    <a:pt x="0" y="132"/>
                  </a:lnTo>
                  <a:lnTo>
                    <a:pt x="0" y="158"/>
                  </a:lnTo>
                  <a:lnTo>
                    <a:pt x="9" y="176"/>
                  </a:lnTo>
                  <a:lnTo>
                    <a:pt x="35" y="194"/>
                  </a:lnTo>
                  <a:lnTo>
                    <a:pt x="53" y="203"/>
                  </a:lnTo>
                  <a:lnTo>
                    <a:pt x="79" y="203"/>
                  </a:lnTo>
                  <a:lnTo>
                    <a:pt x="106"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1" name="Freeform 146"/>
            <p:cNvSpPr>
              <a:spLocks noChangeArrowheads="1"/>
            </p:cNvSpPr>
            <p:nvPr/>
          </p:nvSpPr>
          <p:spPr bwMode="auto">
            <a:xfrm>
              <a:off x="5751513" y="5992813"/>
              <a:ext cx="76200" cy="73025"/>
            </a:xfrm>
            <a:custGeom>
              <a:avLst/>
              <a:gdLst>
                <a:gd name="T0" fmla="*/ 69403 w 213"/>
                <a:gd name="T1" fmla="*/ 6443 h 204"/>
                <a:gd name="T2" fmla="*/ 69403 w 213"/>
                <a:gd name="T3" fmla="*/ 6443 h 204"/>
                <a:gd name="T4" fmla="*/ 60101 w 213"/>
                <a:gd name="T5" fmla="*/ 0 h 204"/>
                <a:gd name="T6" fmla="*/ 50442 w 213"/>
                <a:gd name="T7" fmla="*/ 0 h 204"/>
                <a:gd name="T8" fmla="*/ 41141 w 213"/>
                <a:gd name="T9" fmla="*/ 0 h 204"/>
                <a:gd name="T10" fmla="*/ 34701 w 213"/>
                <a:gd name="T11" fmla="*/ 6443 h 204"/>
                <a:gd name="T12" fmla="*/ 34701 w 213"/>
                <a:gd name="T13" fmla="*/ 6443 h 204"/>
                <a:gd name="T14" fmla="*/ 34701 w 213"/>
                <a:gd name="T15" fmla="*/ 6443 h 204"/>
                <a:gd name="T16" fmla="*/ 9301 w 213"/>
                <a:gd name="T17" fmla="*/ 31501 h 204"/>
                <a:gd name="T18" fmla="*/ 9301 w 213"/>
                <a:gd name="T19" fmla="*/ 31501 h 204"/>
                <a:gd name="T20" fmla="*/ 9301 w 213"/>
                <a:gd name="T21" fmla="*/ 31501 h 204"/>
                <a:gd name="T22" fmla="*/ 3220 w 213"/>
                <a:gd name="T23" fmla="*/ 41166 h 204"/>
                <a:gd name="T24" fmla="*/ 0 w 213"/>
                <a:gd name="T25" fmla="*/ 47251 h 204"/>
                <a:gd name="T26" fmla="*/ 3220 w 213"/>
                <a:gd name="T27" fmla="*/ 56917 h 204"/>
                <a:gd name="T28" fmla="*/ 6439 w 213"/>
                <a:gd name="T29" fmla="*/ 66224 h 204"/>
                <a:gd name="T30" fmla="*/ 6439 w 213"/>
                <a:gd name="T31" fmla="*/ 66224 h 204"/>
                <a:gd name="T32" fmla="*/ 15741 w 213"/>
                <a:gd name="T33" fmla="*/ 69445 h 204"/>
                <a:gd name="T34" fmla="*/ 25400 w 213"/>
                <a:gd name="T35" fmla="*/ 72667 h 204"/>
                <a:gd name="T36" fmla="*/ 31482 w 213"/>
                <a:gd name="T37" fmla="*/ 72667 h 204"/>
                <a:gd name="T38" fmla="*/ 41141 w 213"/>
                <a:gd name="T39" fmla="*/ 66224 h 204"/>
                <a:gd name="T40" fmla="*/ 41141 w 213"/>
                <a:gd name="T41" fmla="*/ 66224 h 204"/>
                <a:gd name="T42" fmla="*/ 41141 w 213"/>
                <a:gd name="T43" fmla="*/ 66224 h 204"/>
                <a:gd name="T44" fmla="*/ 69403 w 213"/>
                <a:gd name="T45" fmla="*/ 37944 h 204"/>
                <a:gd name="T46" fmla="*/ 69403 w 213"/>
                <a:gd name="T47" fmla="*/ 37944 h 204"/>
                <a:gd name="T48" fmla="*/ 72623 w 213"/>
                <a:gd name="T49" fmla="*/ 31501 h 204"/>
                <a:gd name="T50" fmla="*/ 75842 w 213"/>
                <a:gd name="T51" fmla="*/ 22194 h 204"/>
                <a:gd name="T52" fmla="*/ 72623 w 213"/>
                <a:gd name="T53" fmla="*/ 12529 h 204"/>
                <a:gd name="T54" fmla="*/ 69403 w 213"/>
                <a:gd name="T55" fmla="*/ 6443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3" h="204">
                  <a:moveTo>
                    <a:pt x="194" y="18"/>
                  </a:moveTo>
                  <a:lnTo>
                    <a:pt x="194" y="18"/>
                  </a:lnTo>
                  <a:lnTo>
                    <a:pt x="168" y="0"/>
                  </a:lnTo>
                  <a:lnTo>
                    <a:pt x="141" y="0"/>
                  </a:lnTo>
                  <a:lnTo>
                    <a:pt x="115" y="0"/>
                  </a:lnTo>
                  <a:lnTo>
                    <a:pt x="97" y="18"/>
                  </a:lnTo>
                  <a:lnTo>
                    <a:pt x="26" y="88"/>
                  </a:lnTo>
                  <a:lnTo>
                    <a:pt x="9" y="115"/>
                  </a:lnTo>
                  <a:lnTo>
                    <a:pt x="0" y="132"/>
                  </a:lnTo>
                  <a:lnTo>
                    <a:pt x="9" y="159"/>
                  </a:lnTo>
                  <a:lnTo>
                    <a:pt x="18" y="185"/>
                  </a:lnTo>
                  <a:lnTo>
                    <a:pt x="44" y="194"/>
                  </a:lnTo>
                  <a:lnTo>
                    <a:pt x="71" y="203"/>
                  </a:lnTo>
                  <a:lnTo>
                    <a:pt x="88" y="203"/>
                  </a:lnTo>
                  <a:lnTo>
                    <a:pt x="115" y="185"/>
                  </a:lnTo>
                  <a:lnTo>
                    <a:pt x="194" y="106"/>
                  </a:lnTo>
                  <a:lnTo>
                    <a:pt x="203" y="88"/>
                  </a:lnTo>
                  <a:lnTo>
                    <a:pt x="212" y="62"/>
                  </a:lnTo>
                  <a:lnTo>
                    <a:pt x="203" y="35"/>
                  </a:lnTo>
                  <a:lnTo>
                    <a:pt x="194"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2" name="Freeform 147"/>
            <p:cNvSpPr>
              <a:spLocks noChangeArrowheads="1"/>
            </p:cNvSpPr>
            <p:nvPr/>
          </p:nvSpPr>
          <p:spPr bwMode="auto">
            <a:xfrm>
              <a:off x="5830888" y="5903913"/>
              <a:ext cx="69850" cy="76200"/>
            </a:xfrm>
            <a:custGeom>
              <a:avLst/>
              <a:gdLst>
                <a:gd name="T0" fmla="*/ 28298 w 195"/>
                <a:gd name="T1" fmla="*/ 9301 h 213"/>
                <a:gd name="T2" fmla="*/ 28298 w 195"/>
                <a:gd name="T3" fmla="*/ 9301 h 213"/>
                <a:gd name="T4" fmla="*/ 6089 w 195"/>
                <a:gd name="T5" fmla="*/ 37921 h 213"/>
                <a:gd name="T6" fmla="*/ 6089 w 195"/>
                <a:gd name="T7" fmla="*/ 37921 h 213"/>
                <a:gd name="T8" fmla="*/ 6089 w 195"/>
                <a:gd name="T9" fmla="*/ 37921 h 213"/>
                <a:gd name="T10" fmla="*/ 0 w 195"/>
                <a:gd name="T11" fmla="*/ 47223 h 213"/>
                <a:gd name="T12" fmla="*/ 0 w 195"/>
                <a:gd name="T13" fmla="*/ 56882 h 213"/>
                <a:gd name="T14" fmla="*/ 2866 w 195"/>
                <a:gd name="T15" fmla="*/ 62963 h 213"/>
                <a:gd name="T16" fmla="*/ 9313 w 195"/>
                <a:gd name="T17" fmla="*/ 72623 h 213"/>
                <a:gd name="T18" fmla="*/ 9313 w 195"/>
                <a:gd name="T19" fmla="*/ 72623 h 213"/>
                <a:gd name="T20" fmla="*/ 15761 w 195"/>
                <a:gd name="T21" fmla="*/ 75842 h 213"/>
                <a:gd name="T22" fmla="*/ 25074 w 195"/>
                <a:gd name="T23" fmla="*/ 75842 h 213"/>
                <a:gd name="T24" fmla="*/ 34746 w 195"/>
                <a:gd name="T25" fmla="*/ 72623 h 213"/>
                <a:gd name="T26" fmla="*/ 40835 w 195"/>
                <a:gd name="T27" fmla="*/ 69403 h 213"/>
                <a:gd name="T28" fmla="*/ 40835 w 195"/>
                <a:gd name="T29" fmla="*/ 69403 h 213"/>
                <a:gd name="T30" fmla="*/ 40835 w 195"/>
                <a:gd name="T31" fmla="*/ 69403 h 213"/>
                <a:gd name="T32" fmla="*/ 66268 w 195"/>
                <a:gd name="T33" fmla="*/ 37921 h 213"/>
                <a:gd name="T34" fmla="*/ 66268 w 195"/>
                <a:gd name="T35" fmla="*/ 37921 h 213"/>
                <a:gd name="T36" fmla="*/ 69492 w 195"/>
                <a:gd name="T37" fmla="*/ 28262 h 213"/>
                <a:gd name="T38" fmla="*/ 69492 w 195"/>
                <a:gd name="T39" fmla="*/ 18961 h 213"/>
                <a:gd name="T40" fmla="*/ 66268 w 195"/>
                <a:gd name="T41" fmla="*/ 12521 h 213"/>
                <a:gd name="T42" fmla="*/ 63044 w 195"/>
                <a:gd name="T43" fmla="*/ 6082 h 213"/>
                <a:gd name="T44" fmla="*/ 63044 w 195"/>
                <a:gd name="T45" fmla="*/ 6082 h 213"/>
                <a:gd name="T46" fmla="*/ 53731 w 195"/>
                <a:gd name="T47" fmla="*/ 0 h 213"/>
                <a:gd name="T48" fmla="*/ 44059 w 195"/>
                <a:gd name="T49" fmla="*/ 0 h 213"/>
                <a:gd name="T50" fmla="*/ 34746 w 195"/>
                <a:gd name="T51" fmla="*/ 3220 h 213"/>
                <a:gd name="T52" fmla="*/ 28298 w 195"/>
                <a:gd name="T53" fmla="*/ 9301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13">
                  <a:moveTo>
                    <a:pt x="79" y="26"/>
                  </a:moveTo>
                  <a:lnTo>
                    <a:pt x="79" y="26"/>
                  </a:lnTo>
                  <a:lnTo>
                    <a:pt x="17" y="106"/>
                  </a:lnTo>
                  <a:lnTo>
                    <a:pt x="0" y="132"/>
                  </a:lnTo>
                  <a:lnTo>
                    <a:pt x="0" y="159"/>
                  </a:lnTo>
                  <a:lnTo>
                    <a:pt x="8" y="176"/>
                  </a:lnTo>
                  <a:lnTo>
                    <a:pt x="26" y="203"/>
                  </a:lnTo>
                  <a:lnTo>
                    <a:pt x="44" y="212"/>
                  </a:lnTo>
                  <a:lnTo>
                    <a:pt x="70" y="212"/>
                  </a:lnTo>
                  <a:lnTo>
                    <a:pt x="97" y="203"/>
                  </a:lnTo>
                  <a:lnTo>
                    <a:pt x="114" y="194"/>
                  </a:lnTo>
                  <a:lnTo>
                    <a:pt x="185" y="106"/>
                  </a:lnTo>
                  <a:lnTo>
                    <a:pt x="194" y="79"/>
                  </a:lnTo>
                  <a:lnTo>
                    <a:pt x="194" y="53"/>
                  </a:lnTo>
                  <a:lnTo>
                    <a:pt x="185" y="35"/>
                  </a:lnTo>
                  <a:lnTo>
                    <a:pt x="176" y="17"/>
                  </a:lnTo>
                  <a:lnTo>
                    <a:pt x="150" y="0"/>
                  </a:lnTo>
                  <a:lnTo>
                    <a:pt x="123" y="0"/>
                  </a:lnTo>
                  <a:lnTo>
                    <a:pt x="97" y="9"/>
                  </a:lnTo>
                  <a:lnTo>
                    <a:pt x="79" y="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3" name="Freeform 148"/>
            <p:cNvSpPr>
              <a:spLocks noChangeArrowheads="1"/>
            </p:cNvSpPr>
            <p:nvPr/>
          </p:nvSpPr>
          <p:spPr bwMode="auto">
            <a:xfrm>
              <a:off x="5900738" y="5808663"/>
              <a:ext cx="63500" cy="79375"/>
            </a:xfrm>
            <a:custGeom>
              <a:avLst/>
              <a:gdLst>
                <a:gd name="T0" fmla="*/ 9328 w 177"/>
                <a:gd name="T1" fmla="*/ 75800 h 222"/>
                <a:gd name="T2" fmla="*/ 9328 w 177"/>
                <a:gd name="T3" fmla="*/ 75800 h 222"/>
                <a:gd name="T4" fmla="*/ 19014 w 177"/>
                <a:gd name="T5" fmla="*/ 79017 h 222"/>
                <a:gd name="T6" fmla="*/ 28342 w 177"/>
                <a:gd name="T7" fmla="*/ 75800 h 222"/>
                <a:gd name="T8" fmla="*/ 34799 w 177"/>
                <a:gd name="T9" fmla="*/ 72582 h 222"/>
                <a:gd name="T10" fmla="*/ 40898 w 177"/>
                <a:gd name="T11" fmla="*/ 66146 h 222"/>
                <a:gd name="T12" fmla="*/ 40898 w 177"/>
                <a:gd name="T13" fmla="*/ 66146 h 222"/>
                <a:gd name="T14" fmla="*/ 40898 w 177"/>
                <a:gd name="T15" fmla="*/ 66146 h 222"/>
                <a:gd name="T16" fmla="*/ 59912 w 177"/>
                <a:gd name="T17" fmla="*/ 31464 h 222"/>
                <a:gd name="T18" fmla="*/ 59912 w 177"/>
                <a:gd name="T19" fmla="*/ 31464 h 222"/>
                <a:gd name="T20" fmla="*/ 63141 w 177"/>
                <a:gd name="T21" fmla="*/ 25386 h 222"/>
                <a:gd name="T22" fmla="*/ 63141 w 177"/>
                <a:gd name="T23" fmla="*/ 15732 h 222"/>
                <a:gd name="T24" fmla="*/ 59912 w 177"/>
                <a:gd name="T25" fmla="*/ 6436 h 222"/>
                <a:gd name="T26" fmla="*/ 50585 w 177"/>
                <a:gd name="T27" fmla="*/ 3218 h 222"/>
                <a:gd name="T28" fmla="*/ 50585 w 177"/>
                <a:gd name="T29" fmla="*/ 3218 h 222"/>
                <a:gd name="T30" fmla="*/ 44127 w 177"/>
                <a:gd name="T31" fmla="*/ 0 h 222"/>
                <a:gd name="T32" fmla="*/ 34799 w 177"/>
                <a:gd name="T33" fmla="*/ 0 h 222"/>
                <a:gd name="T34" fmla="*/ 25113 w 177"/>
                <a:gd name="T35" fmla="*/ 3218 h 222"/>
                <a:gd name="T36" fmla="*/ 22243 w 177"/>
                <a:gd name="T37" fmla="*/ 9654 h 222"/>
                <a:gd name="T38" fmla="*/ 22243 w 177"/>
                <a:gd name="T39" fmla="*/ 9654 h 222"/>
                <a:gd name="T40" fmla="*/ 3229 w 177"/>
                <a:gd name="T41" fmla="*/ 44336 h 222"/>
                <a:gd name="T42" fmla="*/ 3229 w 177"/>
                <a:gd name="T43" fmla="*/ 44336 h 222"/>
                <a:gd name="T44" fmla="*/ 3229 w 177"/>
                <a:gd name="T45" fmla="*/ 44336 h 222"/>
                <a:gd name="T46" fmla="*/ 0 w 177"/>
                <a:gd name="T47" fmla="*/ 50414 h 222"/>
                <a:gd name="T48" fmla="*/ 0 w 177"/>
                <a:gd name="T49" fmla="*/ 60068 h 222"/>
                <a:gd name="T50" fmla="*/ 3229 w 177"/>
                <a:gd name="T51" fmla="*/ 69364 h 222"/>
                <a:gd name="T52" fmla="*/ 9328 w 177"/>
                <a:gd name="T53" fmla="*/ 75800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222">
                  <a:moveTo>
                    <a:pt x="26" y="212"/>
                  </a:moveTo>
                  <a:lnTo>
                    <a:pt x="26" y="212"/>
                  </a:lnTo>
                  <a:lnTo>
                    <a:pt x="53" y="221"/>
                  </a:lnTo>
                  <a:lnTo>
                    <a:pt x="79" y="212"/>
                  </a:lnTo>
                  <a:lnTo>
                    <a:pt x="97" y="203"/>
                  </a:lnTo>
                  <a:lnTo>
                    <a:pt x="114" y="185"/>
                  </a:lnTo>
                  <a:lnTo>
                    <a:pt x="167" y="88"/>
                  </a:lnTo>
                  <a:lnTo>
                    <a:pt x="176" y="71"/>
                  </a:lnTo>
                  <a:lnTo>
                    <a:pt x="176" y="44"/>
                  </a:lnTo>
                  <a:lnTo>
                    <a:pt x="167" y="18"/>
                  </a:lnTo>
                  <a:lnTo>
                    <a:pt x="141" y="9"/>
                  </a:lnTo>
                  <a:lnTo>
                    <a:pt x="123" y="0"/>
                  </a:lnTo>
                  <a:lnTo>
                    <a:pt x="97" y="0"/>
                  </a:lnTo>
                  <a:lnTo>
                    <a:pt x="70" y="9"/>
                  </a:lnTo>
                  <a:lnTo>
                    <a:pt x="62" y="27"/>
                  </a:lnTo>
                  <a:lnTo>
                    <a:pt x="9" y="124"/>
                  </a:lnTo>
                  <a:lnTo>
                    <a:pt x="0" y="141"/>
                  </a:lnTo>
                  <a:lnTo>
                    <a:pt x="0" y="168"/>
                  </a:lnTo>
                  <a:lnTo>
                    <a:pt x="9" y="194"/>
                  </a:lnTo>
                  <a:lnTo>
                    <a:pt x="26" y="2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4" name="Freeform 149"/>
            <p:cNvSpPr>
              <a:spLocks noChangeArrowheads="1"/>
            </p:cNvSpPr>
            <p:nvPr/>
          </p:nvSpPr>
          <p:spPr bwMode="auto">
            <a:xfrm>
              <a:off x="5951538" y="5700713"/>
              <a:ext cx="57150" cy="82550"/>
            </a:xfrm>
            <a:custGeom>
              <a:avLst/>
              <a:gdLst>
                <a:gd name="T0" fmla="*/ 43934 w 160"/>
                <a:gd name="T1" fmla="*/ 66399 h 230"/>
                <a:gd name="T2" fmla="*/ 50363 w 160"/>
                <a:gd name="T3" fmla="*/ 50607 h 230"/>
                <a:gd name="T4" fmla="*/ 56793 w 160"/>
                <a:gd name="T5" fmla="*/ 31584 h 230"/>
                <a:gd name="T6" fmla="*/ 56793 w 160"/>
                <a:gd name="T7" fmla="*/ 31584 h 230"/>
                <a:gd name="T8" fmla="*/ 56793 w 160"/>
                <a:gd name="T9" fmla="*/ 22253 h 230"/>
                <a:gd name="T10" fmla="*/ 56793 w 160"/>
                <a:gd name="T11" fmla="*/ 12562 h 230"/>
                <a:gd name="T12" fmla="*/ 50363 w 160"/>
                <a:gd name="T13" fmla="*/ 6460 h 230"/>
                <a:gd name="T14" fmla="*/ 43934 w 160"/>
                <a:gd name="T15" fmla="*/ 3230 h 230"/>
                <a:gd name="T16" fmla="*/ 43934 w 160"/>
                <a:gd name="T17" fmla="*/ 3230 h 230"/>
                <a:gd name="T18" fmla="*/ 34647 w 160"/>
                <a:gd name="T19" fmla="*/ 0 h 230"/>
                <a:gd name="T20" fmla="*/ 25360 w 160"/>
                <a:gd name="T21" fmla="*/ 3230 h 230"/>
                <a:gd name="T22" fmla="*/ 18931 w 160"/>
                <a:gd name="T23" fmla="*/ 9691 h 230"/>
                <a:gd name="T24" fmla="*/ 15716 w 160"/>
                <a:gd name="T25" fmla="*/ 15792 h 230"/>
                <a:gd name="T26" fmla="*/ 15716 w 160"/>
                <a:gd name="T27" fmla="*/ 15792 h 230"/>
                <a:gd name="T28" fmla="*/ 9287 w 160"/>
                <a:gd name="T29" fmla="*/ 34815 h 230"/>
                <a:gd name="T30" fmla="*/ 3215 w 160"/>
                <a:gd name="T31" fmla="*/ 50607 h 230"/>
                <a:gd name="T32" fmla="*/ 3215 w 160"/>
                <a:gd name="T33" fmla="*/ 50607 h 230"/>
                <a:gd name="T34" fmla="*/ 3215 w 160"/>
                <a:gd name="T35" fmla="*/ 50607 h 230"/>
                <a:gd name="T36" fmla="*/ 3215 w 160"/>
                <a:gd name="T37" fmla="*/ 50607 h 230"/>
                <a:gd name="T38" fmla="*/ 3215 w 160"/>
                <a:gd name="T39" fmla="*/ 50607 h 230"/>
                <a:gd name="T40" fmla="*/ 0 w 160"/>
                <a:gd name="T41" fmla="*/ 60297 h 230"/>
                <a:gd name="T42" fmla="*/ 3215 w 160"/>
                <a:gd name="T43" fmla="*/ 69629 h 230"/>
                <a:gd name="T44" fmla="*/ 6429 w 160"/>
                <a:gd name="T45" fmla="*/ 76090 h 230"/>
                <a:gd name="T46" fmla="*/ 15716 w 160"/>
                <a:gd name="T47" fmla="*/ 82191 h 230"/>
                <a:gd name="T48" fmla="*/ 15716 w 160"/>
                <a:gd name="T49" fmla="*/ 82191 h 230"/>
                <a:gd name="T50" fmla="*/ 22146 w 160"/>
                <a:gd name="T51" fmla="*/ 82191 h 230"/>
                <a:gd name="T52" fmla="*/ 31433 w 160"/>
                <a:gd name="T53" fmla="*/ 79320 h 230"/>
                <a:gd name="T54" fmla="*/ 37862 w 160"/>
                <a:gd name="T55" fmla="*/ 76090 h 230"/>
                <a:gd name="T56" fmla="*/ 43934 w 160"/>
                <a:gd name="T57" fmla="*/ 66399 h 2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0" h="230">
                  <a:moveTo>
                    <a:pt x="123" y="185"/>
                  </a:moveTo>
                  <a:lnTo>
                    <a:pt x="141" y="141"/>
                  </a:lnTo>
                  <a:lnTo>
                    <a:pt x="159" y="88"/>
                  </a:lnTo>
                  <a:lnTo>
                    <a:pt x="159" y="62"/>
                  </a:lnTo>
                  <a:lnTo>
                    <a:pt x="159" y="35"/>
                  </a:lnTo>
                  <a:lnTo>
                    <a:pt x="141" y="18"/>
                  </a:lnTo>
                  <a:lnTo>
                    <a:pt x="123" y="9"/>
                  </a:lnTo>
                  <a:lnTo>
                    <a:pt x="97" y="0"/>
                  </a:lnTo>
                  <a:lnTo>
                    <a:pt x="71" y="9"/>
                  </a:lnTo>
                  <a:lnTo>
                    <a:pt x="53" y="27"/>
                  </a:lnTo>
                  <a:lnTo>
                    <a:pt x="44" y="44"/>
                  </a:lnTo>
                  <a:lnTo>
                    <a:pt x="26" y="97"/>
                  </a:lnTo>
                  <a:lnTo>
                    <a:pt x="9" y="141"/>
                  </a:lnTo>
                  <a:lnTo>
                    <a:pt x="0" y="168"/>
                  </a:lnTo>
                  <a:lnTo>
                    <a:pt x="9" y="194"/>
                  </a:lnTo>
                  <a:lnTo>
                    <a:pt x="18" y="212"/>
                  </a:lnTo>
                  <a:lnTo>
                    <a:pt x="44" y="229"/>
                  </a:lnTo>
                  <a:lnTo>
                    <a:pt x="62" y="229"/>
                  </a:lnTo>
                  <a:lnTo>
                    <a:pt x="88" y="221"/>
                  </a:lnTo>
                  <a:lnTo>
                    <a:pt x="106" y="212"/>
                  </a:lnTo>
                  <a:lnTo>
                    <a:pt x="123"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5" name="Freeform 150"/>
            <p:cNvSpPr>
              <a:spLocks noChangeArrowheads="1"/>
            </p:cNvSpPr>
            <p:nvPr/>
          </p:nvSpPr>
          <p:spPr bwMode="auto">
            <a:xfrm>
              <a:off x="5986463" y="5589588"/>
              <a:ext cx="47625" cy="82550"/>
            </a:xfrm>
            <a:custGeom>
              <a:avLst/>
              <a:gdLst>
                <a:gd name="T0" fmla="*/ 28289 w 133"/>
                <a:gd name="T1" fmla="*/ 0 h 231"/>
                <a:gd name="T2" fmla="*/ 28289 w 133"/>
                <a:gd name="T3" fmla="*/ 0 h 231"/>
                <a:gd name="T4" fmla="*/ 22201 w 133"/>
                <a:gd name="T5" fmla="*/ 0 h 231"/>
                <a:gd name="T6" fmla="*/ 12533 w 133"/>
                <a:gd name="T7" fmla="*/ 6432 h 231"/>
                <a:gd name="T8" fmla="*/ 9310 w 133"/>
                <a:gd name="T9" fmla="*/ 9649 h 231"/>
                <a:gd name="T10" fmla="*/ 6445 w 133"/>
                <a:gd name="T11" fmla="*/ 18940 h 231"/>
                <a:gd name="T12" fmla="*/ 6445 w 133"/>
                <a:gd name="T13" fmla="*/ 18940 h 231"/>
                <a:gd name="T14" fmla="*/ 3223 w 133"/>
                <a:gd name="T15" fmla="*/ 37880 h 231"/>
                <a:gd name="T16" fmla="*/ 0 w 133"/>
                <a:gd name="T17" fmla="*/ 56820 h 231"/>
                <a:gd name="T18" fmla="*/ 0 w 133"/>
                <a:gd name="T19" fmla="*/ 56820 h 231"/>
                <a:gd name="T20" fmla="*/ 0 w 133"/>
                <a:gd name="T21" fmla="*/ 56820 h 231"/>
                <a:gd name="T22" fmla="*/ 0 w 133"/>
                <a:gd name="T23" fmla="*/ 56820 h 231"/>
                <a:gd name="T24" fmla="*/ 0 w 133"/>
                <a:gd name="T25" fmla="*/ 56820 h 231"/>
                <a:gd name="T26" fmla="*/ 0 w 133"/>
                <a:gd name="T27" fmla="*/ 66469 h 231"/>
                <a:gd name="T28" fmla="*/ 3223 w 133"/>
                <a:gd name="T29" fmla="*/ 72544 h 231"/>
                <a:gd name="T30" fmla="*/ 9310 w 133"/>
                <a:gd name="T31" fmla="*/ 78976 h 231"/>
                <a:gd name="T32" fmla="*/ 15756 w 133"/>
                <a:gd name="T33" fmla="*/ 82193 h 231"/>
                <a:gd name="T34" fmla="*/ 15756 w 133"/>
                <a:gd name="T35" fmla="*/ 82193 h 231"/>
                <a:gd name="T36" fmla="*/ 25424 w 133"/>
                <a:gd name="T37" fmla="*/ 82193 h 231"/>
                <a:gd name="T38" fmla="*/ 31511 w 133"/>
                <a:gd name="T39" fmla="*/ 78976 h 231"/>
                <a:gd name="T40" fmla="*/ 37957 w 133"/>
                <a:gd name="T41" fmla="*/ 72544 h 231"/>
                <a:gd name="T42" fmla="*/ 41180 w 133"/>
                <a:gd name="T43" fmla="*/ 63253 h 231"/>
                <a:gd name="T44" fmla="*/ 44402 w 133"/>
                <a:gd name="T45" fmla="*/ 44313 h 231"/>
                <a:gd name="T46" fmla="*/ 44402 w 133"/>
                <a:gd name="T47" fmla="*/ 44313 h 231"/>
                <a:gd name="T48" fmla="*/ 47267 w 133"/>
                <a:gd name="T49" fmla="*/ 25373 h 231"/>
                <a:gd name="T50" fmla="*/ 47267 w 133"/>
                <a:gd name="T51" fmla="*/ 25373 h 231"/>
                <a:gd name="T52" fmla="*/ 47267 w 133"/>
                <a:gd name="T53" fmla="*/ 15724 h 231"/>
                <a:gd name="T54" fmla="*/ 44402 w 133"/>
                <a:gd name="T55" fmla="*/ 9649 h 231"/>
                <a:gd name="T56" fmla="*/ 37957 w 133"/>
                <a:gd name="T57" fmla="*/ 3216 h 231"/>
                <a:gd name="T58" fmla="*/ 28289 w 133"/>
                <a:gd name="T59" fmla="*/ 0 h 2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3" h="231">
                  <a:moveTo>
                    <a:pt x="79" y="0"/>
                  </a:moveTo>
                  <a:lnTo>
                    <a:pt x="79" y="0"/>
                  </a:lnTo>
                  <a:lnTo>
                    <a:pt x="62" y="0"/>
                  </a:lnTo>
                  <a:lnTo>
                    <a:pt x="35" y="18"/>
                  </a:lnTo>
                  <a:lnTo>
                    <a:pt x="26" y="27"/>
                  </a:lnTo>
                  <a:lnTo>
                    <a:pt x="18" y="53"/>
                  </a:lnTo>
                  <a:lnTo>
                    <a:pt x="9" y="106"/>
                  </a:lnTo>
                  <a:lnTo>
                    <a:pt x="0" y="159"/>
                  </a:lnTo>
                  <a:lnTo>
                    <a:pt x="0" y="186"/>
                  </a:lnTo>
                  <a:lnTo>
                    <a:pt x="9" y="203"/>
                  </a:lnTo>
                  <a:lnTo>
                    <a:pt x="26" y="221"/>
                  </a:lnTo>
                  <a:lnTo>
                    <a:pt x="44" y="230"/>
                  </a:lnTo>
                  <a:lnTo>
                    <a:pt x="71" y="230"/>
                  </a:lnTo>
                  <a:lnTo>
                    <a:pt x="88" y="221"/>
                  </a:lnTo>
                  <a:lnTo>
                    <a:pt x="106" y="203"/>
                  </a:lnTo>
                  <a:lnTo>
                    <a:pt x="115" y="177"/>
                  </a:lnTo>
                  <a:lnTo>
                    <a:pt x="124" y="124"/>
                  </a:lnTo>
                  <a:lnTo>
                    <a:pt x="132" y="71"/>
                  </a:lnTo>
                  <a:lnTo>
                    <a:pt x="132" y="44"/>
                  </a:lnTo>
                  <a:lnTo>
                    <a:pt x="124" y="27"/>
                  </a:lnTo>
                  <a:lnTo>
                    <a:pt x="106" y="9"/>
                  </a:lnTo>
                  <a:lnTo>
                    <a:pt x="7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6" name="Freeform 151"/>
            <p:cNvSpPr>
              <a:spLocks noChangeArrowheads="1"/>
            </p:cNvSpPr>
            <p:nvPr/>
          </p:nvSpPr>
          <p:spPr bwMode="auto">
            <a:xfrm>
              <a:off x="5995988" y="5475288"/>
              <a:ext cx="41275" cy="79375"/>
            </a:xfrm>
            <a:custGeom>
              <a:avLst/>
              <a:gdLst>
                <a:gd name="T0" fmla="*/ 40919 w 116"/>
                <a:gd name="T1" fmla="*/ 37712 h 221"/>
                <a:gd name="T2" fmla="*/ 40919 w 116"/>
                <a:gd name="T3" fmla="*/ 19036 h 221"/>
                <a:gd name="T4" fmla="*/ 40919 w 116"/>
                <a:gd name="T5" fmla="*/ 19036 h 221"/>
                <a:gd name="T6" fmla="*/ 37717 w 116"/>
                <a:gd name="T7" fmla="*/ 12571 h 221"/>
                <a:gd name="T8" fmla="*/ 34870 w 116"/>
                <a:gd name="T9" fmla="*/ 6106 h 221"/>
                <a:gd name="T10" fmla="*/ 28466 w 116"/>
                <a:gd name="T11" fmla="*/ 0 h 221"/>
                <a:gd name="T12" fmla="*/ 18858 w 116"/>
                <a:gd name="T13" fmla="*/ 0 h 221"/>
                <a:gd name="T14" fmla="*/ 18858 w 116"/>
                <a:gd name="T15" fmla="*/ 0 h 221"/>
                <a:gd name="T16" fmla="*/ 12809 w 116"/>
                <a:gd name="T17" fmla="*/ 2873 h 221"/>
                <a:gd name="T18" fmla="*/ 6405 w 116"/>
                <a:gd name="T19" fmla="*/ 6106 h 221"/>
                <a:gd name="T20" fmla="*/ 0 w 116"/>
                <a:gd name="T21" fmla="*/ 12571 h 221"/>
                <a:gd name="T22" fmla="*/ 0 w 116"/>
                <a:gd name="T23" fmla="*/ 21909 h 221"/>
                <a:gd name="T24" fmla="*/ 0 w 116"/>
                <a:gd name="T25" fmla="*/ 21909 h 221"/>
                <a:gd name="T26" fmla="*/ 0 w 116"/>
                <a:gd name="T27" fmla="*/ 40945 h 221"/>
                <a:gd name="T28" fmla="*/ 0 w 116"/>
                <a:gd name="T29" fmla="*/ 59980 h 221"/>
                <a:gd name="T30" fmla="*/ 0 w 116"/>
                <a:gd name="T31" fmla="*/ 59980 h 221"/>
                <a:gd name="T32" fmla="*/ 0 w 116"/>
                <a:gd name="T33" fmla="*/ 59980 h 221"/>
                <a:gd name="T34" fmla="*/ 0 w 116"/>
                <a:gd name="T35" fmla="*/ 59980 h 221"/>
                <a:gd name="T36" fmla="*/ 3202 w 116"/>
                <a:gd name="T37" fmla="*/ 66445 h 221"/>
                <a:gd name="T38" fmla="*/ 6405 w 116"/>
                <a:gd name="T39" fmla="*/ 72910 h 221"/>
                <a:gd name="T40" fmla="*/ 16012 w 116"/>
                <a:gd name="T41" fmla="*/ 79016 h 221"/>
                <a:gd name="T42" fmla="*/ 22061 w 116"/>
                <a:gd name="T43" fmla="*/ 79016 h 221"/>
                <a:gd name="T44" fmla="*/ 22061 w 116"/>
                <a:gd name="T45" fmla="*/ 79016 h 221"/>
                <a:gd name="T46" fmla="*/ 31668 w 116"/>
                <a:gd name="T47" fmla="*/ 79016 h 221"/>
                <a:gd name="T48" fmla="*/ 37717 w 116"/>
                <a:gd name="T49" fmla="*/ 72910 h 221"/>
                <a:gd name="T50" fmla="*/ 40919 w 116"/>
                <a:gd name="T51" fmla="*/ 66445 h 221"/>
                <a:gd name="T52" fmla="*/ 40919 w 116"/>
                <a:gd name="T53" fmla="*/ 59980 h 221"/>
                <a:gd name="T54" fmla="*/ 40919 w 116"/>
                <a:gd name="T55" fmla="*/ 37712 h 2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6" h="221">
                  <a:moveTo>
                    <a:pt x="115" y="105"/>
                  </a:moveTo>
                  <a:lnTo>
                    <a:pt x="115" y="53"/>
                  </a:lnTo>
                  <a:lnTo>
                    <a:pt x="106" y="35"/>
                  </a:lnTo>
                  <a:lnTo>
                    <a:pt x="98" y="17"/>
                  </a:lnTo>
                  <a:lnTo>
                    <a:pt x="80" y="0"/>
                  </a:lnTo>
                  <a:lnTo>
                    <a:pt x="53" y="0"/>
                  </a:lnTo>
                  <a:lnTo>
                    <a:pt x="36" y="8"/>
                  </a:lnTo>
                  <a:lnTo>
                    <a:pt x="18" y="17"/>
                  </a:lnTo>
                  <a:lnTo>
                    <a:pt x="0" y="35"/>
                  </a:lnTo>
                  <a:lnTo>
                    <a:pt x="0" y="61"/>
                  </a:lnTo>
                  <a:lnTo>
                    <a:pt x="0" y="114"/>
                  </a:lnTo>
                  <a:lnTo>
                    <a:pt x="0" y="167"/>
                  </a:lnTo>
                  <a:lnTo>
                    <a:pt x="9" y="185"/>
                  </a:lnTo>
                  <a:lnTo>
                    <a:pt x="18" y="203"/>
                  </a:lnTo>
                  <a:lnTo>
                    <a:pt x="45" y="220"/>
                  </a:lnTo>
                  <a:lnTo>
                    <a:pt x="62" y="220"/>
                  </a:lnTo>
                  <a:lnTo>
                    <a:pt x="89" y="220"/>
                  </a:lnTo>
                  <a:lnTo>
                    <a:pt x="106" y="203"/>
                  </a:lnTo>
                  <a:lnTo>
                    <a:pt x="115" y="185"/>
                  </a:lnTo>
                  <a:lnTo>
                    <a:pt x="115" y="167"/>
                  </a:lnTo>
                  <a:lnTo>
                    <a:pt x="115" y="1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7" name="Freeform 152"/>
            <p:cNvSpPr>
              <a:spLocks noChangeArrowheads="1"/>
            </p:cNvSpPr>
            <p:nvPr/>
          </p:nvSpPr>
          <p:spPr bwMode="auto">
            <a:xfrm>
              <a:off x="5980113" y="5364163"/>
              <a:ext cx="47625" cy="76200"/>
            </a:xfrm>
            <a:custGeom>
              <a:avLst/>
              <a:gdLst>
                <a:gd name="T0" fmla="*/ 47270 w 134"/>
                <a:gd name="T1" fmla="*/ 50442 h 213"/>
                <a:gd name="T2" fmla="*/ 47270 w 134"/>
                <a:gd name="T3" fmla="*/ 50442 h 213"/>
                <a:gd name="T4" fmla="*/ 37674 w 134"/>
                <a:gd name="T5" fmla="*/ 12521 h 213"/>
                <a:gd name="T6" fmla="*/ 37674 w 134"/>
                <a:gd name="T7" fmla="*/ 12521 h 213"/>
                <a:gd name="T8" fmla="*/ 34475 w 134"/>
                <a:gd name="T9" fmla="*/ 6082 h 213"/>
                <a:gd name="T10" fmla="*/ 28433 w 134"/>
                <a:gd name="T11" fmla="*/ 3220 h 213"/>
                <a:gd name="T12" fmla="*/ 22035 w 134"/>
                <a:gd name="T13" fmla="*/ 0 h 213"/>
                <a:gd name="T14" fmla="*/ 15638 w 134"/>
                <a:gd name="T15" fmla="*/ 0 h 213"/>
                <a:gd name="T16" fmla="*/ 15638 w 134"/>
                <a:gd name="T17" fmla="*/ 0 h 213"/>
                <a:gd name="T18" fmla="*/ 9596 w 134"/>
                <a:gd name="T19" fmla="*/ 3220 h 213"/>
                <a:gd name="T20" fmla="*/ 3199 w 134"/>
                <a:gd name="T21" fmla="*/ 6082 h 213"/>
                <a:gd name="T22" fmla="*/ 0 w 134"/>
                <a:gd name="T23" fmla="*/ 15741 h 213"/>
                <a:gd name="T24" fmla="*/ 0 w 134"/>
                <a:gd name="T25" fmla="*/ 22180 h 213"/>
                <a:gd name="T26" fmla="*/ 0 w 134"/>
                <a:gd name="T27" fmla="*/ 22180 h 213"/>
                <a:gd name="T28" fmla="*/ 9596 w 134"/>
                <a:gd name="T29" fmla="*/ 59744 h 213"/>
                <a:gd name="T30" fmla="*/ 9596 w 134"/>
                <a:gd name="T31" fmla="*/ 59744 h 213"/>
                <a:gd name="T32" fmla="*/ 9596 w 134"/>
                <a:gd name="T33" fmla="*/ 59744 h 213"/>
                <a:gd name="T34" fmla="*/ 9596 w 134"/>
                <a:gd name="T35" fmla="*/ 59744 h 213"/>
                <a:gd name="T36" fmla="*/ 9596 w 134"/>
                <a:gd name="T37" fmla="*/ 66183 h 213"/>
                <a:gd name="T38" fmla="*/ 15638 w 134"/>
                <a:gd name="T39" fmla="*/ 72623 h 213"/>
                <a:gd name="T40" fmla="*/ 22035 w 134"/>
                <a:gd name="T41" fmla="*/ 72623 h 213"/>
                <a:gd name="T42" fmla="*/ 31632 w 134"/>
                <a:gd name="T43" fmla="*/ 75842 h 213"/>
                <a:gd name="T44" fmla="*/ 31632 w 134"/>
                <a:gd name="T45" fmla="*/ 75842 h 213"/>
                <a:gd name="T46" fmla="*/ 37674 w 134"/>
                <a:gd name="T47" fmla="*/ 72623 h 213"/>
                <a:gd name="T48" fmla="*/ 44071 w 134"/>
                <a:gd name="T49" fmla="*/ 66183 h 213"/>
                <a:gd name="T50" fmla="*/ 47270 w 134"/>
                <a:gd name="T51" fmla="*/ 59744 h 213"/>
                <a:gd name="T52" fmla="*/ 47270 w 134"/>
                <a:gd name="T53" fmla="*/ 50442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4" h="213">
                  <a:moveTo>
                    <a:pt x="133" y="141"/>
                  </a:moveTo>
                  <a:lnTo>
                    <a:pt x="133" y="141"/>
                  </a:lnTo>
                  <a:lnTo>
                    <a:pt x="106" y="35"/>
                  </a:lnTo>
                  <a:lnTo>
                    <a:pt x="97" y="17"/>
                  </a:lnTo>
                  <a:lnTo>
                    <a:pt x="80" y="9"/>
                  </a:lnTo>
                  <a:lnTo>
                    <a:pt x="62" y="0"/>
                  </a:lnTo>
                  <a:lnTo>
                    <a:pt x="44" y="0"/>
                  </a:lnTo>
                  <a:lnTo>
                    <a:pt x="27" y="9"/>
                  </a:lnTo>
                  <a:lnTo>
                    <a:pt x="9" y="17"/>
                  </a:lnTo>
                  <a:lnTo>
                    <a:pt x="0" y="44"/>
                  </a:lnTo>
                  <a:lnTo>
                    <a:pt x="0" y="62"/>
                  </a:lnTo>
                  <a:lnTo>
                    <a:pt x="27" y="167"/>
                  </a:lnTo>
                  <a:lnTo>
                    <a:pt x="27" y="185"/>
                  </a:lnTo>
                  <a:lnTo>
                    <a:pt x="44" y="203"/>
                  </a:lnTo>
                  <a:lnTo>
                    <a:pt x="62" y="203"/>
                  </a:lnTo>
                  <a:lnTo>
                    <a:pt x="89" y="212"/>
                  </a:lnTo>
                  <a:lnTo>
                    <a:pt x="106" y="203"/>
                  </a:lnTo>
                  <a:lnTo>
                    <a:pt x="124" y="185"/>
                  </a:lnTo>
                  <a:lnTo>
                    <a:pt x="133" y="167"/>
                  </a:lnTo>
                  <a:lnTo>
                    <a:pt x="133" y="1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8" name="Freeform 153"/>
            <p:cNvSpPr>
              <a:spLocks noChangeArrowheads="1"/>
            </p:cNvSpPr>
            <p:nvPr/>
          </p:nvSpPr>
          <p:spPr bwMode="auto">
            <a:xfrm>
              <a:off x="5948363" y="5253038"/>
              <a:ext cx="47625" cy="73025"/>
            </a:xfrm>
            <a:custGeom>
              <a:avLst/>
              <a:gdLst>
                <a:gd name="T0" fmla="*/ 9668 w 133"/>
                <a:gd name="T1" fmla="*/ 3222 h 204"/>
                <a:gd name="T2" fmla="*/ 9668 w 133"/>
                <a:gd name="T3" fmla="*/ 3222 h 204"/>
                <a:gd name="T4" fmla="*/ 3223 w 133"/>
                <a:gd name="T5" fmla="*/ 6443 h 204"/>
                <a:gd name="T6" fmla="*/ 0 w 133"/>
                <a:gd name="T7" fmla="*/ 12529 h 204"/>
                <a:gd name="T8" fmla="*/ 0 w 133"/>
                <a:gd name="T9" fmla="*/ 18972 h 204"/>
                <a:gd name="T10" fmla="*/ 0 w 133"/>
                <a:gd name="T11" fmla="*/ 25058 h 204"/>
                <a:gd name="T12" fmla="*/ 0 w 133"/>
                <a:gd name="T13" fmla="*/ 25058 h 204"/>
                <a:gd name="T14" fmla="*/ 0 w 133"/>
                <a:gd name="T15" fmla="*/ 25058 h 204"/>
                <a:gd name="T16" fmla="*/ 12533 w 133"/>
                <a:gd name="T17" fmla="*/ 60138 h 204"/>
                <a:gd name="T18" fmla="*/ 12533 w 133"/>
                <a:gd name="T19" fmla="*/ 60138 h 204"/>
                <a:gd name="T20" fmla="*/ 12533 w 133"/>
                <a:gd name="T21" fmla="*/ 60138 h 204"/>
                <a:gd name="T22" fmla="*/ 12533 w 133"/>
                <a:gd name="T23" fmla="*/ 60138 h 204"/>
                <a:gd name="T24" fmla="*/ 15756 w 133"/>
                <a:gd name="T25" fmla="*/ 66224 h 204"/>
                <a:gd name="T26" fmla="*/ 22201 w 133"/>
                <a:gd name="T27" fmla="*/ 69445 h 204"/>
                <a:gd name="T28" fmla="*/ 28647 w 133"/>
                <a:gd name="T29" fmla="*/ 72667 h 204"/>
                <a:gd name="T30" fmla="*/ 34734 w 133"/>
                <a:gd name="T31" fmla="*/ 72667 h 204"/>
                <a:gd name="T32" fmla="*/ 34734 w 133"/>
                <a:gd name="T33" fmla="*/ 72667 h 204"/>
                <a:gd name="T34" fmla="*/ 41180 w 133"/>
                <a:gd name="T35" fmla="*/ 66224 h 204"/>
                <a:gd name="T36" fmla="*/ 44402 w 133"/>
                <a:gd name="T37" fmla="*/ 63002 h 204"/>
                <a:gd name="T38" fmla="*/ 47267 w 133"/>
                <a:gd name="T39" fmla="*/ 56917 h 204"/>
                <a:gd name="T40" fmla="*/ 47267 w 133"/>
                <a:gd name="T41" fmla="*/ 47251 h 204"/>
                <a:gd name="T42" fmla="*/ 47267 w 133"/>
                <a:gd name="T43" fmla="*/ 47251 h 204"/>
                <a:gd name="T44" fmla="*/ 47267 w 133"/>
                <a:gd name="T45" fmla="*/ 47251 h 204"/>
                <a:gd name="T46" fmla="*/ 31511 w 133"/>
                <a:gd name="T47" fmla="*/ 12529 h 204"/>
                <a:gd name="T48" fmla="*/ 31511 w 133"/>
                <a:gd name="T49" fmla="*/ 12529 h 204"/>
                <a:gd name="T50" fmla="*/ 28647 w 133"/>
                <a:gd name="T51" fmla="*/ 6443 h 204"/>
                <a:gd name="T52" fmla="*/ 22201 w 133"/>
                <a:gd name="T53" fmla="*/ 3222 h 204"/>
                <a:gd name="T54" fmla="*/ 15756 w 133"/>
                <a:gd name="T55" fmla="*/ 0 h 204"/>
                <a:gd name="T56" fmla="*/ 9668 w 133"/>
                <a:gd name="T57" fmla="*/ 3222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3" h="204">
                  <a:moveTo>
                    <a:pt x="27" y="9"/>
                  </a:moveTo>
                  <a:lnTo>
                    <a:pt x="27" y="9"/>
                  </a:lnTo>
                  <a:lnTo>
                    <a:pt x="9" y="18"/>
                  </a:lnTo>
                  <a:lnTo>
                    <a:pt x="0" y="35"/>
                  </a:lnTo>
                  <a:lnTo>
                    <a:pt x="0" y="53"/>
                  </a:lnTo>
                  <a:lnTo>
                    <a:pt x="0" y="70"/>
                  </a:lnTo>
                  <a:lnTo>
                    <a:pt x="35" y="168"/>
                  </a:lnTo>
                  <a:lnTo>
                    <a:pt x="44" y="185"/>
                  </a:lnTo>
                  <a:lnTo>
                    <a:pt x="62" y="194"/>
                  </a:lnTo>
                  <a:lnTo>
                    <a:pt x="80" y="203"/>
                  </a:lnTo>
                  <a:lnTo>
                    <a:pt x="97" y="203"/>
                  </a:lnTo>
                  <a:lnTo>
                    <a:pt x="115" y="185"/>
                  </a:lnTo>
                  <a:lnTo>
                    <a:pt x="124" y="176"/>
                  </a:lnTo>
                  <a:lnTo>
                    <a:pt x="132" y="159"/>
                  </a:lnTo>
                  <a:lnTo>
                    <a:pt x="132" y="132"/>
                  </a:lnTo>
                  <a:lnTo>
                    <a:pt x="88" y="35"/>
                  </a:lnTo>
                  <a:lnTo>
                    <a:pt x="80" y="18"/>
                  </a:lnTo>
                  <a:lnTo>
                    <a:pt x="62" y="9"/>
                  </a:lnTo>
                  <a:lnTo>
                    <a:pt x="44" y="0"/>
                  </a:lnTo>
                  <a:lnTo>
                    <a:pt x="27"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69" name="Freeform 154"/>
            <p:cNvSpPr>
              <a:spLocks noChangeArrowheads="1"/>
            </p:cNvSpPr>
            <p:nvPr/>
          </p:nvSpPr>
          <p:spPr bwMode="auto">
            <a:xfrm>
              <a:off x="5900738" y="5151438"/>
              <a:ext cx="47625" cy="66675"/>
            </a:xfrm>
            <a:custGeom>
              <a:avLst/>
              <a:gdLst>
                <a:gd name="T0" fmla="*/ 18978 w 133"/>
                <a:gd name="T1" fmla="*/ 56638 h 186"/>
                <a:gd name="T2" fmla="*/ 18978 w 133"/>
                <a:gd name="T3" fmla="*/ 56638 h 186"/>
                <a:gd name="T4" fmla="*/ 18978 w 133"/>
                <a:gd name="T5" fmla="*/ 56638 h 186"/>
                <a:gd name="T6" fmla="*/ 18978 w 133"/>
                <a:gd name="T7" fmla="*/ 56638 h 186"/>
                <a:gd name="T8" fmla="*/ 22201 w 133"/>
                <a:gd name="T9" fmla="*/ 63090 h 186"/>
                <a:gd name="T10" fmla="*/ 28289 w 133"/>
                <a:gd name="T11" fmla="*/ 66317 h 186"/>
                <a:gd name="T12" fmla="*/ 34734 w 133"/>
                <a:gd name="T13" fmla="*/ 66317 h 186"/>
                <a:gd name="T14" fmla="*/ 40821 w 133"/>
                <a:gd name="T15" fmla="*/ 63090 h 186"/>
                <a:gd name="T16" fmla="*/ 40821 w 133"/>
                <a:gd name="T17" fmla="*/ 63090 h 186"/>
                <a:gd name="T18" fmla="*/ 44044 w 133"/>
                <a:gd name="T19" fmla="*/ 59864 h 186"/>
                <a:gd name="T20" fmla="*/ 47267 w 133"/>
                <a:gd name="T21" fmla="*/ 53770 h 186"/>
                <a:gd name="T22" fmla="*/ 47267 w 133"/>
                <a:gd name="T23" fmla="*/ 47318 h 186"/>
                <a:gd name="T24" fmla="*/ 47267 w 133"/>
                <a:gd name="T25" fmla="*/ 40865 h 186"/>
                <a:gd name="T26" fmla="*/ 47267 w 133"/>
                <a:gd name="T27" fmla="*/ 40865 h 186"/>
                <a:gd name="T28" fmla="*/ 47267 w 133"/>
                <a:gd name="T29" fmla="*/ 40865 h 186"/>
                <a:gd name="T30" fmla="*/ 28289 w 133"/>
                <a:gd name="T31" fmla="*/ 6094 h 186"/>
                <a:gd name="T32" fmla="*/ 28289 w 133"/>
                <a:gd name="T33" fmla="*/ 6094 h 186"/>
                <a:gd name="T34" fmla="*/ 25066 w 133"/>
                <a:gd name="T35" fmla="*/ 2868 h 186"/>
                <a:gd name="T36" fmla="*/ 18978 w 133"/>
                <a:gd name="T37" fmla="*/ 0 h 186"/>
                <a:gd name="T38" fmla="*/ 12533 w 133"/>
                <a:gd name="T39" fmla="*/ 0 h 186"/>
                <a:gd name="T40" fmla="*/ 6087 w 133"/>
                <a:gd name="T41" fmla="*/ 0 h 186"/>
                <a:gd name="T42" fmla="*/ 6087 w 133"/>
                <a:gd name="T43" fmla="*/ 0 h 186"/>
                <a:gd name="T44" fmla="*/ 3223 w 133"/>
                <a:gd name="T45" fmla="*/ 6094 h 186"/>
                <a:gd name="T46" fmla="*/ 0 w 133"/>
                <a:gd name="T47" fmla="*/ 9320 h 186"/>
                <a:gd name="T48" fmla="*/ 0 w 133"/>
                <a:gd name="T49" fmla="*/ 15773 h 186"/>
                <a:gd name="T50" fmla="*/ 0 w 133"/>
                <a:gd name="T51" fmla="*/ 21867 h 186"/>
                <a:gd name="T52" fmla="*/ 0 w 133"/>
                <a:gd name="T53" fmla="*/ 21867 h 186"/>
                <a:gd name="T54" fmla="*/ 0 w 133"/>
                <a:gd name="T55" fmla="*/ 21867 h 186"/>
                <a:gd name="T56" fmla="*/ 18978 w 133"/>
                <a:gd name="T57" fmla="*/ 56638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3" h="186">
                  <a:moveTo>
                    <a:pt x="53" y="158"/>
                  </a:moveTo>
                  <a:lnTo>
                    <a:pt x="53" y="158"/>
                  </a:lnTo>
                  <a:lnTo>
                    <a:pt x="62" y="176"/>
                  </a:lnTo>
                  <a:lnTo>
                    <a:pt x="79" y="185"/>
                  </a:lnTo>
                  <a:lnTo>
                    <a:pt x="97" y="185"/>
                  </a:lnTo>
                  <a:lnTo>
                    <a:pt x="114" y="176"/>
                  </a:lnTo>
                  <a:lnTo>
                    <a:pt x="123" y="167"/>
                  </a:lnTo>
                  <a:lnTo>
                    <a:pt x="132" y="150"/>
                  </a:lnTo>
                  <a:lnTo>
                    <a:pt x="132" y="132"/>
                  </a:lnTo>
                  <a:lnTo>
                    <a:pt x="132" y="114"/>
                  </a:lnTo>
                  <a:lnTo>
                    <a:pt x="79" y="17"/>
                  </a:lnTo>
                  <a:lnTo>
                    <a:pt x="70" y="8"/>
                  </a:lnTo>
                  <a:lnTo>
                    <a:pt x="53" y="0"/>
                  </a:lnTo>
                  <a:lnTo>
                    <a:pt x="35" y="0"/>
                  </a:lnTo>
                  <a:lnTo>
                    <a:pt x="17" y="0"/>
                  </a:lnTo>
                  <a:lnTo>
                    <a:pt x="9" y="17"/>
                  </a:lnTo>
                  <a:lnTo>
                    <a:pt x="0" y="26"/>
                  </a:lnTo>
                  <a:lnTo>
                    <a:pt x="0" y="44"/>
                  </a:lnTo>
                  <a:lnTo>
                    <a:pt x="0" y="61"/>
                  </a:lnTo>
                  <a:lnTo>
                    <a:pt x="53" y="1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0" name="Freeform 155"/>
            <p:cNvSpPr>
              <a:spLocks noChangeArrowheads="1"/>
            </p:cNvSpPr>
            <p:nvPr/>
          </p:nvSpPr>
          <p:spPr bwMode="auto">
            <a:xfrm>
              <a:off x="5840413" y="5053013"/>
              <a:ext cx="50800" cy="60325"/>
            </a:xfrm>
            <a:custGeom>
              <a:avLst/>
              <a:gdLst>
                <a:gd name="T0" fmla="*/ 47223 w 142"/>
                <a:gd name="T1" fmla="*/ 37837 h 169"/>
                <a:gd name="T2" fmla="*/ 47223 w 142"/>
                <a:gd name="T3" fmla="*/ 37837 h 169"/>
                <a:gd name="T4" fmla="*/ 25400 w 142"/>
                <a:gd name="T5" fmla="*/ 6425 h 169"/>
                <a:gd name="T6" fmla="*/ 25400 w 142"/>
                <a:gd name="T7" fmla="*/ 6425 h 169"/>
                <a:gd name="T8" fmla="*/ 22180 w 142"/>
                <a:gd name="T9" fmla="*/ 3213 h 169"/>
                <a:gd name="T10" fmla="*/ 18961 w 142"/>
                <a:gd name="T11" fmla="*/ 0 h 169"/>
                <a:gd name="T12" fmla="*/ 12521 w 142"/>
                <a:gd name="T13" fmla="*/ 0 h 169"/>
                <a:gd name="T14" fmla="*/ 6439 w 142"/>
                <a:gd name="T15" fmla="*/ 3213 h 169"/>
                <a:gd name="T16" fmla="*/ 6439 w 142"/>
                <a:gd name="T17" fmla="*/ 3213 h 169"/>
                <a:gd name="T18" fmla="*/ 3220 w 142"/>
                <a:gd name="T19" fmla="*/ 6425 h 169"/>
                <a:gd name="T20" fmla="*/ 3220 w 142"/>
                <a:gd name="T21" fmla="*/ 12493 h 169"/>
                <a:gd name="T22" fmla="*/ 0 w 142"/>
                <a:gd name="T23" fmla="*/ 15706 h 169"/>
                <a:gd name="T24" fmla="*/ 3220 w 142"/>
                <a:gd name="T25" fmla="*/ 22131 h 169"/>
                <a:gd name="T26" fmla="*/ 3220 w 142"/>
                <a:gd name="T27" fmla="*/ 22131 h 169"/>
                <a:gd name="T28" fmla="*/ 3220 w 142"/>
                <a:gd name="T29" fmla="*/ 22131 h 169"/>
                <a:gd name="T30" fmla="*/ 25400 w 142"/>
                <a:gd name="T31" fmla="*/ 53543 h 169"/>
                <a:gd name="T32" fmla="*/ 25400 w 142"/>
                <a:gd name="T33" fmla="*/ 53543 h 169"/>
                <a:gd name="T34" fmla="*/ 25400 w 142"/>
                <a:gd name="T35" fmla="*/ 53543 h 169"/>
                <a:gd name="T36" fmla="*/ 25400 w 142"/>
                <a:gd name="T37" fmla="*/ 53543 h 169"/>
                <a:gd name="T38" fmla="*/ 28620 w 142"/>
                <a:gd name="T39" fmla="*/ 59968 h 169"/>
                <a:gd name="T40" fmla="*/ 31482 w 142"/>
                <a:gd name="T41" fmla="*/ 59968 h 169"/>
                <a:gd name="T42" fmla="*/ 37921 w 142"/>
                <a:gd name="T43" fmla="*/ 59968 h 169"/>
                <a:gd name="T44" fmla="*/ 44361 w 142"/>
                <a:gd name="T45" fmla="*/ 59968 h 169"/>
                <a:gd name="T46" fmla="*/ 44361 w 142"/>
                <a:gd name="T47" fmla="*/ 59968 h 169"/>
                <a:gd name="T48" fmla="*/ 47223 w 142"/>
                <a:gd name="T49" fmla="*/ 53543 h 169"/>
                <a:gd name="T50" fmla="*/ 50442 w 142"/>
                <a:gd name="T51" fmla="*/ 50330 h 169"/>
                <a:gd name="T52" fmla="*/ 50442 w 142"/>
                <a:gd name="T53" fmla="*/ 44262 h 169"/>
                <a:gd name="T54" fmla="*/ 47223 w 142"/>
                <a:gd name="T55" fmla="*/ 37837 h 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69">
                  <a:moveTo>
                    <a:pt x="132" y="106"/>
                  </a:moveTo>
                  <a:lnTo>
                    <a:pt x="132" y="106"/>
                  </a:lnTo>
                  <a:lnTo>
                    <a:pt x="71" y="18"/>
                  </a:lnTo>
                  <a:lnTo>
                    <a:pt x="62" y="9"/>
                  </a:lnTo>
                  <a:lnTo>
                    <a:pt x="53" y="0"/>
                  </a:lnTo>
                  <a:lnTo>
                    <a:pt x="35" y="0"/>
                  </a:lnTo>
                  <a:lnTo>
                    <a:pt x="18" y="9"/>
                  </a:lnTo>
                  <a:lnTo>
                    <a:pt x="9" y="18"/>
                  </a:lnTo>
                  <a:lnTo>
                    <a:pt x="9" y="35"/>
                  </a:lnTo>
                  <a:lnTo>
                    <a:pt x="0" y="44"/>
                  </a:lnTo>
                  <a:lnTo>
                    <a:pt x="9" y="62"/>
                  </a:lnTo>
                  <a:lnTo>
                    <a:pt x="71" y="150"/>
                  </a:lnTo>
                  <a:lnTo>
                    <a:pt x="80" y="168"/>
                  </a:lnTo>
                  <a:lnTo>
                    <a:pt x="88" y="168"/>
                  </a:lnTo>
                  <a:lnTo>
                    <a:pt x="106" y="168"/>
                  </a:lnTo>
                  <a:lnTo>
                    <a:pt x="124" y="168"/>
                  </a:lnTo>
                  <a:lnTo>
                    <a:pt x="132" y="150"/>
                  </a:lnTo>
                  <a:lnTo>
                    <a:pt x="141" y="141"/>
                  </a:lnTo>
                  <a:lnTo>
                    <a:pt x="141" y="124"/>
                  </a:lnTo>
                  <a:lnTo>
                    <a:pt x="132"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1" name="Freeform 156"/>
            <p:cNvSpPr>
              <a:spLocks noChangeArrowheads="1"/>
            </p:cNvSpPr>
            <p:nvPr/>
          </p:nvSpPr>
          <p:spPr bwMode="auto">
            <a:xfrm>
              <a:off x="5776913" y="4964113"/>
              <a:ext cx="47625" cy="53975"/>
            </a:xfrm>
            <a:custGeom>
              <a:avLst/>
              <a:gdLst>
                <a:gd name="T0" fmla="*/ 2865 w 133"/>
                <a:gd name="T1" fmla="*/ 0 h 151"/>
                <a:gd name="T2" fmla="*/ 2865 w 133"/>
                <a:gd name="T3" fmla="*/ 0 h 151"/>
                <a:gd name="T4" fmla="*/ 0 w 133"/>
                <a:gd name="T5" fmla="*/ 9294 h 151"/>
                <a:gd name="T6" fmla="*/ 0 w 133"/>
                <a:gd name="T7" fmla="*/ 15728 h 151"/>
                <a:gd name="T8" fmla="*/ 0 w 133"/>
                <a:gd name="T9" fmla="*/ 15728 h 151"/>
                <a:gd name="T10" fmla="*/ 25066 w 133"/>
                <a:gd name="T11" fmla="*/ 47183 h 151"/>
                <a:gd name="T12" fmla="*/ 25066 w 133"/>
                <a:gd name="T13" fmla="*/ 47183 h 151"/>
                <a:gd name="T14" fmla="*/ 25066 w 133"/>
                <a:gd name="T15" fmla="*/ 47183 h 151"/>
                <a:gd name="T16" fmla="*/ 25066 w 133"/>
                <a:gd name="T17" fmla="*/ 47183 h 151"/>
                <a:gd name="T18" fmla="*/ 28289 w 133"/>
                <a:gd name="T19" fmla="*/ 50400 h 151"/>
                <a:gd name="T20" fmla="*/ 31511 w 133"/>
                <a:gd name="T21" fmla="*/ 53618 h 151"/>
                <a:gd name="T22" fmla="*/ 37599 w 133"/>
                <a:gd name="T23" fmla="*/ 53618 h 151"/>
                <a:gd name="T24" fmla="*/ 40821 w 133"/>
                <a:gd name="T25" fmla="*/ 50400 h 151"/>
                <a:gd name="T26" fmla="*/ 40821 w 133"/>
                <a:gd name="T27" fmla="*/ 50400 h 151"/>
                <a:gd name="T28" fmla="*/ 44044 w 133"/>
                <a:gd name="T29" fmla="*/ 47183 h 151"/>
                <a:gd name="T30" fmla="*/ 47267 w 133"/>
                <a:gd name="T31" fmla="*/ 41107 h 151"/>
                <a:gd name="T32" fmla="*/ 44044 w 133"/>
                <a:gd name="T33" fmla="*/ 37890 h 151"/>
                <a:gd name="T34" fmla="*/ 44044 w 133"/>
                <a:gd name="T35" fmla="*/ 31456 h 151"/>
                <a:gd name="T36" fmla="*/ 44044 w 133"/>
                <a:gd name="T37" fmla="*/ 31456 h 151"/>
                <a:gd name="T38" fmla="*/ 18978 w 133"/>
                <a:gd name="T39" fmla="*/ 3217 h 151"/>
                <a:gd name="T40" fmla="*/ 18978 w 133"/>
                <a:gd name="T41" fmla="*/ 3217 h 151"/>
                <a:gd name="T42" fmla="*/ 12533 w 133"/>
                <a:gd name="T43" fmla="*/ 0 h 151"/>
                <a:gd name="T44" fmla="*/ 2865 w 133"/>
                <a:gd name="T45" fmla="*/ 0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3" h="151">
                  <a:moveTo>
                    <a:pt x="8" y="0"/>
                  </a:moveTo>
                  <a:lnTo>
                    <a:pt x="8" y="0"/>
                  </a:lnTo>
                  <a:lnTo>
                    <a:pt x="0" y="26"/>
                  </a:lnTo>
                  <a:lnTo>
                    <a:pt x="0" y="44"/>
                  </a:lnTo>
                  <a:lnTo>
                    <a:pt x="70" y="132"/>
                  </a:lnTo>
                  <a:lnTo>
                    <a:pt x="79" y="141"/>
                  </a:lnTo>
                  <a:lnTo>
                    <a:pt x="88" y="150"/>
                  </a:lnTo>
                  <a:lnTo>
                    <a:pt x="105" y="150"/>
                  </a:lnTo>
                  <a:lnTo>
                    <a:pt x="114" y="141"/>
                  </a:lnTo>
                  <a:lnTo>
                    <a:pt x="123" y="132"/>
                  </a:lnTo>
                  <a:lnTo>
                    <a:pt x="132" y="115"/>
                  </a:lnTo>
                  <a:lnTo>
                    <a:pt x="123" y="106"/>
                  </a:lnTo>
                  <a:lnTo>
                    <a:pt x="123" y="88"/>
                  </a:lnTo>
                  <a:lnTo>
                    <a:pt x="53" y="9"/>
                  </a:lnTo>
                  <a:lnTo>
                    <a:pt x="35" y="0"/>
                  </a:lnTo>
                  <a:lnTo>
                    <a:pt x="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2" name="Freeform 157"/>
            <p:cNvSpPr>
              <a:spLocks noChangeArrowheads="1"/>
            </p:cNvSpPr>
            <p:nvPr/>
          </p:nvSpPr>
          <p:spPr bwMode="auto">
            <a:xfrm>
              <a:off x="5703888" y="4878388"/>
              <a:ext cx="44450" cy="47625"/>
            </a:xfrm>
            <a:custGeom>
              <a:avLst/>
              <a:gdLst>
                <a:gd name="T0" fmla="*/ 2868 w 124"/>
                <a:gd name="T1" fmla="*/ 0 h 133"/>
                <a:gd name="T2" fmla="*/ 2868 w 124"/>
                <a:gd name="T3" fmla="*/ 0 h 133"/>
                <a:gd name="T4" fmla="*/ 0 w 124"/>
                <a:gd name="T5" fmla="*/ 6087 h 133"/>
                <a:gd name="T6" fmla="*/ 0 w 124"/>
                <a:gd name="T7" fmla="*/ 12533 h 133"/>
                <a:gd name="T8" fmla="*/ 2868 w 124"/>
                <a:gd name="T9" fmla="*/ 12533 h 133"/>
                <a:gd name="T10" fmla="*/ 25093 w 124"/>
                <a:gd name="T11" fmla="*/ 44044 h 133"/>
                <a:gd name="T12" fmla="*/ 25093 w 124"/>
                <a:gd name="T13" fmla="*/ 44044 h 133"/>
                <a:gd name="T14" fmla="*/ 25093 w 124"/>
                <a:gd name="T15" fmla="*/ 44044 h 133"/>
                <a:gd name="T16" fmla="*/ 25093 w 124"/>
                <a:gd name="T17" fmla="*/ 44044 h 133"/>
                <a:gd name="T18" fmla="*/ 25093 w 124"/>
                <a:gd name="T19" fmla="*/ 44044 h 133"/>
                <a:gd name="T20" fmla="*/ 34771 w 124"/>
                <a:gd name="T21" fmla="*/ 47267 h 133"/>
                <a:gd name="T22" fmla="*/ 40865 w 124"/>
                <a:gd name="T23" fmla="*/ 44044 h 133"/>
                <a:gd name="T24" fmla="*/ 40865 w 124"/>
                <a:gd name="T25" fmla="*/ 44044 h 133"/>
                <a:gd name="T26" fmla="*/ 44092 w 124"/>
                <a:gd name="T27" fmla="*/ 37957 h 133"/>
                <a:gd name="T28" fmla="*/ 40865 w 124"/>
                <a:gd name="T29" fmla="*/ 28289 h 133"/>
                <a:gd name="T30" fmla="*/ 15773 w 124"/>
                <a:gd name="T31" fmla="*/ 3223 h 133"/>
                <a:gd name="T32" fmla="*/ 15773 w 124"/>
                <a:gd name="T33" fmla="*/ 3223 h 133"/>
                <a:gd name="T34" fmla="*/ 9320 w 124"/>
                <a:gd name="T35" fmla="*/ 0 h 133"/>
                <a:gd name="T36" fmla="*/ 2868 w 124"/>
                <a:gd name="T37" fmla="*/ 0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4" h="133">
                  <a:moveTo>
                    <a:pt x="8" y="0"/>
                  </a:moveTo>
                  <a:lnTo>
                    <a:pt x="8" y="0"/>
                  </a:lnTo>
                  <a:lnTo>
                    <a:pt x="0" y="17"/>
                  </a:lnTo>
                  <a:lnTo>
                    <a:pt x="0" y="35"/>
                  </a:lnTo>
                  <a:lnTo>
                    <a:pt x="8" y="35"/>
                  </a:lnTo>
                  <a:lnTo>
                    <a:pt x="70" y="123"/>
                  </a:lnTo>
                  <a:lnTo>
                    <a:pt x="97" y="132"/>
                  </a:lnTo>
                  <a:lnTo>
                    <a:pt x="114" y="123"/>
                  </a:lnTo>
                  <a:lnTo>
                    <a:pt x="123" y="106"/>
                  </a:lnTo>
                  <a:lnTo>
                    <a:pt x="114" y="79"/>
                  </a:lnTo>
                  <a:lnTo>
                    <a:pt x="44" y="9"/>
                  </a:lnTo>
                  <a:lnTo>
                    <a:pt x="26" y="0"/>
                  </a:lnTo>
                  <a:lnTo>
                    <a:pt x="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3" name="Freeform 158"/>
            <p:cNvSpPr>
              <a:spLocks noChangeArrowheads="1"/>
            </p:cNvSpPr>
            <p:nvPr/>
          </p:nvSpPr>
          <p:spPr bwMode="auto">
            <a:xfrm>
              <a:off x="5561013" y="614363"/>
              <a:ext cx="50800" cy="527050"/>
            </a:xfrm>
            <a:custGeom>
              <a:avLst/>
              <a:gdLst>
                <a:gd name="T0" fmla="*/ 25042 w 142"/>
                <a:gd name="T1" fmla="*/ 526690 h 1466"/>
                <a:gd name="T2" fmla="*/ 25042 w 142"/>
                <a:gd name="T3" fmla="*/ 526690 h 1466"/>
                <a:gd name="T4" fmla="*/ 37563 w 142"/>
                <a:gd name="T5" fmla="*/ 459821 h 1466"/>
                <a:gd name="T6" fmla="*/ 44003 w 142"/>
                <a:gd name="T7" fmla="*/ 396546 h 1466"/>
                <a:gd name="T8" fmla="*/ 44003 w 142"/>
                <a:gd name="T9" fmla="*/ 396546 h 1466"/>
                <a:gd name="T10" fmla="*/ 47223 w 142"/>
                <a:gd name="T11" fmla="*/ 330035 h 1466"/>
                <a:gd name="T12" fmla="*/ 50442 w 142"/>
                <a:gd name="T13" fmla="*/ 263165 h 1466"/>
                <a:gd name="T14" fmla="*/ 50442 w 142"/>
                <a:gd name="T15" fmla="*/ 263165 h 1466"/>
                <a:gd name="T16" fmla="*/ 47223 w 142"/>
                <a:gd name="T17" fmla="*/ 196655 h 1466"/>
                <a:gd name="T18" fmla="*/ 44003 w 142"/>
                <a:gd name="T19" fmla="*/ 133380 h 1466"/>
                <a:gd name="T20" fmla="*/ 44003 w 142"/>
                <a:gd name="T21" fmla="*/ 133380 h 1466"/>
                <a:gd name="T22" fmla="*/ 34701 w 142"/>
                <a:gd name="T23" fmla="*/ 66510 h 1466"/>
                <a:gd name="T24" fmla="*/ 21823 w 142"/>
                <a:gd name="T25" fmla="*/ 0 h 1466"/>
                <a:gd name="T26" fmla="*/ 21823 w 142"/>
                <a:gd name="T27" fmla="*/ 0 h 1466"/>
                <a:gd name="T28" fmla="*/ 9301 w 142"/>
                <a:gd name="T29" fmla="*/ 66510 h 1466"/>
                <a:gd name="T30" fmla="*/ 2862 w 142"/>
                <a:gd name="T31" fmla="*/ 133380 h 1466"/>
                <a:gd name="T32" fmla="*/ 2862 w 142"/>
                <a:gd name="T33" fmla="*/ 133380 h 1466"/>
                <a:gd name="T34" fmla="*/ 0 w 142"/>
                <a:gd name="T35" fmla="*/ 196655 h 1466"/>
                <a:gd name="T36" fmla="*/ 0 w 142"/>
                <a:gd name="T37" fmla="*/ 263165 h 1466"/>
                <a:gd name="T38" fmla="*/ 0 w 142"/>
                <a:gd name="T39" fmla="*/ 263165 h 1466"/>
                <a:gd name="T40" fmla="*/ 0 w 142"/>
                <a:gd name="T41" fmla="*/ 330035 h 1466"/>
                <a:gd name="T42" fmla="*/ 6082 w 142"/>
                <a:gd name="T43" fmla="*/ 396546 h 1466"/>
                <a:gd name="T44" fmla="*/ 6082 w 142"/>
                <a:gd name="T45" fmla="*/ 396546 h 1466"/>
                <a:gd name="T46" fmla="*/ 12521 w 142"/>
                <a:gd name="T47" fmla="*/ 463056 h 1466"/>
                <a:gd name="T48" fmla="*/ 25042 w 142"/>
                <a:gd name="T49" fmla="*/ 526690 h 1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466">
                  <a:moveTo>
                    <a:pt x="70" y="1465"/>
                  </a:moveTo>
                  <a:lnTo>
                    <a:pt x="70" y="1465"/>
                  </a:lnTo>
                  <a:lnTo>
                    <a:pt x="105" y="1279"/>
                  </a:lnTo>
                  <a:lnTo>
                    <a:pt x="123" y="1103"/>
                  </a:lnTo>
                  <a:lnTo>
                    <a:pt x="132" y="918"/>
                  </a:lnTo>
                  <a:lnTo>
                    <a:pt x="141" y="732"/>
                  </a:lnTo>
                  <a:lnTo>
                    <a:pt x="132" y="547"/>
                  </a:lnTo>
                  <a:lnTo>
                    <a:pt x="123" y="371"/>
                  </a:lnTo>
                  <a:lnTo>
                    <a:pt x="97" y="185"/>
                  </a:lnTo>
                  <a:lnTo>
                    <a:pt x="61" y="0"/>
                  </a:lnTo>
                  <a:lnTo>
                    <a:pt x="26" y="185"/>
                  </a:lnTo>
                  <a:lnTo>
                    <a:pt x="8" y="371"/>
                  </a:lnTo>
                  <a:lnTo>
                    <a:pt x="0" y="547"/>
                  </a:lnTo>
                  <a:lnTo>
                    <a:pt x="0" y="732"/>
                  </a:lnTo>
                  <a:lnTo>
                    <a:pt x="0" y="918"/>
                  </a:lnTo>
                  <a:lnTo>
                    <a:pt x="17" y="1103"/>
                  </a:lnTo>
                  <a:lnTo>
                    <a:pt x="35" y="1288"/>
                  </a:lnTo>
                  <a:lnTo>
                    <a:pt x="70" y="14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4" name="Freeform 159"/>
            <p:cNvSpPr>
              <a:spLocks noChangeArrowheads="1"/>
            </p:cNvSpPr>
            <p:nvPr/>
          </p:nvSpPr>
          <p:spPr bwMode="auto">
            <a:xfrm>
              <a:off x="5942013" y="1174750"/>
              <a:ext cx="50800" cy="527050"/>
            </a:xfrm>
            <a:custGeom>
              <a:avLst/>
              <a:gdLst>
                <a:gd name="T0" fmla="*/ 25222 w 143"/>
                <a:gd name="T1" fmla="*/ 526690 h 1466"/>
                <a:gd name="T2" fmla="*/ 25222 w 143"/>
                <a:gd name="T3" fmla="*/ 526690 h 1466"/>
                <a:gd name="T4" fmla="*/ 37656 w 143"/>
                <a:gd name="T5" fmla="*/ 459821 h 1466"/>
                <a:gd name="T6" fmla="*/ 44050 w 143"/>
                <a:gd name="T7" fmla="*/ 396546 h 1466"/>
                <a:gd name="T8" fmla="*/ 44050 w 143"/>
                <a:gd name="T9" fmla="*/ 396546 h 1466"/>
                <a:gd name="T10" fmla="*/ 47248 w 143"/>
                <a:gd name="T11" fmla="*/ 330035 h 1466"/>
                <a:gd name="T12" fmla="*/ 50445 w 143"/>
                <a:gd name="T13" fmla="*/ 263165 h 1466"/>
                <a:gd name="T14" fmla="*/ 50445 w 143"/>
                <a:gd name="T15" fmla="*/ 263165 h 1466"/>
                <a:gd name="T16" fmla="*/ 47248 w 143"/>
                <a:gd name="T17" fmla="*/ 196655 h 1466"/>
                <a:gd name="T18" fmla="*/ 44050 w 143"/>
                <a:gd name="T19" fmla="*/ 133380 h 1466"/>
                <a:gd name="T20" fmla="*/ 44050 w 143"/>
                <a:gd name="T21" fmla="*/ 133380 h 1466"/>
                <a:gd name="T22" fmla="*/ 34814 w 143"/>
                <a:gd name="T23" fmla="*/ 66510 h 1466"/>
                <a:gd name="T24" fmla="*/ 22025 w 143"/>
                <a:gd name="T25" fmla="*/ 0 h 1466"/>
                <a:gd name="T26" fmla="*/ 22025 w 143"/>
                <a:gd name="T27" fmla="*/ 0 h 1466"/>
                <a:gd name="T28" fmla="*/ 9592 w 143"/>
                <a:gd name="T29" fmla="*/ 66510 h 1466"/>
                <a:gd name="T30" fmla="*/ 3197 w 143"/>
                <a:gd name="T31" fmla="*/ 133380 h 1466"/>
                <a:gd name="T32" fmla="*/ 3197 w 143"/>
                <a:gd name="T33" fmla="*/ 133380 h 1466"/>
                <a:gd name="T34" fmla="*/ 0 w 143"/>
                <a:gd name="T35" fmla="*/ 196655 h 1466"/>
                <a:gd name="T36" fmla="*/ 0 w 143"/>
                <a:gd name="T37" fmla="*/ 263165 h 1466"/>
                <a:gd name="T38" fmla="*/ 0 w 143"/>
                <a:gd name="T39" fmla="*/ 263165 h 1466"/>
                <a:gd name="T40" fmla="*/ 0 w 143"/>
                <a:gd name="T41" fmla="*/ 330035 h 1466"/>
                <a:gd name="T42" fmla="*/ 6394 w 143"/>
                <a:gd name="T43" fmla="*/ 396546 h 1466"/>
                <a:gd name="T44" fmla="*/ 6394 w 143"/>
                <a:gd name="T45" fmla="*/ 396546 h 1466"/>
                <a:gd name="T46" fmla="*/ 12789 w 143"/>
                <a:gd name="T47" fmla="*/ 463056 h 1466"/>
                <a:gd name="T48" fmla="*/ 25222 w 143"/>
                <a:gd name="T49" fmla="*/ 526690 h 1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3" h="1466">
                  <a:moveTo>
                    <a:pt x="71" y="1465"/>
                  </a:moveTo>
                  <a:lnTo>
                    <a:pt x="71" y="1465"/>
                  </a:lnTo>
                  <a:lnTo>
                    <a:pt x="106" y="1279"/>
                  </a:lnTo>
                  <a:lnTo>
                    <a:pt x="124" y="1103"/>
                  </a:lnTo>
                  <a:lnTo>
                    <a:pt x="133" y="918"/>
                  </a:lnTo>
                  <a:lnTo>
                    <a:pt x="142" y="732"/>
                  </a:lnTo>
                  <a:lnTo>
                    <a:pt x="133" y="547"/>
                  </a:lnTo>
                  <a:lnTo>
                    <a:pt x="124" y="371"/>
                  </a:lnTo>
                  <a:lnTo>
                    <a:pt x="98" y="185"/>
                  </a:lnTo>
                  <a:lnTo>
                    <a:pt x="62" y="0"/>
                  </a:lnTo>
                  <a:lnTo>
                    <a:pt x="27" y="185"/>
                  </a:lnTo>
                  <a:lnTo>
                    <a:pt x="9" y="371"/>
                  </a:lnTo>
                  <a:lnTo>
                    <a:pt x="0" y="547"/>
                  </a:lnTo>
                  <a:lnTo>
                    <a:pt x="0" y="732"/>
                  </a:lnTo>
                  <a:lnTo>
                    <a:pt x="0" y="918"/>
                  </a:lnTo>
                  <a:lnTo>
                    <a:pt x="18" y="1103"/>
                  </a:lnTo>
                  <a:lnTo>
                    <a:pt x="36" y="1288"/>
                  </a:lnTo>
                  <a:lnTo>
                    <a:pt x="71" y="14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5" name="Freeform 160"/>
            <p:cNvSpPr>
              <a:spLocks noChangeArrowheads="1"/>
            </p:cNvSpPr>
            <p:nvPr/>
          </p:nvSpPr>
          <p:spPr bwMode="auto">
            <a:xfrm>
              <a:off x="5624513" y="4181475"/>
              <a:ext cx="19050" cy="6350"/>
            </a:xfrm>
            <a:custGeom>
              <a:avLst/>
              <a:gdLst>
                <a:gd name="T0" fmla="*/ 18697 w 54"/>
                <a:gd name="T1" fmla="*/ 0 h 19"/>
                <a:gd name="T2" fmla="*/ 0 w 54"/>
                <a:gd name="T3" fmla="*/ 6016 h 19"/>
                <a:gd name="T4" fmla="*/ 18697 w 54"/>
                <a:gd name="T5" fmla="*/ 3008 h 19"/>
                <a:gd name="T6" fmla="*/ 18697 w 54"/>
                <a:gd name="T7" fmla="*/ 3008 h 19"/>
                <a:gd name="T8" fmla="*/ 18697 w 54"/>
                <a:gd name="T9" fmla="*/ 3008 h 19"/>
                <a:gd name="T10" fmla="*/ 18697 w 54"/>
                <a:gd name="T11" fmla="*/ 3008 h 19"/>
                <a:gd name="T12" fmla="*/ 18697 w 54"/>
                <a:gd name="T13" fmla="*/ 3008 h 19"/>
                <a:gd name="T14" fmla="*/ 18697 w 54"/>
                <a:gd name="T15" fmla="*/ 3008 h 19"/>
                <a:gd name="T16" fmla="*/ 18697 w 5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9">
                  <a:moveTo>
                    <a:pt x="53" y="0"/>
                  </a:moveTo>
                  <a:lnTo>
                    <a:pt x="0" y="18"/>
                  </a:lnTo>
                  <a:lnTo>
                    <a:pt x="53" y="9"/>
                  </a:lnTo>
                  <a:lnTo>
                    <a:pt x="5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6" name="Freeform 161"/>
            <p:cNvSpPr>
              <a:spLocks noChangeArrowheads="1"/>
            </p:cNvSpPr>
            <p:nvPr/>
          </p:nvSpPr>
          <p:spPr bwMode="auto">
            <a:xfrm>
              <a:off x="5713413" y="4165600"/>
              <a:ext cx="53975" cy="19050"/>
            </a:xfrm>
            <a:custGeom>
              <a:avLst/>
              <a:gdLst>
                <a:gd name="T0" fmla="*/ 47183 w 151"/>
                <a:gd name="T1" fmla="*/ 18697 h 54"/>
                <a:gd name="T2" fmla="*/ 47183 w 151"/>
                <a:gd name="T3" fmla="*/ 18697 h 54"/>
                <a:gd name="T4" fmla="*/ 53618 w 151"/>
                <a:gd name="T5" fmla="*/ 12347 h 54"/>
                <a:gd name="T6" fmla="*/ 53618 w 151"/>
                <a:gd name="T7" fmla="*/ 6350 h 54"/>
                <a:gd name="T8" fmla="*/ 53618 w 151"/>
                <a:gd name="T9" fmla="*/ 6350 h 54"/>
                <a:gd name="T10" fmla="*/ 50400 w 151"/>
                <a:gd name="T11" fmla="*/ 0 h 54"/>
                <a:gd name="T12" fmla="*/ 44324 w 151"/>
                <a:gd name="T13" fmla="*/ 0 h 54"/>
                <a:gd name="T14" fmla="*/ 6434 w 151"/>
                <a:gd name="T15" fmla="*/ 3175 h 54"/>
                <a:gd name="T16" fmla="*/ 6434 w 151"/>
                <a:gd name="T17" fmla="*/ 3175 h 54"/>
                <a:gd name="T18" fmla="*/ 0 w 151"/>
                <a:gd name="T19" fmla="*/ 6350 h 54"/>
                <a:gd name="T20" fmla="*/ 0 w 151"/>
                <a:gd name="T21" fmla="*/ 12347 h 54"/>
                <a:gd name="T22" fmla="*/ 0 w 151"/>
                <a:gd name="T23" fmla="*/ 12347 h 54"/>
                <a:gd name="T24" fmla="*/ 3217 w 151"/>
                <a:gd name="T25" fmla="*/ 15522 h 54"/>
                <a:gd name="T26" fmla="*/ 6434 w 151"/>
                <a:gd name="T27" fmla="*/ 18697 h 54"/>
                <a:gd name="T28" fmla="*/ 44324 w 151"/>
                <a:gd name="T29" fmla="*/ 18697 h 54"/>
                <a:gd name="T30" fmla="*/ 44324 w 151"/>
                <a:gd name="T31" fmla="*/ 18697 h 54"/>
                <a:gd name="T32" fmla="*/ 47183 w 151"/>
                <a:gd name="T33" fmla="*/ 1869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1" h="54">
                  <a:moveTo>
                    <a:pt x="132" y="53"/>
                  </a:moveTo>
                  <a:lnTo>
                    <a:pt x="132" y="53"/>
                  </a:lnTo>
                  <a:lnTo>
                    <a:pt x="150" y="35"/>
                  </a:lnTo>
                  <a:lnTo>
                    <a:pt x="150" y="18"/>
                  </a:lnTo>
                  <a:lnTo>
                    <a:pt x="141" y="0"/>
                  </a:lnTo>
                  <a:lnTo>
                    <a:pt x="124" y="0"/>
                  </a:lnTo>
                  <a:lnTo>
                    <a:pt x="18" y="9"/>
                  </a:lnTo>
                  <a:lnTo>
                    <a:pt x="0" y="18"/>
                  </a:lnTo>
                  <a:lnTo>
                    <a:pt x="0" y="35"/>
                  </a:lnTo>
                  <a:lnTo>
                    <a:pt x="9" y="44"/>
                  </a:lnTo>
                  <a:lnTo>
                    <a:pt x="18" y="53"/>
                  </a:lnTo>
                  <a:lnTo>
                    <a:pt x="124" y="53"/>
                  </a:lnTo>
                  <a:lnTo>
                    <a:pt x="132" y="5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7" name="Freeform 162"/>
            <p:cNvSpPr>
              <a:spLocks noChangeArrowheads="1"/>
            </p:cNvSpPr>
            <p:nvPr/>
          </p:nvSpPr>
          <p:spPr bwMode="auto">
            <a:xfrm>
              <a:off x="5821363" y="4149725"/>
              <a:ext cx="66675" cy="31750"/>
            </a:xfrm>
            <a:custGeom>
              <a:avLst/>
              <a:gdLst>
                <a:gd name="T0" fmla="*/ 53770 w 186"/>
                <a:gd name="T1" fmla="*/ 31393 h 89"/>
                <a:gd name="T2" fmla="*/ 53770 w 186"/>
                <a:gd name="T3" fmla="*/ 31393 h 89"/>
                <a:gd name="T4" fmla="*/ 60223 w 186"/>
                <a:gd name="T5" fmla="*/ 28183 h 89"/>
                <a:gd name="T6" fmla="*/ 63449 w 186"/>
                <a:gd name="T7" fmla="*/ 25329 h 89"/>
                <a:gd name="T8" fmla="*/ 66317 w 186"/>
                <a:gd name="T9" fmla="*/ 18907 h 89"/>
                <a:gd name="T10" fmla="*/ 66317 w 186"/>
                <a:gd name="T11" fmla="*/ 12486 h 89"/>
                <a:gd name="T12" fmla="*/ 66317 w 186"/>
                <a:gd name="T13" fmla="*/ 12486 h 89"/>
                <a:gd name="T14" fmla="*/ 66317 w 186"/>
                <a:gd name="T15" fmla="*/ 6421 h 89"/>
                <a:gd name="T16" fmla="*/ 63449 w 186"/>
                <a:gd name="T17" fmla="*/ 3211 h 89"/>
                <a:gd name="T18" fmla="*/ 56996 w 186"/>
                <a:gd name="T19" fmla="*/ 0 h 89"/>
                <a:gd name="T20" fmla="*/ 50544 w 186"/>
                <a:gd name="T21" fmla="*/ 0 h 89"/>
                <a:gd name="T22" fmla="*/ 12546 w 186"/>
                <a:gd name="T23" fmla="*/ 3211 h 89"/>
                <a:gd name="T24" fmla="*/ 12546 w 186"/>
                <a:gd name="T25" fmla="*/ 3211 h 89"/>
                <a:gd name="T26" fmla="*/ 3226 w 186"/>
                <a:gd name="T27" fmla="*/ 9275 h 89"/>
                <a:gd name="T28" fmla="*/ 0 w 186"/>
                <a:gd name="T29" fmla="*/ 12486 h 89"/>
                <a:gd name="T30" fmla="*/ 0 w 186"/>
                <a:gd name="T31" fmla="*/ 18907 h 89"/>
                <a:gd name="T32" fmla="*/ 0 w 186"/>
                <a:gd name="T33" fmla="*/ 18907 h 89"/>
                <a:gd name="T34" fmla="*/ 3226 w 186"/>
                <a:gd name="T35" fmla="*/ 22118 h 89"/>
                <a:gd name="T36" fmla="*/ 3226 w 186"/>
                <a:gd name="T37" fmla="*/ 28183 h 89"/>
                <a:gd name="T38" fmla="*/ 9679 w 186"/>
                <a:gd name="T39" fmla="*/ 31393 h 89"/>
                <a:gd name="T40" fmla="*/ 15773 w 186"/>
                <a:gd name="T41" fmla="*/ 31393 h 89"/>
                <a:gd name="T42" fmla="*/ 53770 w 186"/>
                <a:gd name="T43" fmla="*/ 31393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6" h="89">
                  <a:moveTo>
                    <a:pt x="150" y="88"/>
                  </a:moveTo>
                  <a:lnTo>
                    <a:pt x="150" y="88"/>
                  </a:lnTo>
                  <a:lnTo>
                    <a:pt x="168" y="79"/>
                  </a:lnTo>
                  <a:lnTo>
                    <a:pt x="177" y="71"/>
                  </a:lnTo>
                  <a:lnTo>
                    <a:pt x="185" y="53"/>
                  </a:lnTo>
                  <a:lnTo>
                    <a:pt x="185" y="35"/>
                  </a:lnTo>
                  <a:lnTo>
                    <a:pt x="185" y="18"/>
                  </a:lnTo>
                  <a:lnTo>
                    <a:pt x="177" y="9"/>
                  </a:lnTo>
                  <a:lnTo>
                    <a:pt x="159" y="0"/>
                  </a:lnTo>
                  <a:lnTo>
                    <a:pt x="141" y="0"/>
                  </a:lnTo>
                  <a:lnTo>
                    <a:pt x="35" y="9"/>
                  </a:lnTo>
                  <a:lnTo>
                    <a:pt x="9" y="26"/>
                  </a:lnTo>
                  <a:lnTo>
                    <a:pt x="0" y="35"/>
                  </a:lnTo>
                  <a:lnTo>
                    <a:pt x="0" y="53"/>
                  </a:lnTo>
                  <a:lnTo>
                    <a:pt x="9" y="62"/>
                  </a:lnTo>
                  <a:lnTo>
                    <a:pt x="9" y="79"/>
                  </a:lnTo>
                  <a:lnTo>
                    <a:pt x="27" y="88"/>
                  </a:lnTo>
                  <a:lnTo>
                    <a:pt x="44" y="88"/>
                  </a:lnTo>
                  <a:lnTo>
                    <a:pt x="150"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8" name="Freeform 163"/>
            <p:cNvSpPr>
              <a:spLocks noChangeArrowheads="1"/>
            </p:cNvSpPr>
            <p:nvPr/>
          </p:nvSpPr>
          <p:spPr bwMode="auto">
            <a:xfrm>
              <a:off x="5932488" y="4137025"/>
              <a:ext cx="76200" cy="41275"/>
            </a:xfrm>
            <a:custGeom>
              <a:avLst/>
              <a:gdLst>
                <a:gd name="T0" fmla="*/ 56882 w 213"/>
                <a:gd name="T1" fmla="*/ 40916 h 115"/>
                <a:gd name="T2" fmla="*/ 56882 w 213"/>
                <a:gd name="T3" fmla="*/ 40916 h 115"/>
                <a:gd name="T4" fmla="*/ 66183 w 213"/>
                <a:gd name="T5" fmla="*/ 38045 h 115"/>
                <a:gd name="T6" fmla="*/ 72623 w 213"/>
                <a:gd name="T7" fmla="*/ 31584 h 115"/>
                <a:gd name="T8" fmla="*/ 75842 w 213"/>
                <a:gd name="T9" fmla="*/ 25124 h 115"/>
                <a:gd name="T10" fmla="*/ 75842 w 213"/>
                <a:gd name="T11" fmla="*/ 19022 h 115"/>
                <a:gd name="T12" fmla="*/ 75842 w 213"/>
                <a:gd name="T13" fmla="*/ 19022 h 115"/>
                <a:gd name="T14" fmla="*/ 72623 w 213"/>
                <a:gd name="T15" fmla="*/ 12562 h 115"/>
                <a:gd name="T16" fmla="*/ 69403 w 213"/>
                <a:gd name="T17" fmla="*/ 6102 h 115"/>
                <a:gd name="T18" fmla="*/ 62963 w 213"/>
                <a:gd name="T19" fmla="*/ 3230 h 115"/>
                <a:gd name="T20" fmla="*/ 53662 w 213"/>
                <a:gd name="T21" fmla="*/ 0 h 115"/>
                <a:gd name="T22" fmla="*/ 15741 w 213"/>
                <a:gd name="T23" fmla="*/ 6102 h 115"/>
                <a:gd name="T24" fmla="*/ 15741 w 213"/>
                <a:gd name="T25" fmla="*/ 6102 h 115"/>
                <a:gd name="T26" fmla="*/ 9301 w 213"/>
                <a:gd name="T27" fmla="*/ 6102 h 115"/>
                <a:gd name="T28" fmla="*/ 6439 w 213"/>
                <a:gd name="T29" fmla="*/ 9332 h 115"/>
                <a:gd name="T30" fmla="*/ 0 w 213"/>
                <a:gd name="T31" fmla="*/ 15792 h 115"/>
                <a:gd name="T32" fmla="*/ 0 w 213"/>
                <a:gd name="T33" fmla="*/ 21894 h 115"/>
                <a:gd name="T34" fmla="*/ 0 w 213"/>
                <a:gd name="T35" fmla="*/ 21894 h 115"/>
                <a:gd name="T36" fmla="*/ 3220 w 213"/>
                <a:gd name="T37" fmla="*/ 31584 h 115"/>
                <a:gd name="T38" fmla="*/ 6439 w 213"/>
                <a:gd name="T39" fmla="*/ 34815 h 115"/>
                <a:gd name="T40" fmla="*/ 12521 w 213"/>
                <a:gd name="T41" fmla="*/ 40916 h 115"/>
                <a:gd name="T42" fmla="*/ 18961 w 213"/>
                <a:gd name="T43" fmla="*/ 40916 h 115"/>
                <a:gd name="T44" fmla="*/ 56882 w 213"/>
                <a:gd name="T45" fmla="*/ 40916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3" h="115">
                  <a:moveTo>
                    <a:pt x="159" y="114"/>
                  </a:moveTo>
                  <a:lnTo>
                    <a:pt x="159" y="114"/>
                  </a:lnTo>
                  <a:lnTo>
                    <a:pt x="185" y="106"/>
                  </a:lnTo>
                  <a:lnTo>
                    <a:pt x="203" y="88"/>
                  </a:lnTo>
                  <a:lnTo>
                    <a:pt x="212" y="70"/>
                  </a:lnTo>
                  <a:lnTo>
                    <a:pt x="212" y="53"/>
                  </a:lnTo>
                  <a:lnTo>
                    <a:pt x="203" y="35"/>
                  </a:lnTo>
                  <a:lnTo>
                    <a:pt x="194" y="17"/>
                  </a:lnTo>
                  <a:lnTo>
                    <a:pt x="176" y="9"/>
                  </a:lnTo>
                  <a:lnTo>
                    <a:pt x="150" y="0"/>
                  </a:lnTo>
                  <a:lnTo>
                    <a:pt x="44" y="17"/>
                  </a:lnTo>
                  <a:lnTo>
                    <a:pt x="26" y="17"/>
                  </a:lnTo>
                  <a:lnTo>
                    <a:pt x="18" y="26"/>
                  </a:lnTo>
                  <a:lnTo>
                    <a:pt x="0" y="44"/>
                  </a:lnTo>
                  <a:lnTo>
                    <a:pt x="0" y="61"/>
                  </a:lnTo>
                  <a:lnTo>
                    <a:pt x="9" y="88"/>
                  </a:lnTo>
                  <a:lnTo>
                    <a:pt x="18" y="97"/>
                  </a:lnTo>
                  <a:lnTo>
                    <a:pt x="35" y="114"/>
                  </a:lnTo>
                  <a:lnTo>
                    <a:pt x="53" y="114"/>
                  </a:lnTo>
                  <a:lnTo>
                    <a:pt x="159"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79" name="Freeform 164"/>
            <p:cNvSpPr>
              <a:spLocks noChangeArrowheads="1"/>
            </p:cNvSpPr>
            <p:nvPr/>
          </p:nvSpPr>
          <p:spPr bwMode="auto">
            <a:xfrm>
              <a:off x="6043613" y="4130675"/>
              <a:ext cx="82550" cy="44450"/>
            </a:xfrm>
            <a:custGeom>
              <a:avLst/>
              <a:gdLst>
                <a:gd name="T0" fmla="*/ 63169 w 230"/>
                <a:gd name="T1" fmla="*/ 44094 h 125"/>
                <a:gd name="T2" fmla="*/ 63169 w 230"/>
                <a:gd name="T3" fmla="*/ 44094 h 125"/>
                <a:gd name="T4" fmla="*/ 69629 w 230"/>
                <a:gd name="T5" fmla="*/ 40894 h 125"/>
                <a:gd name="T6" fmla="*/ 76090 w 230"/>
                <a:gd name="T7" fmla="*/ 37694 h 125"/>
                <a:gd name="T8" fmla="*/ 82191 w 230"/>
                <a:gd name="T9" fmla="*/ 28092 h 125"/>
                <a:gd name="T10" fmla="*/ 82191 w 230"/>
                <a:gd name="T11" fmla="*/ 22047 h 125"/>
                <a:gd name="T12" fmla="*/ 82191 w 230"/>
                <a:gd name="T13" fmla="*/ 22047 h 125"/>
                <a:gd name="T14" fmla="*/ 78961 w 230"/>
                <a:gd name="T15" fmla="*/ 12446 h 125"/>
                <a:gd name="T16" fmla="*/ 76090 w 230"/>
                <a:gd name="T17" fmla="*/ 6401 h 125"/>
                <a:gd name="T18" fmla="*/ 69629 w 230"/>
                <a:gd name="T19" fmla="*/ 3200 h 125"/>
                <a:gd name="T20" fmla="*/ 59938 w 230"/>
                <a:gd name="T21" fmla="*/ 0 h 125"/>
                <a:gd name="T22" fmla="*/ 22253 w 230"/>
                <a:gd name="T23" fmla="*/ 3200 h 125"/>
                <a:gd name="T24" fmla="*/ 22253 w 230"/>
                <a:gd name="T25" fmla="*/ 3200 h 125"/>
                <a:gd name="T26" fmla="*/ 12562 w 230"/>
                <a:gd name="T27" fmla="*/ 3200 h 125"/>
                <a:gd name="T28" fmla="*/ 6102 w 230"/>
                <a:gd name="T29" fmla="*/ 9601 h 125"/>
                <a:gd name="T30" fmla="*/ 3230 w 230"/>
                <a:gd name="T31" fmla="*/ 15646 h 125"/>
                <a:gd name="T32" fmla="*/ 0 w 230"/>
                <a:gd name="T33" fmla="*/ 25248 h 125"/>
                <a:gd name="T34" fmla="*/ 0 w 230"/>
                <a:gd name="T35" fmla="*/ 25248 h 125"/>
                <a:gd name="T36" fmla="*/ 3230 w 230"/>
                <a:gd name="T37" fmla="*/ 31293 h 125"/>
                <a:gd name="T38" fmla="*/ 6102 w 230"/>
                <a:gd name="T39" fmla="*/ 37694 h 125"/>
                <a:gd name="T40" fmla="*/ 15792 w 230"/>
                <a:gd name="T41" fmla="*/ 44094 h 125"/>
                <a:gd name="T42" fmla="*/ 22253 w 230"/>
                <a:gd name="T43" fmla="*/ 44094 h 125"/>
                <a:gd name="T44" fmla="*/ 59938 w 230"/>
                <a:gd name="T45" fmla="*/ 44094 h 125"/>
                <a:gd name="T46" fmla="*/ 59938 w 230"/>
                <a:gd name="T47" fmla="*/ 44094 h 125"/>
                <a:gd name="T48" fmla="*/ 63169 w 230"/>
                <a:gd name="T49" fmla="*/ 44094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125">
                  <a:moveTo>
                    <a:pt x="176" y="124"/>
                  </a:moveTo>
                  <a:lnTo>
                    <a:pt x="176" y="124"/>
                  </a:lnTo>
                  <a:lnTo>
                    <a:pt x="194" y="115"/>
                  </a:lnTo>
                  <a:lnTo>
                    <a:pt x="212" y="106"/>
                  </a:lnTo>
                  <a:lnTo>
                    <a:pt x="229" y="79"/>
                  </a:lnTo>
                  <a:lnTo>
                    <a:pt x="229" y="62"/>
                  </a:lnTo>
                  <a:lnTo>
                    <a:pt x="220" y="35"/>
                  </a:lnTo>
                  <a:lnTo>
                    <a:pt x="212" y="18"/>
                  </a:lnTo>
                  <a:lnTo>
                    <a:pt x="194" y="9"/>
                  </a:lnTo>
                  <a:lnTo>
                    <a:pt x="167" y="0"/>
                  </a:lnTo>
                  <a:lnTo>
                    <a:pt x="62" y="9"/>
                  </a:lnTo>
                  <a:lnTo>
                    <a:pt x="35" y="9"/>
                  </a:lnTo>
                  <a:lnTo>
                    <a:pt x="17" y="27"/>
                  </a:lnTo>
                  <a:lnTo>
                    <a:pt x="9" y="44"/>
                  </a:lnTo>
                  <a:lnTo>
                    <a:pt x="0" y="71"/>
                  </a:lnTo>
                  <a:lnTo>
                    <a:pt x="9" y="88"/>
                  </a:lnTo>
                  <a:lnTo>
                    <a:pt x="17" y="106"/>
                  </a:lnTo>
                  <a:lnTo>
                    <a:pt x="44" y="124"/>
                  </a:lnTo>
                  <a:lnTo>
                    <a:pt x="62" y="124"/>
                  </a:lnTo>
                  <a:lnTo>
                    <a:pt x="167" y="124"/>
                  </a:lnTo>
                  <a:lnTo>
                    <a:pt x="176"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0" name="Freeform 165"/>
            <p:cNvSpPr>
              <a:spLocks noChangeArrowheads="1"/>
            </p:cNvSpPr>
            <p:nvPr/>
          </p:nvSpPr>
          <p:spPr bwMode="auto">
            <a:xfrm>
              <a:off x="6157913" y="4127500"/>
              <a:ext cx="85725" cy="47625"/>
            </a:xfrm>
            <a:custGeom>
              <a:avLst/>
              <a:gdLst>
                <a:gd name="T0" fmla="*/ 63128 w 239"/>
                <a:gd name="T1" fmla="*/ 47270 h 134"/>
                <a:gd name="T2" fmla="*/ 63128 w 239"/>
                <a:gd name="T3" fmla="*/ 47270 h 134"/>
                <a:gd name="T4" fmla="*/ 72454 w 239"/>
                <a:gd name="T5" fmla="*/ 44071 h 134"/>
                <a:gd name="T6" fmla="*/ 78910 w 239"/>
                <a:gd name="T7" fmla="*/ 37674 h 134"/>
                <a:gd name="T8" fmla="*/ 82138 w 239"/>
                <a:gd name="T9" fmla="*/ 31276 h 134"/>
                <a:gd name="T10" fmla="*/ 85366 w 239"/>
                <a:gd name="T11" fmla="*/ 22035 h 134"/>
                <a:gd name="T12" fmla="*/ 85366 w 239"/>
                <a:gd name="T13" fmla="*/ 22035 h 134"/>
                <a:gd name="T14" fmla="*/ 82138 w 239"/>
                <a:gd name="T15" fmla="*/ 12795 h 134"/>
                <a:gd name="T16" fmla="*/ 78910 w 239"/>
                <a:gd name="T17" fmla="*/ 6397 h 134"/>
                <a:gd name="T18" fmla="*/ 69584 w 239"/>
                <a:gd name="T19" fmla="*/ 0 h 134"/>
                <a:gd name="T20" fmla="*/ 59900 w 239"/>
                <a:gd name="T21" fmla="*/ 0 h 134"/>
                <a:gd name="T22" fmla="*/ 21880 w 239"/>
                <a:gd name="T23" fmla="*/ 0 h 134"/>
                <a:gd name="T24" fmla="*/ 21880 w 239"/>
                <a:gd name="T25" fmla="*/ 0 h 134"/>
                <a:gd name="T26" fmla="*/ 12554 w 239"/>
                <a:gd name="T27" fmla="*/ 3199 h 134"/>
                <a:gd name="T28" fmla="*/ 6098 w 239"/>
                <a:gd name="T29" fmla="*/ 6397 h 134"/>
                <a:gd name="T30" fmla="*/ 2869 w 239"/>
                <a:gd name="T31" fmla="*/ 15638 h 134"/>
                <a:gd name="T32" fmla="*/ 0 w 239"/>
                <a:gd name="T33" fmla="*/ 22035 h 134"/>
                <a:gd name="T34" fmla="*/ 0 w 239"/>
                <a:gd name="T35" fmla="*/ 22035 h 134"/>
                <a:gd name="T36" fmla="*/ 2869 w 239"/>
                <a:gd name="T37" fmla="*/ 31276 h 134"/>
                <a:gd name="T38" fmla="*/ 6098 w 239"/>
                <a:gd name="T39" fmla="*/ 40872 h 134"/>
                <a:gd name="T40" fmla="*/ 15782 w 239"/>
                <a:gd name="T41" fmla="*/ 44071 h 134"/>
                <a:gd name="T42" fmla="*/ 21880 w 239"/>
                <a:gd name="T43" fmla="*/ 47270 h 134"/>
                <a:gd name="T44" fmla="*/ 63128 w 239"/>
                <a:gd name="T45" fmla="*/ 47270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9" h="134">
                  <a:moveTo>
                    <a:pt x="176" y="133"/>
                  </a:moveTo>
                  <a:lnTo>
                    <a:pt x="176" y="133"/>
                  </a:lnTo>
                  <a:lnTo>
                    <a:pt x="202" y="124"/>
                  </a:lnTo>
                  <a:lnTo>
                    <a:pt x="220" y="106"/>
                  </a:lnTo>
                  <a:lnTo>
                    <a:pt x="229" y="88"/>
                  </a:lnTo>
                  <a:lnTo>
                    <a:pt x="238" y="62"/>
                  </a:lnTo>
                  <a:lnTo>
                    <a:pt x="229" y="36"/>
                  </a:lnTo>
                  <a:lnTo>
                    <a:pt x="220" y="18"/>
                  </a:lnTo>
                  <a:lnTo>
                    <a:pt x="194" y="0"/>
                  </a:lnTo>
                  <a:lnTo>
                    <a:pt x="167" y="0"/>
                  </a:lnTo>
                  <a:lnTo>
                    <a:pt x="61" y="0"/>
                  </a:lnTo>
                  <a:lnTo>
                    <a:pt x="35" y="9"/>
                  </a:lnTo>
                  <a:lnTo>
                    <a:pt x="17" y="18"/>
                  </a:lnTo>
                  <a:lnTo>
                    <a:pt x="8" y="44"/>
                  </a:lnTo>
                  <a:lnTo>
                    <a:pt x="0" y="62"/>
                  </a:lnTo>
                  <a:lnTo>
                    <a:pt x="8" y="88"/>
                  </a:lnTo>
                  <a:lnTo>
                    <a:pt x="17" y="115"/>
                  </a:lnTo>
                  <a:lnTo>
                    <a:pt x="44" y="124"/>
                  </a:lnTo>
                  <a:lnTo>
                    <a:pt x="61" y="133"/>
                  </a:lnTo>
                  <a:lnTo>
                    <a:pt x="176" y="13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1" name="Freeform 166"/>
            <p:cNvSpPr>
              <a:spLocks noChangeArrowheads="1"/>
            </p:cNvSpPr>
            <p:nvPr/>
          </p:nvSpPr>
          <p:spPr bwMode="auto">
            <a:xfrm>
              <a:off x="6272213" y="4124325"/>
              <a:ext cx="85725" cy="47625"/>
            </a:xfrm>
            <a:custGeom>
              <a:avLst/>
              <a:gdLst>
                <a:gd name="T0" fmla="*/ 85366 w 239"/>
                <a:gd name="T1" fmla="*/ 25234 h 134"/>
                <a:gd name="T2" fmla="*/ 85366 w 239"/>
                <a:gd name="T3" fmla="*/ 25234 h 134"/>
                <a:gd name="T4" fmla="*/ 85366 w 239"/>
                <a:gd name="T5" fmla="*/ 15993 h 134"/>
                <a:gd name="T6" fmla="*/ 79269 w 239"/>
                <a:gd name="T7" fmla="*/ 9596 h 134"/>
                <a:gd name="T8" fmla="*/ 72812 w 239"/>
                <a:gd name="T9" fmla="*/ 3199 h 134"/>
                <a:gd name="T10" fmla="*/ 63487 w 239"/>
                <a:gd name="T11" fmla="*/ 0 h 134"/>
                <a:gd name="T12" fmla="*/ 63487 w 239"/>
                <a:gd name="T13" fmla="*/ 0 h 134"/>
                <a:gd name="T14" fmla="*/ 25466 w 239"/>
                <a:gd name="T15" fmla="*/ 0 h 134"/>
                <a:gd name="T16" fmla="*/ 25466 w 239"/>
                <a:gd name="T17" fmla="*/ 0 h 134"/>
                <a:gd name="T18" fmla="*/ 15782 w 239"/>
                <a:gd name="T19" fmla="*/ 3199 h 134"/>
                <a:gd name="T20" fmla="*/ 6456 w 239"/>
                <a:gd name="T21" fmla="*/ 9596 h 134"/>
                <a:gd name="T22" fmla="*/ 3228 w 239"/>
                <a:gd name="T23" fmla="*/ 15993 h 134"/>
                <a:gd name="T24" fmla="*/ 0 w 239"/>
                <a:gd name="T25" fmla="*/ 25234 h 134"/>
                <a:gd name="T26" fmla="*/ 0 w 239"/>
                <a:gd name="T27" fmla="*/ 25234 h 134"/>
                <a:gd name="T28" fmla="*/ 3228 w 239"/>
                <a:gd name="T29" fmla="*/ 34475 h 134"/>
                <a:gd name="T30" fmla="*/ 6456 w 239"/>
                <a:gd name="T31" fmla="*/ 40872 h 134"/>
                <a:gd name="T32" fmla="*/ 15782 w 239"/>
                <a:gd name="T33" fmla="*/ 47270 h 134"/>
                <a:gd name="T34" fmla="*/ 25466 w 239"/>
                <a:gd name="T35" fmla="*/ 47270 h 134"/>
                <a:gd name="T36" fmla="*/ 25466 w 239"/>
                <a:gd name="T37" fmla="*/ 47270 h 134"/>
                <a:gd name="T38" fmla="*/ 63487 w 239"/>
                <a:gd name="T39" fmla="*/ 47270 h 134"/>
                <a:gd name="T40" fmla="*/ 63487 w 239"/>
                <a:gd name="T41" fmla="*/ 47270 h 134"/>
                <a:gd name="T42" fmla="*/ 72812 w 239"/>
                <a:gd name="T43" fmla="*/ 47270 h 134"/>
                <a:gd name="T44" fmla="*/ 79269 w 239"/>
                <a:gd name="T45" fmla="*/ 40872 h 134"/>
                <a:gd name="T46" fmla="*/ 85366 w 239"/>
                <a:gd name="T47" fmla="*/ 34475 h 134"/>
                <a:gd name="T48" fmla="*/ 85366 w 239"/>
                <a:gd name="T49" fmla="*/ 25234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134">
                  <a:moveTo>
                    <a:pt x="238" y="71"/>
                  </a:moveTo>
                  <a:lnTo>
                    <a:pt x="238" y="71"/>
                  </a:lnTo>
                  <a:lnTo>
                    <a:pt x="238" y="45"/>
                  </a:lnTo>
                  <a:lnTo>
                    <a:pt x="221" y="27"/>
                  </a:lnTo>
                  <a:lnTo>
                    <a:pt x="203" y="9"/>
                  </a:lnTo>
                  <a:lnTo>
                    <a:pt x="177" y="0"/>
                  </a:lnTo>
                  <a:lnTo>
                    <a:pt x="71" y="0"/>
                  </a:lnTo>
                  <a:lnTo>
                    <a:pt x="44" y="9"/>
                  </a:lnTo>
                  <a:lnTo>
                    <a:pt x="18" y="27"/>
                  </a:lnTo>
                  <a:lnTo>
                    <a:pt x="9" y="45"/>
                  </a:lnTo>
                  <a:lnTo>
                    <a:pt x="0" y="71"/>
                  </a:lnTo>
                  <a:lnTo>
                    <a:pt x="9" y="97"/>
                  </a:lnTo>
                  <a:lnTo>
                    <a:pt x="18" y="115"/>
                  </a:lnTo>
                  <a:lnTo>
                    <a:pt x="44" y="133"/>
                  </a:lnTo>
                  <a:lnTo>
                    <a:pt x="71" y="133"/>
                  </a:lnTo>
                  <a:lnTo>
                    <a:pt x="177" y="133"/>
                  </a:lnTo>
                  <a:lnTo>
                    <a:pt x="203" y="133"/>
                  </a:lnTo>
                  <a:lnTo>
                    <a:pt x="221" y="115"/>
                  </a:lnTo>
                  <a:lnTo>
                    <a:pt x="238" y="97"/>
                  </a:lnTo>
                  <a:lnTo>
                    <a:pt x="238"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2" name="Freeform 167"/>
            <p:cNvSpPr>
              <a:spLocks noChangeArrowheads="1"/>
            </p:cNvSpPr>
            <p:nvPr/>
          </p:nvSpPr>
          <p:spPr bwMode="auto">
            <a:xfrm>
              <a:off x="6389688" y="4127500"/>
              <a:ext cx="85725" cy="47625"/>
            </a:xfrm>
            <a:custGeom>
              <a:avLst/>
              <a:gdLst>
                <a:gd name="T0" fmla="*/ 85366 w 239"/>
                <a:gd name="T1" fmla="*/ 25234 h 134"/>
                <a:gd name="T2" fmla="*/ 85366 w 239"/>
                <a:gd name="T3" fmla="*/ 25234 h 134"/>
                <a:gd name="T4" fmla="*/ 82138 w 239"/>
                <a:gd name="T5" fmla="*/ 15638 h 134"/>
                <a:gd name="T6" fmla="*/ 78910 w 239"/>
                <a:gd name="T7" fmla="*/ 6397 h 134"/>
                <a:gd name="T8" fmla="*/ 69584 w 239"/>
                <a:gd name="T9" fmla="*/ 3199 h 134"/>
                <a:gd name="T10" fmla="*/ 59900 w 239"/>
                <a:gd name="T11" fmla="*/ 0 h 134"/>
                <a:gd name="T12" fmla="*/ 21880 w 239"/>
                <a:gd name="T13" fmla="*/ 0 h 134"/>
                <a:gd name="T14" fmla="*/ 21880 w 239"/>
                <a:gd name="T15" fmla="*/ 0 h 134"/>
                <a:gd name="T16" fmla="*/ 21880 w 239"/>
                <a:gd name="T17" fmla="*/ 0 h 134"/>
                <a:gd name="T18" fmla="*/ 21880 w 239"/>
                <a:gd name="T19" fmla="*/ 0 h 134"/>
                <a:gd name="T20" fmla="*/ 12554 w 239"/>
                <a:gd name="T21" fmla="*/ 0 h 134"/>
                <a:gd name="T22" fmla="*/ 6098 w 239"/>
                <a:gd name="T23" fmla="*/ 6397 h 134"/>
                <a:gd name="T24" fmla="*/ 0 w 239"/>
                <a:gd name="T25" fmla="*/ 12795 h 134"/>
                <a:gd name="T26" fmla="*/ 0 w 239"/>
                <a:gd name="T27" fmla="*/ 22035 h 134"/>
                <a:gd name="T28" fmla="*/ 0 w 239"/>
                <a:gd name="T29" fmla="*/ 22035 h 134"/>
                <a:gd name="T30" fmla="*/ 0 w 239"/>
                <a:gd name="T31" fmla="*/ 31276 h 134"/>
                <a:gd name="T32" fmla="*/ 6098 w 239"/>
                <a:gd name="T33" fmla="*/ 37674 h 134"/>
                <a:gd name="T34" fmla="*/ 12554 w 239"/>
                <a:gd name="T35" fmla="*/ 44071 h 134"/>
                <a:gd name="T36" fmla="*/ 21880 w 239"/>
                <a:gd name="T37" fmla="*/ 47270 h 134"/>
                <a:gd name="T38" fmla="*/ 59900 w 239"/>
                <a:gd name="T39" fmla="*/ 47270 h 134"/>
                <a:gd name="T40" fmla="*/ 59900 w 239"/>
                <a:gd name="T41" fmla="*/ 47270 h 134"/>
                <a:gd name="T42" fmla="*/ 69584 w 239"/>
                <a:gd name="T43" fmla="*/ 44071 h 134"/>
                <a:gd name="T44" fmla="*/ 75682 w 239"/>
                <a:gd name="T45" fmla="*/ 40872 h 134"/>
                <a:gd name="T46" fmla="*/ 82138 w 239"/>
                <a:gd name="T47" fmla="*/ 31276 h 134"/>
                <a:gd name="T48" fmla="*/ 85366 w 239"/>
                <a:gd name="T49" fmla="*/ 25234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134">
                  <a:moveTo>
                    <a:pt x="238" y="71"/>
                  </a:moveTo>
                  <a:lnTo>
                    <a:pt x="238" y="71"/>
                  </a:lnTo>
                  <a:lnTo>
                    <a:pt x="229" y="44"/>
                  </a:lnTo>
                  <a:lnTo>
                    <a:pt x="220" y="18"/>
                  </a:lnTo>
                  <a:lnTo>
                    <a:pt x="194" y="9"/>
                  </a:lnTo>
                  <a:lnTo>
                    <a:pt x="167" y="0"/>
                  </a:lnTo>
                  <a:lnTo>
                    <a:pt x="61" y="0"/>
                  </a:lnTo>
                  <a:lnTo>
                    <a:pt x="35" y="0"/>
                  </a:lnTo>
                  <a:lnTo>
                    <a:pt x="17" y="18"/>
                  </a:lnTo>
                  <a:lnTo>
                    <a:pt x="0" y="36"/>
                  </a:lnTo>
                  <a:lnTo>
                    <a:pt x="0" y="62"/>
                  </a:lnTo>
                  <a:lnTo>
                    <a:pt x="0" y="88"/>
                  </a:lnTo>
                  <a:lnTo>
                    <a:pt x="17" y="106"/>
                  </a:lnTo>
                  <a:lnTo>
                    <a:pt x="35" y="124"/>
                  </a:lnTo>
                  <a:lnTo>
                    <a:pt x="61" y="133"/>
                  </a:lnTo>
                  <a:lnTo>
                    <a:pt x="167" y="133"/>
                  </a:lnTo>
                  <a:lnTo>
                    <a:pt x="194" y="124"/>
                  </a:lnTo>
                  <a:lnTo>
                    <a:pt x="211" y="115"/>
                  </a:lnTo>
                  <a:lnTo>
                    <a:pt x="229" y="88"/>
                  </a:lnTo>
                  <a:lnTo>
                    <a:pt x="238"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3" name="Freeform 168"/>
            <p:cNvSpPr>
              <a:spLocks noChangeArrowheads="1"/>
            </p:cNvSpPr>
            <p:nvPr/>
          </p:nvSpPr>
          <p:spPr bwMode="auto">
            <a:xfrm>
              <a:off x="6626225" y="4137025"/>
              <a:ext cx="76200" cy="41275"/>
            </a:xfrm>
            <a:custGeom>
              <a:avLst/>
              <a:gdLst>
                <a:gd name="T0" fmla="*/ 75841 w 212"/>
                <a:gd name="T1" fmla="*/ 25124 h 115"/>
                <a:gd name="T2" fmla="*/ 75841 w 212"/>
                <a:gd name="T3" fmla="*/ 25124 h 115"/>
                <a:gd name="T4" fmla="*/ 72965 w 212"/>
                <a:gd name="T5" fmla="*/ 15792 h 115"/>
                <a:gd name="T6" fmla="*/ 69730 w 212"/>
                <a:gd name="T7" fmla="*/ 9332 h 115"/>
                <a:gd name="T8" fmla="*/ 66495 w 212"/>
                <a:gd name="T9" fmla="*/ 6102 h 115"/>
                <a:gd name="T10" fmla="*/ 56791 w 212"/>
                <a:gd name="T11" fmla="*/ 3230 h 115"/>
                <a:gd name="T12" fmla="*/ 19050 w 212"/>
                <a:gd name="T13" fmla="*/ 0 h 115"/>
                <a:gd name="T14" fmla="*/ 19050 w 212"/>
                <a:gd name="T15" fmla="*/ 0 h 115"/>
                <a:gd name="T16" fmla="*/ 19050 w 212"/>
                <a:gd name="T17" fmla="*/ 0 h 115"/>
                <a:gd name="T18" fmla="*/ 19050 w 212"/>
                <a:gd name="T19" fmla="*/ 0 h 115"/>
                <a:gd name="T20" fmla="*/ 9345 w 212"/>
                <a:gd name="T21" fmla="*/ 3230 h 115"/>
                <a:gd name="T22" fmla="*/ 2875 w 212"/>
                <a:gd name="T23" fmla="*/ 6102 h 115"/>
                <a:gd name="T24" fmla="*/ 0 w 212"/>
                <a:gd name="T25" fmla="*/ 12562 h 115"/>
                <a:gd name="T26" fmla="*/ 0 w 212"/>
                <a:gd name="T27" fmla="*/ 19022 h 115"/>
                <a:gd name="T28" fmla="*/ 0 w 212"/>
                <a:gd name="T29" fmla="*/ 19022 h 115"/>
                <a:gd name="T30" fmla="*/ 0 w 212"/>
                <a:gd name="T31" fmla="*/ 28354 h 115"/>
                <a:gd name="T32" fmla="*/ 2875 w 212"/>
                <a:gd name="T33" fmla="*/ 34815 h 115"/>
                <a:gd name="T34" fmla="*/ 9345 w 212"/>
                <a:gd name="T35" fmla="*/ 38045 h 115"/>
                <a:gd name="T36" fmla="*/ 19050 w 212"/>
                <a:gd name="T37" fmla="*/ 40916 h 115"/>
                <a:gd name="T38" fmla="*/ 56791 w 212"/>
                <a:gd name="T39" fmla="*/ 40916 h 115"/>
                <a:gd name="T40" fmla="*/ 56791 w 212"/>
                <a:gd name="T41" fmla="*/ 40916 h 115"/>
                <a:gd name="T42" fmla="*/ 63260 w 212"/>
                <a:gd name="T43" fmla="*/ 40916 h 115"/>
                <a:gd name="T44" fmla="*/ 69730 w 212"/>
                <a:gd name="T45" fmla="*/ 34815 h 115"/>
                <a:gd name="T46" fmla="*/ 72965 w 212"/>
                <a:gd name="T47" fmla="*/ 31584 h 115"/>
                <a:gd name="T48" fmla="*/ 75841 w 212"/>
                <a:gd name="T49" fmla="*/ 251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2" h="115">
                  <a:moveTo>
                    <a:pt x="211" y="70"/>
                  </a:moveTo>
                  <a:lnTo>
                    <a:pt x="211" y="70"/>
                  </a:lnTo>
                  <a:lnTo>
                    <a:pt x="203" y="44"/>
                  </a:lnTo>
                  <a:lnTo>
                    <a:pt x="194" y="26"/>
                  </a:lnTo>
                  <a:lnTo>
                    <a:pt x="185" y="17"/>
                  </a:lnTo>
                  <a:lnTo>
                    <a:pt x="158" y="9"/>
                  </a:lnTo>
                  <a:lnTo>
                    <a:pt x="53" y="0"/>
                  </a:lnTo>
                  <a:lnTo>
                    <a:pt x="26" y="9"/>
                  </a:lnTo>
                  <a:lnTo>
                    <a:pt x="8" y="17"/>
                  </a:lnTo>
                  <a:lnTo>
                    <a:pt x="0" y="35"/>
                  </a:lnTo>
                  <a:lnTo>
                    <a:pt x="0" y="53"/>
                  </a:lnTo>
                  <a:lnTo>
                    <a:pt x="0" y="79"/>
                  </a:lnTo>
                  <a:lnTo>
                    <a:pt x="8" y="97"/>
                  </a:lnTo>
                  <a:lnTo>
                    <a:pt x="26" y="106"/>
                  </a:lnTo>
                  <a:lnTo>
                    <a:pt x="53" y="114"/>
                  </a:lnTo>
                  <a:lnTo>
                    <a:pt x="158" y="114"/>
                  </a:lnTo>
                  <a:lnTo>
                    <a:pt x="176" y="114"/>
                  </a:lnTo>
                  <a:lnTo>
                    <a:pt x="194" y="97"/>
                  </a:lnTo>
                  <a:lnTo>
                    <a:pt x="203" y="88"/>
                  </a:lnTo>
                  <a:lnTo>
                    <a:pt x="211"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4" name="Freeform 169"/>
            <p:cNvSpPr>
              <a:spLocks noChangeArrowheads="1"/>
            </p:cNvSpPr>
            <p:nvPr/>
          </p:nvSpPr>
          <p:spPr bwMode="auto">
            <a:xfrm>
              <a:off x="6742113" y="4149725"/>
              <a:ext cx="66675" cy="31750"/>
            </a:xfrm>
            <a:custGeom>
              <a:avLst/>
              <a:gdLst>
                <a:gd name="T0" fmla="*/ 66317 w 186"/>
                <a:gd name="T1" fmla="*/ 18907 h 89"/>
                <a:gd name="T2" fmla="*/ 66317 w 186"/>
                <a:gd name="T3" fmla="*/ 18907 h 89"/>
                <a:gd name="T4" fmla="*/ 66317 w 186"/>
                <a:gd name="T5" fmla="*/ 12486 h 89"/>
                <a:gd name="T6" fmla="*/ 66317 w 186"/>
                <a:gd name="T7" fmla="*/ 9275 h 89"/>
                <a:gd name="T8" fmla="*/ 60223 w 186"/>
                <a:gd name="T9" fmla="*/ 6421 h 89"/>
                <a:gd name="T10" fmla="*/ 56996 w 186"/>
                <a:gd name="T11" fmla="*/ 3211 h 89"/>
                <a:gd name="T12" fmla="*/ 18999 w 186"/>
                <a:gd name="T13" fmla="*/ 0 h 89"/>
                <a:gd name="T14" fmla="*/ 18999 w 186"/>
                <a:gd name="T15" fmla="*/ 0 h 89"/>
                <a:gd name="T16" fmla="*/ 15773 w 186"/>
                <a:gd name="T17" fmla="*/ 0 h 89"/>
                <a:gd name="T18" fmla="*/ 15773 w 186"/>
                <a:gd name="T19" fmla="*/ 0 h 89"/>
                <a:gd name="T20" fmla="*/ 9679 w 186"/>
                <a:gd name="T21" fmla="*/ 0 h 89"/>
                <a:gd name="T22" fmla="*/ 6452 w 186"/>
                <a:gd name="T23" fmla="*/ 3211 h 89"/>
                <a:gd name="T24" fmla="*/ 3226 w 186"/>
                <a:gd name="T25" fmla="*/ 9275 h 89"/>
                <a:gd name="T26" fmla="*/ 0 w 186"/>
                <a:gd name="T27" fmla="*/ 15697 h 89"/>
                <a:gd name="T28" fmla="*/ 0 w 186"/>
                <a:gd name="T29" fmla="*/ 15697 h 89"/>
                <a:gd name="T30" fmla="*/ 3226 w 186"/>
                <a:gd name="T31" fmla="*/ 18907 h 89"/>
                <a:gd name="T32" fmla="*/ 6452 w 186"/>
                <a:gd name="T33" fmla="*/ 25329 h 89"/>
                <a:gd name="T34" fmla="*/ 9679 w 186"/>
                <a:gd name="T35" fmla="*/ 28183 h 89"/>
                <a:gd name="T36" fmla="*/ 15773 w 186"/>
                <a:gd name="T37" fmla="*/ 28183 h 89"/>
                <a:gd name="T38" fmla="*/ 53770 w 186"/>
                <a:gd name="T39" fmla="*/ 31393 h 89"/>
                <a:gd name="T40" fmla="*/ 53770 w 186"/>
                <a:gd name="T41" fmla="*/ 31393 h 89"/>
                <a:gd name="T42" fmla="*/ 63449 w 186"/>
                <a:gd name="T43" fmla="*/ 28183 h 89"/>
                <a:gd name="T44" fmla="*/ 66317 w 186"/>
                <a:gd name="T45" fmla="*/ 25329 h 89"/>
                <a:gd name="T46" fmla="*/ 66317 w 186"/>
                <a:gd name="T47" fmla="*/ 18907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6" h="89">
                  <a:moveTo>
                    <a:pt x="185" y="53"/>
                  </a:moveTo>
                  <a:lnTo>
                    <a:pt x="185" y="53"/>
                  </a:lnTo>
                  <a:lnTo>
                    <a:pt x="185" y="35"/>
                  </a:lnTo>
                  <a:lnTo>
                    <a:pt x="185" y="26"/>
                  </a:lnTo>
                  <a:lnTo>
                    <a:pt x="168" y="18"/>
                  </a:lnTo>
                  <a:lnTo>
                    <a:pt x="159" y="9"/>
                  </a:lnTo>
                  <a:lnTo>
                    <a:pt x="53" y="0"/>
                  </a:lnTo>
                  <a:lnTo>
                    <a:pt x="44" y="0"/>
                  </a:lnTo>
                  <a:lnTo>
                    <a:pt x="27" y="0"/>
                  </a:lnTo>
                  <a:lnTo>
                    <a:pt x="18" y="9"/>
                  </a:lnTo>
                  <a:lnTo>
                    <a:pt x="9" y="26"/>
                  </a:lnTo>
                  <a:lnTo>
                    <a:pt x="0" y="44"/>
                  </a:lnTo>
                  <a:lnTo>
                    <a:pt x="9" y="53"/>
                  </a:lnTo>
                  <a:lnTo>
                    <a:pt x="18" y="71"/>
                  </a:lnTo>
                  <a:lnTo>
                    <a:pt x="27" y="79"/>
                  </a:lnTo>
                  <a:lnTo>
                    <a:pt x="44" y="79"/>
                  </a:lnTo>
                  <a:lnTo>
                    <a:pt x="150" y="88"/>
                  </a:lnTo>
                  <a:lnTo>
                    <a:pt x="177" y="79"/>
                  </a:lnTo>
                  <a:lnTo>
                    <a:pt x="185" y="71"/>
                  </a:lnTo>
                  <a:lnTo>
                    <a:pt x="185" y="5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5" name="Freeform 170"/>
            <p:cNvSpPr>
              <a:spLocks noChangeArrowheads="1"/>
            </p:cNvSpPr>
            <p:nvPr/>
          </p:nvSpPr>
          <p:spPr bwMode="auto">
            <a:xfrm>
              <a:off x="6988175" y="4181475"/>
              <a:ext cx="22225" cy="3175"/>
            </a:xfrm>
            <a:custGeom>
              <a:avLst/>
              <a:gdLst>
                <a:gd name="T0" fmla="*/ 0 w 62"/>
                <a:gd name="T1" fmla="*/ 2858 h 10"/>
                <a:gd name="T2" fmla="*/ 0 w 62"/>
                <a:gd name="T3" fmla="*/ 2858 h 10"/>
                <a:gd name="T4" fmla="*/ 2868 w 62"/>
                <a:gd name="T5" fmla="*/ 2858 h 10"/>
                <a:gd name="T6" fmla="*/ 21867 w 62"/>
                <a:gd name="T7" fmla="*/ 2858 h 10"/>
                <a:gd name="T8" fmla="*/ 2868 w 62"/>
                <a:gd name="T9" fmla="*/ 0 h 10"/>
                <a:gd name="T10" fmla="*/ 2868 w 62"/>
                <a:gd name="T11" fmla="*/ 0 h 10"/>
                <a:gd name="T12" fmla="*/ 2868 w 62"/>
                <a:gd name="T13" fmla="*/ 0 h 10"/>
                <a:gd name="T14" fmla="*/ 2868 w 62"/>
                <a:gd name="T15" fmla="*/ 0 h 10"/>
                <a:gd name="T16" fmla="*/ 0 w 62"/>
                <a:gd name="T17" fmla="*/ 285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0">
                  <a:moveTo>
                    <a:pt x="0" y="9"/>
                  </a:moveTo>
                  <a:lnTo>
                    <a:pt x="0" y="9"/>
                  </a:lnTo>
                  <a:lnTo>
                    <a:pt x="8" y="9"/>
                  </a:lnTo>
                  <a:lnTo>
                    <a:pt x="61" y="9"/>
                  </a:lnTo>
                  <a:lnTo>
                    <a:pt x="8" y="0"/>
                  </a:lnTo>
                  <a:lnTo>
                    <a:pt x="0"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6" name="Freeform 171"/>
            <p:cNvSpPr>
              <a:spLocks noChangeArrowheads="1"/>
            </p:cNvSpPr>
            <p:nvPr/>
          </p:nvSpPr>
          <p:spPr bwMode="auto">
            <a:xfrm>
              <a:off x="4418013" y="1352550"/>
              <a:ext cx="1054100" cy="3087688"/>
            </a:xfrm>
            <a:custGeom>
              <a:avLst/>
              <a:gdLst>
                <a:gd name="T0" fmla="*/ 50744 w 2929"/>
                <a:gd name="T1" fmla="*/ 771832 h 8577"/>
                <a:gd name="T2" fmla="*/ 53983 w 2929"/>
                <a:gd name="T3" fmla="*/ 1544024 h 8577"/>
                <a:gd name="T4" fmla="*/ 76295 w 2929"/>
                <a:gd name="T5" fmla="*/ 2315856 h 8577"/>
                <a:gd name="T6" fmla="*/ 127039 w 2929"/>
                <a:gd name="T7" fmla="*/ 3087328 h 8577"/>
                <a:gd name="T8" fmla="*/ 136396 w 2929"/>
                <a:gd name="T9" fmla="*/ 2458775 h 8577"/>
                <a:gd name="T10" fmla="*/ 228526 w 2929"/>
                <a:gd name="T11" fmla="*/ 2064939 h 8577"/>
                <a:gd name="T12" fmla="*/ 371400 w 2929"/>
                <a:gd name="T13" fmla="*/ 1544024 h 8577"/>
                <a:gd name="T14" fmla="*/ 498439 w 2929"/>
                <a:gd name="T15" fmla="*/ 1159548 h 8577"/>
                <a:gd name="T16" fmla="*/ 657148 w 2929"/>
                <a:gd name="T17" fmla="*/ 790912 h 8577"/>
                <a:gd name="T18" fmla="*/ 764753 w 2929"/>
                <a:gd name="T19" fmla="*/ 622794 h 8577"/>
                <a:gd name="T20" fmla="*/ 800022 w 2929"/>
                <a:gd name="T21" fmla="*/ 609834 h 8577"/>
                <a:gd name="T22" fmla="*/ 821975 w 2929"/>
                <a:gd name="T23" fmla="*/ 647993 h 8577"/>
                <a:gd name="T24" fmla="*/ 875957 w 2929"/>
                <a:gd name="T25" fmla="*/ 835551 h 8577"/>
                <a:gd name="T26" fmla="*/ 891792 w 2929"/>
                <a:gd name="T27" fmla="*/ 1051549 h 8577"/>
                <a:gd name="T28" fmla="*/ 828453 w 2929"/>
                <a:gd name="T29" fmla="*/ 1397866 h 8577"/>
                <a:gd name="T30" fmla="*/ 774470 w 2929"/>
                <a:gd name="T31" fmla="*/ 1565984 h 8577"/>
                <a:gd name="T32" fmla="*/ 720488 w 2929"/>
                <a:gd name="T33" fmla="*/ 1835981 h 8577"/>
                <a:gd name="T34" fmla="*/ 729845 w 2929"/>
                <a:gd name="T35" fmla="*/ 2023539 h 8577"/>
                <a:gd name="T36" fmla="*/ 815857 w 2929"/>
                <a:gd name="T37" fmla="*/ 2192017 h 8577"/>
                <a:gd name="T38" fmla="*/ 885674 w 2929"/>
                <a:gd name="T39" fmla="*/ 2252137 h 8577"/>
                <a:gd name="T40" fmla="*/ 1053740 w 2929"/>
                <a:gd name="T41" fmla="*/ 2321976 h 8577"/>
                <a:gd name="T42" fmla="*/ 869839 w 2929"/>
                <a:gd name="T43" fmla="*/ 2201377 h 8577"/>
                <a:gd name="T44" fmla="*/ 783827 w 2929"/>
                <a:gd name="T45" fmla="*/ 2055219 h 8577"/>
                <a:gd name="T46" fmla="*/ 774470 w 2929"/>
                <a:gd name="T47" fmla="*/ 1887100 h 8577"/>
                <a:gd name="T48" fmla="*/ 834931 w 2929"/>
                <a:gd name="T49" fmla="*/ 1585064 h 8577"/>
                <a:gd name="T50" fmla="*/ 888913 w 2929"/>
                <a:gd name="T51" fmla="*/ 1413705 h 8577"/>
                <a:gd name="T52" fmla="*/ 952253 w 2929"/>
                <a:gd name="T53" fmla="*/ 1054789 h 8577"/>
                <a:gd name="T54" fmla="*/ 939657 w 2929"/>
                <a:gd name="T55" fmla="*/ 870471 h 8577"/>
                <a:gd name="T56" fmla="*/ 891792 w 2929"/>
                <a:gd name="T57" fmla="*/ 689393 h 8577"/>
                <a:gd name="T58" fmla="*/ 783827 w 2929"/>
                <a:gd name="T59" fmla="*/ 482755 h 8577"/>
                <a:gd name="T60" fmla="*/ 739561 w 2929"/>
                <a:gd name="T61" fmla="*/ 428756 h 8577"/>
                <a:gd name="T62" fmla="*/ 489082 w 2929"/>
                <a:gd name="T63" fmla="*/ 203398 h 8577"/>
                <a:gd name="T64" fmla="*/ 171305 w 2929"/>
                <a:gd name="T65" fmla="*/ 34920 h 8577"/>
                <a:gd name="T66" fmla="*/ 323896 w 2929"/>
                <a:gd name="T67" fmla="*/ 130319 h 8577"/>
                <a:gd name="T68" fmla="*/ 606404 w 2929"/>
                <a:gd name="T69" fmla="*/ 343076 h 8577"/>
                <a:gd name="T70" fmla="*/ 657148 w 2929"/>
                <a:gd name="T71" fmla="*/ 451075 h 8577"/>
                <a:gd name="T72" fmla="*/ 396952 w 2929"/>
                <a:gd name="T73" fmla="*/ 435235 h 8577"/>
                <a:gd name="T74" fmla="*/ 146113 w 2929"/>
                <a:gd name="T75" fmla="*/ 466915 h 8577"/>
                <a:gd name="T76" fmla="*/ 79174 w 2929"/>
                <a:gd name="T77" fmla="*/ 120599 h 8577"/>
                <a:gd name="T78" fmla="*/ 0 w 2929"/>
                <a:gd name="T79" fmla="*/ 508315 h 8577"/>
                <a:gd name="T80" fmla="*/ 0 w 2929"/>
                <a:gd name="T81" fmla="*/ 635393 h 8577"/>
                <a:gd name="T82" fmla="*/ 631956 w 2929"/>
                <a:gd name="T83" fmla="*/ 775072 h 8577"/>
                <a:gd name="T84" fmla="*/ 501678 w 2929"/>
                <a:gd name="T85" fmla="*/ 1016629 h 8577"/>
                <a:gd name="T86" fmla="*/ 352326 w 2929"/>
                <a:gd name="T87" fmla="*/ 1397866 h 8577"/>
                <a:gd name="T88" fmla="*/ 238243 w 2929"/>
                <a:gd name="T89" fmla="*/ 1788461 h 8577"/>
                <a:gd name="T90" fmla="*/ 133157 w 2929"/>
                <a:gd name="T91" fmla="*/ 2321976 h 8577"/>
                <a:gd name="T92" fmla="*/ 127039 w 2929"/>
                <a:gd name="T93" fmla="*/ 2315856 h 8577"/>
                <a:gd name="T94" fmla="*/ 98248 w 2929"/>
                <a:gd name="T95" fmla="*/ 628913 h 8577"/>
                <a:gd name="T96" fmla="*/ 400191 w 2929"/>
                <a:gd name="T97" fmla="*/ 613074 h 8577"/>
                <a:gd name="T98" fmla="*/ 761874 w 2929"/>
                <a:gd name="T99" fmla="*/ 609834 h 8577"/>
                <a:gd name="T100" fmla="*/ 95369 w 2929"/>
                <a:gd name="T101" fmla="*/ 501835 h 8577"/>
                <a:gd name="T102" fmla="*/ 400191 w 2929"/>
                <a:gd name="T103" fmla="*/ 485995 h 8577"/>
                <a:gd name="T104" fmla="*/ 726966 w 2929"/>
                <a:gd name="T105" fmla="*/ 482755 h 8577"/>
                <a:gd name="T106" fmla="*/ 771231 w 2929"/>
                <a:gd name="T107" fmla="*/ 603714 h 8577"/>
                <a:gd name="T108" fmla="*/ 549183 w 2929"/>
                <a:gd name="T109" fmla="*/ 565554 h 8577"/>
                <a:gd name="T110" fmla="*/ 196857 w 2929"/>
                <a:gd name="T111" fmla="*/ 584634 h 8577"/>
                <a:gd name="T112" fmla="*/ 95369 w 2929"/>
                <a:gd name="T113" fmla="*/ 501835 h 85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9" h="8577">
                  <a:moveTo>
                    <a:pt x="0" y="1765"/>
                  </a:moveTo>
                  <a:lnTo>
                    <a:pt x="0" y="1765"/>
                  </a:lnTo>
                  <a:lnTo>
                    <a:pt x="150" y="1756"/>
                  </a:lnTo>
                  <a:lnTo>
                    <a:pt x="141" y="2144"/>
                  </a:lnTo>
                  <a:lnTo>
                    <a:pt x="141" y="2683"/>
                  </a:lnTo>
                  <a:lnTo>
                    <a:pt x="141" y="3221"/>
                  </a:lnTo>
                  <a:lnTo>
                    <a:pt x="150" y="4289"/>
                  </a:lnTo>
                  <a:lnTo>
                    <a:pt x="176" y="5365"/>
                  </a:lnTo>
                  <a:lnTo>
                    <a:pt x="194" y="5903"/>
                  </a:lnTo>
                  <a:lnTo>
                    <a:pt x="212" y="6433"/>
                  </a:lnTo>
                  <a:lnTo>
                    <a:pt x="273" y="7508"/>
                  </a:lnTo>
                  <a:lnTo>
                    <a:pt x="309" y="8038"/>
                  </a:lnTo>
                  <a:lnTo>
                    <a:pt x="353" y="8576"/>
                  </a:lnTo>
                  <a:lnTo>
                    <a:pt x="362" y="7755"/>
                  </a:lnTo>
                  <a:lnTo>
                    <a:pt x="353" y="6944"/>
                  </a:lnTo>
                  <a:lnTo>
                    <a:pt x="379" y="6830"/>
                  </a:lnTo>
                  <a:lnTo>
                    <a:pt x="459" y="6459"/>
                  </a:lnTo>
                  <a:lnTo>
                    <a:pt x="538" y="6097"/>
                  </a:lnTo>
                  <a:lnTo>
                    <a:pt x="635" y="5736"/>
                  </a:lnTo>
                  <a:lnTo>
                    <a:pt x="723" y="5374"/>
                  </a:lnTo>
                  <a:lnTo>
                    <a:pt x="829" y="5012"/>
                  </a:lnTo>
                  <a:lnTo>
                    <a:pt x="926" y="4650"/>
                  </a:lnTo>
                  <a:lnTo>
                    <a:pt x="1032" y="4289"/>
                  </a:lnTo>
                  <a:lnTo>
                    <a:pt x="1147" y="3936"/>
                  </a:lnTo>
                  <a:lnTo>
                    <a:pt x="1262" y="3574"/>
                  </a:lnTo>
                  <a:lnTo>
                    <a:pt x="1385" y="3221"/>
                  </a:lnTo>
                  <a:lnTo>
                    <a:pt x="1518" y="2877"/>
                  </a:lnTo>
                  <a:lnTo>
                    <a:pt x="1668" y="2533"/>
                  </a:lnTo>
                  <a:lnTo>
                    <a:pt x="1747" y="2365"/>
                  </a:lnTo>
                  <a:lnTo>
                    <a:pt x="1826" y="2197"/>
                  </a:lnTo>
                  <a:lnTo>
                    <a:pt x="1923" y="2030"/>
                  </a:lnTo>
                  <a:lnTo>
                    <a:pt x="2020" y="1880"/>
                  </a:lnTo>
                  <a:lnTo>
                    <a:pt x="2125" y="1730"/>
                  </a:lnTo>
                  <a:lnTo>
                    <a:pt x="2152" y="1694"/>
                  </a:lnTo>
                  <a:lnTo>
                    <a:pt x="2223" y="1694"/>
                  </a:lnTo>
                  <a:lnTo>
                    <a:pt x="2170" y="1686"/>
                  </a:lnTo>
                  <a:lnTo>
                    <a:pt x="2205" y="1641"/>
                  </a:lnTo>
                  <a:lnTo>
                    <a:pt x="2284" y="1800"/>
                  </a:lnTo>
                  <a:lnTo>
                    <a:pt x="2346" y="1968"/>
                  </a:lnTo>
                  <a:lnTo>
                    <a:pt x="2381" y="2083"/>
                  </a:lnTo>
                  <a:lnTo>
                    <a:pt x="2417" y="2197"/>
                  </a:lnTo>
                  <a:lnTo>
                    <a:pt x="2434" y="2321"/>
                  </a:lnTo>
                  <a:lnTo>
                    <a:pt x="2461" y="2436"/>
                  </a:lnTo>
                  <a:lnTo>
                    <a:pt x="2470" y="2559"/>
                  </a:lnTo>
                  <a:lnTo>
                    <a:pt x="2478" y="2683"/>
                  </a:lnTo>
                  <a:lnTo>
                    <a:pt x="2478" y="2797"/>
                  </a:lnTo>
                  <a:lnTo>
                    <a:pt x="2478" y="2921"/>
                  </a:lnTo>
                  <a:lnTo>
                    <a:pt x="2461" y="3159"/>
                  </a:lnTo>
                  <a:lnTo>
                    <a:pt x="2426" y="3406"/>
                  </a:lnTo>
                  <a:lnTo>
                    <a:pt x="2373" y="3644"/>
                  </a:lnTo>
                  <a:lnTo>
                    <a:pt x="2302" y="3883"/>
                  </a:lnTo>
                  <a:lnTo>
                    <a:pt x="2231" y="4112"/>
                  </a:lnTo>
                  <a:lnTo>
                    <a:pt x="2152" y="4350"/>
                  </a:lnTo>
                  <a:lnTo>
                    <a:pt x="2090" y="4597"/>
                  </a:lnTo>
                  <a:lnTo>
                    <a:pt x="2037" y="4853"/>
                  </a:lnTo>
                  <a:lnTo>
                    <a:pt x="2020" y="4977"/>
                  </a:lnTo>
                  <a:lnTo>
                    <a:pt x="2002" y="5100"/>
                  </a:lnTo>
                  <a:lnTo>
                    <a:pt x="1993" y="5233"/>
                  </a:lnTo>
                  <a:lnTo>
                    <a:pt x="1993" y="5365"/>
                  </a:lnTo>
                  <a:lnTo>
                    <a:pt x="2011" y="5489"/>
                  </a:lnTo>
                  <a:lnTo>
                    <a:pt x="2028" y="5621"/>
                  </a:lnTo>
                  <a:lnTo>
                    <a:pt x="2064" y="5745"/>
                  </a:lnTo>
                  <a:lnTo>
                    <a:pt x="2117" y="5868"/>
                  </a:lnTo>
                  <a:lnTo>
                    <a:pt x="2178" y="5983"/>
                  </a:lnTo>
                  <a:lnTo>
                    <a:pt x="2267" y="6089"/>
                  </a:lnTo>
                  <a:lnTo>
                    <a:pt x="2311" y="6133"/>
                  </a:lnTo>
                  <a:lnTo>
                    <a:pt x="2355" y="6177"/>
                  </a:lnTo>
                  <a:lnTo>
                    <a:pt x="2461" y="6256"/>
                  </a:lnTo>
                  <a:lnTo>
                    <a:pt x="2576" y="6318"/>
                  </a:lnTo>
                  <a:lnTo>
                    <a:pt x="2690" y="6362"/>
                  </a:lnTo>
                  <a:lnTo>
                    <a:pt x="2805" y="6406"/>
                  </a:lnTo>
                  <a:lnTo>
                    <a:pt x="2928" y="6450"/>
                  </a:lnTo>
                  <a:lnTo>
                    <a:pt x="2708" y="6336"/>
                  </a:lnTo>
                  <a:lnTo>
                    <a:pt x="2602" y="6265"/>
                  </a:lnTo>
                  <a:lnTo>
                    <a:pt x="2505" y="6195"/>
                  </a:lnTo>
                  <a:lnTo>
                    <a:pt x="2417" y="6115"/>
                  </a:lnTo>
                  <a:lnTo>
                    <a:pt x="2337" y="6027"/>
                  </a:lnTo>
                  <a:lnTo>
                    <a:pt x="2267" y="5930"/>
                  </a:lnTo>
                  <a:lnTo>
                    <a:pt x="2223" y="5824"/>
                  </a:lnTo>
                  <a:lnTo>
                    <a:pt x="2178" y="5709"/>
                  </a:lnTo>
                  <a:lnTo>
                    <a:pt x="2161" y="5595"/>
                  </a:lnTo>
                  <a:lnTo>
                    <a:pt x="2143" y="5480"/>
                  </a:lnTo>
                  <a:lnTo>
                    <a:pt x="2143" y="5356"/>
                  </a:lnTo>
                  <a:lnTo>
                    <a:pt x="2152" y="5242"/>
                  </a:lnTo>
                  <a:lnTo>
                    <a:pt x="2161" y="5118"/>
                  </a:lnTo>
                  <a:lnTo>
                    <a:pt x="2196" y="4880"/>
                  </a:lnTo>
                  <a:lnTo>
                    <a:pt x="2249" y="4642"/>
                  </a:lnTo>
                  <a:lnTo>
                    <a:pt x="2320" y="4403"/>
                  </a:lnTo>
                  <a:lnTo>
                    <a:pt x="2390" y="4174"/>
                  </a:lnTo>
                  <a:lnTo>
                    <a:pt x="2470" y="3927"/>
                  </a:lnTo>
                  <a:lnTo>
                    <a:pt x="2540" y="3689"/>
                  </a:lnTo>
                  <a:lnTo>
                    <a:pt x="2593" y="3433"/>
                  </a:lnTo>
                  <a:lnTo>
                    <a:pt x="2628" y="3186"/>
                  </a:lnTo>
                  <a:lnTo>
                    <a:pt x="2637" y="3053"/>
                  </a:lnTo>
                  <a:lnTo>
                    <a:pt x="2646" y="2930"/>
                  </a:lnTo>
                  <a:lnTo>
                    <a:pt x="2646" y="2797"/>
                  </a:lnTo>
                  <a:lnTo>
                    <a:pt x="2637" y="2674"/>
                  </a:lnTo>
                  <a:lnTo>
                    <a:pt x="2628" y="2541"/>
                  </a:lnTo>
                  <a:lnTo>
                    <a:pt x="2611" y="2418"/>
                  </a:lnTo>
                  <a:lnTo>
                    <a:pt x="2584" y="2286"/>
                  </a:lnTo>
                  <a:lnTo>
                    <a:pt x="2558" y="2162"/>
                  </a:lnTo>
                  <a:lnTo>
                    <a:pt x="2523" y="2038"/>
                  </a:lnTo>
                  <a:lnTo>
                    <a:pt x="2478" y="1915"/>
                  </a:lnTo>
                  <a:lnTo>
                    <a:pt x="2417" y="1765"/>
                  </a:lnTo>
                  <a:lnTo>
                    <a:pt x="2346" y="1624"/>
                  </a:lnTo>
                  <a:lnTo>
                    <a:pt x="2267" y="1483"/>
                  </a:lnTo>
                  <a:lnTo>
                    <a:pt x="2178" y="1341"/>
                  </a:lnTo>
                  <a:lnTo>
                    <a:pt x="2223" y="1341"/>
                  </a:lnTo>
                  <a:lnTo>
                    <a:pt x="2161" y="1333"/>
                  </a:lnTo>
                  <a:lnTo>
                    <a:pt x="2055" y="1191"/>
                  </a:lnTo>
                  <a:lnTo>
                    <a:pt x="1940" y="1059"/>
                  </a:lnTo>
                  <a:lnTo>
                    <a:pt x="1756" y="883"/>
                  </a:lnTo>
                  <a:lnTo>
                    <a:pt x="1562" y="715"/>
                  </a:lnTo>
                  <a:lnTo>
                    <a:pt x="1359" y="565"/>
                  </a:lnTo>
                  <a:lnTo>
                    <a:pt x="1147" y="433"/>
                  </a:lnTo>
                  <a:lnTo>
                    <a:pt x="926" y="309"/>
                  </a:lnTo>
                  <a:lnTo>
                    <a:pt x="706" y="203"/>
                  </a:lnTo>
                  <a:lnTo>
                    <a:pt x="476" y="97"/>
                  </a:lnTo>
                  <a:lnTo>
                    <a:pt x="247" y="0"/>
                  </a:lnTo>
                  <a:lnTo>
                    <a:pt x="688" y="238"/>
                  </a:lnTo>
                  <a:lnTo>
                    <a:pt x="900" y="362"/>
                  </a:lnTo>
                  <a:lnTo>
                    <a:pt x="1112" y="494"/>
                  </a:lnTo>
                  <a:lnTo>
                    <a:pt x="1315" y="635"/>
                  </a:lnTo>
                  <a:lnTo>
                    <a:pt x="1509" y="785"/>
                  </a:lnTo>
                  <a:lnTo>
                    <a:pt x="1685" y="953"/>
                  </a:lnTo>
                  <a:lnTo>
                    <a:pt x="1853" y="1130"/>
                  </a:lnTo>
                  <a:lnTo>
                    <a:pt x="1975" y="1280"/>
                  </a:lnTo>
                  <a:lnTo>
                    <a:pt x="1826" y="1253"/>
                  </a:lnTo>
                  <a:lnTo>
                    <a:pt x="1668" y="1227"/>
                  </a:lnTo>
                  <a:lnTo>
                    <a:pt x="1526" y="1218"/>
                  </a:lnTo>
                  <a:lnTo>
                    <a:pt x="1385" y="1209"/>
                  </a:lnTo>
                  <a:lnTo>
                    <a:pt x="1103" y="1209"/>
                  </a:lnTo>
                  <a:lnTo>
                    <a:pt x="821" y="1227"/>
                  </a:lnTo>
                  <a:lnTo>
                    <a:pt x="547" y="1271"/>
                  </a:lnTo>
                  <a:lnTo>
                    <a:pt x="406" y="1297"/>
                  </a:lnTo>
                  <a:lnTo>
                    <a:pt x="265" y="1333"/>
                  </a:lnTo>
                  <a:lnTo>
                    <a:pt x="247" y="0"/>
                  </a:lnTo>
                  <a:lnTo>
                    <a:pt x="220" y="335"/>
                  </a:lnTo>
                  <a:lnTo>
                    <a:pt x="194" y="680"/>
                  </a:lnTo>
                  <a:lnTo>
                    <a:pt x="168" y="1359"/>
                  </a:lnTo>
                  <a:lnTo>
                    <a:pt x="0" y="1412"/>
                  </a:lnTo>
                  <a:lnTo>
                    <a:pt x="168" y="1403"/>
                  </a:lnTo>
                  <a:lnTo>
                    <a:pt x="159" y="1712"/>
                  </a:lnTo>
                  <a:lnTo>
                    <a:pt x="0" y="1765"/>
                  </a:lnTo>
                  <a:close/>
                  <a:moveTo>
                    <a:pt x="1975" y="1844"/>
                  </a:moveTo>
                  <a:lnTo>
                    <a:pt x="1975" y="1844"/>
                  </a:lnTo>
                  <a:lnTo>
                    <a:pt x="1862" y="1994"/>
                  </a:lnTo>
                  <a:lnTo>
                    <a:pt x="1756" y="2153"/>
                  </a:lnTo>
                  <a:lnTo>
                    <a:pt x="1659" y="2312"/>
                  </a:lnTo>
                  <a:lnTo>
                    <a:pt x="1562" y="2480"/>
                  </a:lnTo>
                  <a:lnTo>
                    <a:pt x="1474" y="2647"/>
                  </a:lnTo>
                  <a:lnTo>
                    <a:pt x="1394" y="2824"/>
                  </a:lnTo>
                  <a:lnTo>
                    <a:pt x="1315" y="2991"/>
                  </a:lnTo>
                  <a:lnTo>
                    <a:pt x="1244" y="3168"/>
                  </a:lnTo>
                  <a:lnTo>
                    <a:pt x="1103" y="3521"/>
                  </a:lnTo>
                  <a:lnTo>
                    <a:pt x="979" y="3883"/>
                  </a:lnTo>
                  <a:lnTo>
                    <a:pt x="865" y="4236"/>
                  </a:lnTo>
                  <a:lnTo>
                    <a:pt x="759" y="4597"/>
                  </a:lnTo>
                  <a:lnTo>
                    <a:pt x="662" y="4968"/>
                  </a:lnTo>
                  <a:lnTo>
                    <a:pt x="573" y="5330"/>
                  </a:lnTo>
                  <a:lnTo>
                    <a:pt x="494" y="5700"/>
                  </a:lnTo>
                  <a:lnTo>
                    <a:pt x="432" y="6071"/>
                  </a:lnTo>
                  <a:lnTo>
                    <a:pt x="370" y="6450"/>
                  </a:lnTo>
                  <a:lnTo>
                    <a:pt x="353" y="6583"/>
                  </a:lnTo>
                  <a:lnTo>
                    <a:pt x="353" y="6433"/>
                  </a:lnTo>
                  <a:lnTo>
                    <a:pt x="344" y="5356"/>
                  </a:lnTo>
                  <a:lnTo>
                    <a:pt x="326" y="4289"/>
                  </a:lnTo>
                  <a:lnTo>
                    <a:pt x="282" y="2144"/>
                  </a:lnTo>
                  <a:lnTo>
                    <a:pt x="273" y="1747"/>
                  </a:lnTo>
                  <a:lnTo>
                    <a:pt x="556" y="1730"/>
                  </a:lnTo>
                  <a:lnTo>
                    <a:pt x="838" y="1712"/>
                  </a:lnTo>
                  <a:lnTo>
                    <a:pt x="1112" y="1703"/>
                  </a:lnTo>
                  <a:lnTo>
                    <a:pt x="1385" y="1694"/>
                  </a:lnTo>
                  <a:lnTo>
                    <a:pt x="1659" y="1694"/>
                  </a:lnTo>
                  <a:lnTo>
                    <a:pt x="2117" y="1694"/>
                  </a:lnTo>
                  <a:lnTo>
                    <a:pt x="2046" y="1774"/>
                  </a:lnTo>
                  <a:lnTo>
                    <a:pt x="1975" y="1844"/>
                  </a:lnTo>
                  <a:close/>
                  <a:moveTo>
                    <a:pt x="265" y="1394"/>
                  </a:moveTo>
                  <a:lnTo>
                    <a:pt x="265" y="1394"/>
                  </a:lnTo>
                  <a:lnTo>
                    <a:pt x="556" y="1377"/>
                  </a:lnTo>
                  <a:lnTo>
                    <a:pt x="838" y="1359"/>
                  </a:lnTo>
                  <a:lnTo>
                    <a:pt x="1112" y="1350"/>
                  </a:lnTo>
                  <a:lnTo>
                    <a:pt x="1385" y="1341"/>
                  </a:lnTo>
                  <a:lnTo>
                    <a:pt x="1659" y="1341"/>
                  </a:lnTo>
                  <a:lnTo>
                    <a:pt x="2020" y="1341"/>
                  </a:lnTo>
                  <a:lnTo>
                    <a:pt x="2117" y="1483"/>
                  </a:lnTo>
                  <a:lnTo>
                    <a:pt x="2196" y="1633"/>
                  </a:lnTo>
                  <a:lnTo>
                    <a:pt x="2143" y="1677"/>
                  </a:lnTo>
                  <a:lnTo>
                    <a:pt x="2028" y="1650"/>
                  </a:lnTo>
                  <a:lnTo>
                    <a:pt x="1905" y="1624"/>
                  </a:lnTo>
                  <a:lnTo>
                    <a:pt x="1668" y="1580"/>
                  </a:lnTo>
                  <a:lnTo>
                    <a:pt x="1526" y="1571"/>
                  </a:lnTo>
                  <a:lnTo>
                    <a:pt x="1385" y="1562"/>
                  </a:lnTo>
                  <a:lnTo>
                    <a:pt x="1103" y="1562"/>
                  </a:lnTo>
                  <a:lnTo>
                    <a:pt x="821" y="1580"/>
                  </a:lnTo>
                  <a:lnTo>
                    <a:pt x="547" y="1624"/>
                  </a:lnTo>
                  <a:lnTo>
                    <a:pt x="406" y="1650"/>
                  </a:lnTo>
                  <a:lnTo>
                    <a:pt x="273" y="1677"/>
                  </a:lnTo>
                  <a:lnTo>
                    <a:pt x="265" y="139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7" name="Freeform 172"/>
            <p:cNvSpPr>
              <a:spLocks noChangeArrowheads="1"/>
            </p:cNvSpPr>
            <p:nvPr/>
          </p:nvSpPr>
          <p:spPr bwMode="auto">
            <a:xfrm>
              <a:off x="5662613" y="4308475"/>
              <a:ext cx="19050" cy="6350"/>
            </a:xfrm>
            <a:custGeom>
              <a:avLst/>
              <a:gdLst>
                <a:gd name="T0" fmla="*/ 18697 w 54"/>
                <a:gd name="T1" fmla="*/ 0 h 19"/>
                <a:gd name="T2" fmla="*/ 0 w 54"/>
                <a:gd name="T3" fmla="*/ 6016 h 19"/>
                <a:gd name="T4" fmla="*/ 18697 w 54"/>
                <a:gd name="T5" fmla="*/ 3008 h 19"/>
                <a:gd name="T6" fmla="*/ 18697 w 54"/>
                <a:gd name="T7" fmla="*/ 3008 h 19"/>
                <a:gd name="T8" fmla="*/ 18697 w 54"/>
                <a:gd name="T9" fmla="*/ 3008 h 19"/>
                <a:gd name="T10" fmla="*/ 18697 w 54"/>
                <a:gd name="T11" fmla="*/ 3008 h 19"/>
                <a:gd name="T12" fmla="*/ 18697 w 54"/>
                <a:gd name="T13" fmla="*/ 3008 h 19"/>
                <a:gd name="T14" fmla="*/ 18697 w 54"/>
                <a:gd name="T15" fmla="*/ 3008 h 19"/>
                <a:gd name="T16" fmla="*/ 18697 w 5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9">
                  <a:moveTo>
                    <a:pt x="53" y="0"/>
                  </a:moveTo>
                  <a:lnTo>
                    <a:pt x="0" y="18"/>
                  </a:lnTo>
                  <a:lnTo>
                    <a:pt x="53" y="9"/>
                  </a:lnTo>
                  <a:lnTo>
                    <a:pt x="5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8" name="Freeform 173"/>
            <p:cNvSpPr>
              <a:spLocks noChangeArrowheads="1"/>
            </p:cNvSpPr>
            <p:nvPr/>
          </p:nvSpPr>
          <p:spPr bwMode="auto">
            <a:xfrm>
              <a:off x="5751513" y="4292600"/>
              <a:ext cx="53975" cy="19050"/>
            </a:xfrm>
            <a:custGeom>
              <a:avLst/>
              <a:gdLst>
                <a:gd name="T0" fmla="*/ 44324 w 151"/>
                <a:gd name="T1" fmla="*/ 0 h 54"/>
                <a:gd name="T2" fmla="*/ 6434 w 151"/>
                <a:gd name="T3" fmla="*/ 3175 h 54"/>
                <a:gd name="T4" fmla="*/ 6434 w 151"/>
                <a:gd name="T5" fmla="*/ 3175 h 54"/>
                <a:gd name="T6" fmla="*/ 0 w 151"/>
                <a:gd name="T7" fmla="*/ 6350 h 54"/>
                <a:gd name="T8" fmla="*/ 0 w 151"/>
                <a:gd name="T9" fmla="*/ 12347 h 54"/>
                <a:gd name="T10" fmla="*/ 0 w 151"/>
                <a:gd name="T11" fmla="*/ 12347 h 54"/>
                <a:gd name="T12" fmla="*/ 3217 w 151"/>
                <a:gd name="T13" fmla="*/ 15522 h 54"/>
                <a:gd name="T14" fmla="*/ 6434 w 151"/>
                <a:gd name="T15" fmla="*/ 18697 h 54"/>
                <a:gd name="T16" fmla="*/ 44324 w 151"/>
                <a:gd name="T17" fmla="*/ 18697 h 54"/>
                <a:gd name="T18" fmla="*/ 44324 w 151"/>
                <a:gd name="T19" fmla="*/ 18697 h 54"/>
                <a:gd name="T20" fmla="*/ 47183 w 151"/>
                <a:gd name="T21" fmla="*/ 18697 h 54"/>
                <a:gd name="T22" fmla="*/ 47183 w 151"/>
                <a:gd name="T23" fmla="*/ 18697 h 54"/>
                <a:gd name="T24" fmla="*/ 53618 w 151"/>
                <a:gd name="T25" fmla="*/ 12347 h 54"/>
                <a:gd name="T26" fmla="*/ 53618 w 151"/>
                <a:gd name="T27" fmla="*/ 6350 h 54"/>
                <a:gd name="T28" fmla="*/ 53618 w 151"/>
                <a:gd name="T29" fmla="*/ 6350 h 54"/>
                <a:gd name="T30" fmla="*/ 50400 w 151"/>
                <a:gd name="T31" fmla="*/ 0 h 54"/>
                <a:gd name="T32" fmla="*/ 44324 w 151"/>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1" h="54">
                  <a:moveTo>
                    <a:pt x="124" y="0"/>
                  </a:moveTo>
                  <a:lnTo>
                    <a:pt x="18" y="9"/>
                  </a:lnTo>
                  <a:lnTo>
                    <a:pt x="0" y="18"/>
                  </a:lnTo>
                  <a:lnTo>
                    <a:pt x="0" y="35"/>
                  </a:lnTo>
                  <a:lnTo>
                    <a:pt x="9" y="44"/>
                  </a:lnTo>
                  <a:lnTo>
                    <a:pt x="18" y="53"/>
                  </a:lnTo>
                  <a:lnTo>
                    <a:pt x="124" y="53"/>
                  </a:lnTo>
                  <a:lnTo>
                    <a:pt x="132" y="53"/>
                  </a:lnTo>
                  <a:lnTo>
                    <a:pt x="150" y="35"/>
                  </a:lnTo>
                  <a:lnTo>
                    <a:pt x="150" y="18"/>
                  </a:lnTo>
                  <a:lnTo>
                    <a:pt x="141" y="0"/>
                  </a:lnTo>
                  <a:lnTo>
                    <a:pt x="12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89" name="Freeform 174"/>
            <p:cNvSpPr>
              <a:spLocks noChangeArrowheads="1"/>
            </p:cNvSpPr>
            <p:nvPr/>
          </p:nvSpPr>
          <p:spPr bwMode="auto">
            <a:xfrm>
              <a:off x="5859463" y="4276725"/>
              <a:ext cx="66675" cy="31750"/>
            </a:xfrm>
            <a:custGeom>
              <a:avLst/>
              <a:gdLst>
                <a:gd name="T0" fmla="*/ 50544 w 186"/>
                <a:gd name="T1" fmla="*/ 0 h 89"/>
                <a:gd name="T2" fmla="*/ 12546 w 186"/>
                <a:gd name="T3" fmla="*/ 3211 h 89"/>
                <a:gd name="T4" fmla="*/ 12546 w 186"/>
                <a:gd name="T5" fmla="*/ 3211 h 89"/>
                <a:gd name="T6" fmla="*/ 3226 w 186"/>
                <a:gd name="T7" fmla="*/ 9275 h 89"/>
                <a:gd name="T8" fmla="*/ 0 w 186"/>
                <a:gd name="T9" fmla="*/ 12486 h 89"/>
                <a:gd name="T10" fmla="*/ 0 w 186"/>
                <a:gd name="T11" fmla="*/ 18907 h 89"/>
                <a:gd name="T12" fmla="*/ 0 w 186"/>
                <a:gd name="T13" fmla="*/ 18907 h 89"/>
                <a:gd name="T14" fmla="*/ 3226 w 186"/>
                <a:gd name="T15" fmla="*/ 22118 h 89"/>
                <a:gd name="T16" fmla="*/ 3226 w 186"/>
                <a:gd name="T17" fmla="*/ 28183 h 89"/>
                <a:gd name="T18" fmla="*/ 9679 w 186"/>
                <a:gd name="T19" fmla="*/ 31393 h 89"/>
                <a:gd name="T20" fmla="*/ 15773 w 186"/>
                <a:gd name="T21" fmla="*/ 31393 h 89"/>
                <a:gd name="T22" fmla="*/ 53770 w 186"/>
                <a:gd name="T23" fmla="*/ 31393 h 89"/>
                <a:gd name="T24" fmla="*/ 53770 w 186"/>
                <a:gd name="T25" fmla="*/ 31393 h 89"/>
                <a:gd name="T26" fmla="*/ 53770 w 186"/>
                <a:gd name="T27" fmla="*/ 31393 h 89"/>
                <a:gd name="T28" fmla="*/ 53770 w 186"/>
                <a:gd name="T29" fmla="*/ 31393 h 89"/>
                <a:gd name="T30" fmla="*/ 60223 w 186"/>
                <a:gd name="T31" fmla="*/ 28183 h 89"/>
                <a:gd name="T32" fmla="*/ 63449 w 186"/>
                <a:gd name="T33" fmla="*/ 25329 h 89"/>
                <a:gd name="T34" fmla="*/ 66317 w 186"/>
                <a:gd name="T35" fmla="*/ 18907 h 89"/>
                <a:gd name="T36" fmla="*/ 66317 w 186"/>
                <a:gd name="T37" fmla="*/ 12486 h 89"/>
                <a:gd name="T38" fmla="*/ 66317 w 186"/>
                <a:gd name="T39" fmla="*/ 12486 h 89"/>
                <a:gd name="T40" fmla="*/ 66317 w 186"/>
                <a:gd name="T41" fmla="*/ 6421 h 89"/>
                <a:gd name="T42" fmla="*/ 63449 w 186"/>
                <a:gd name="T43" fmla="*/ 3211 h 89"/>
                <a:gd name="T44" fmla="*/ 56996 w 186"/>
                <a:gd name="T45" fmla="*/ 0 h 89"/>
                <a:gd name="T46" fmla="*/ 50544 w 186"/>
                <a:gd name="T47" fmla="*/ 0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6" h="89">
                  <a:moveTo>
                    <a:pt x="141" y="0"/>
                  </a:moveTo>
                  <a:lnTo>
                    <a:pt x="35" y="9"/>
                  </a:lnTo>
                  <a:lnTo>
                    <a:pt x="9" y="26"/>
                  </a:lnTo>
                  <a:lnTo>
                    <a:pt x="0" y="35"/>
                  </a:lnTo>
                  <a:lnTo>
                    <a:pt x="0" y="53"/>
                  </a:lnTo>
                  <a:lnTo>
                    <a:pt x="9" y="62"/>
                  </a:lnTo>
                  <a:lnTo>
                    <a:pt x="9" y="79"/>
                  </a:lnTo>
                  <a:lnTo>
                    <a:pt x="27" y="88"/>
                  </a:lnTo>
                  <a:lnTo>
                    <a:pt x="44" y="88"/>
                  </a:lnTo>
                  <a:lnTo>
                    <a:pt x="150" y="88"/>
                  </a:lnTo>
                  <a:lnTo>
                    <a:pt x="168" y="79"/>
                  </a:lnTo>
                  <a:lnTo>
                    <a:pt x="177" y="71"/>
                  </a:lnTo>
                  <a:lnTo>
                    <a:pt x="185" y="53"/>
                  </a:lnTo>
                  <a:lnTo>
                    <a:pt x="185" y="35"/>
                  </a:lnTo>
                  <a:lnTo>
                    <a:pt x="185" y="18"/>
                  </a:lnTo>
                  <a:lnTo>
                    <a:pt x="177" y="9"/>
                  </a:lnTo>
                  <a:lnTo>
                    <a:pt x="159" y="0"/>
                  </a:lnTo>
                  <a:lnTo>
                    <a:pt x="14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0" name="Freeform 175"/>
            <p:cNvSpPr>
              <a:spLocks noChangeArrowheads="1"/>
            </p:cNvSpPr>
            <p:nvPr/>
          </p:nvSpPr>
          <p:spPr bwMode="auto">
            <a:xfrm>
              <a:off x="5970588" y="4264025"/>
              <a:ext cx="76200" cy="41275"/>
            </a:xfrm>
            <a:custGeom>
              <a:avLst/>
              <a:gdLst>
                <a:gd name="T0" fmla="*/ 53662 w 213"/>
                <a:gd name="T1" fmla="*/ 0 h 115"/>
                <a:gd name="T2" fmla="*/ 15741 w 213"/>
                <a:gd name="T3" fmla="*/ 6102 h 115"/>
                <a:gd name="T4" fmla="*/ 15741 w 213"/>
                <a:gd name="T5" fmla="*/ 6102 h 115"/>
                <a:gd name="T6" fmla="*/ 9301 w 213"/>
                <a:gd name="T7" fmla="*/ 6102 h 115"/>
                <a:gd name="T8" fmla="*/ 6439 w 213"/>
                <a:gd name="T9" fmla="*/ 9332 h 115"/>
                <a:gd name="T10" fmla="*/ 0 w 213"/>
                <a:gd name="T11" fmla="*/ 15792 h 115"/>
                <a:gd name="T12" fmla="*/ 0 w 213"/>
                <a:gd name="T13" fmla="*/ 21894 h 115"/>
                <a:gd name="T14" fmla="*/ 0 w 213"/>
                <a:gd name="T15" fmla="*/ 21894 h 115"/>
                <a:gd name="T16" fmla="*/ 3220 w 213"/>
                <a:gd name="T17" fmla="*/ 31584 h 115"/>
                <a:gd name="T18" fmla="*/ 6439 w 213"/>
                <a:gd name="T19" fmla="*/ 34815 h 115"/>
                <a:gd name="T20" fmla="*/ 12521 w 213"/>
                <a:gd name="T21" fmla="*/ 40916 h 115"/>
                <a:gd name="T22" fmla="*/ 18961 w 213"/>
                <a:gd name="T23" fmla="*/ 40916 h 115"/>
                <a:gd name="T24" fmla="*/ 56882 w 213"/>
                <a:gd name="T25" fmla="*/ 40916 h 115"/>
                <a:gd name="T26" fmla="*/ 56882 w 213"/>
                <a:gd name="T27" fmla="*/ 40916 h 115"/>
                <a:gd name="T28" fmla="*/ 56882 w 213"/>
                <a:gd name="T29" fmla="*/ 40916 h 115"/>
                <a:gd name="T30" fmla="*/ 56882 w 213"/>
                <a:gd name="T31" fmla="*/ 40916 h 115"/>
                <a:gd name="T32" fmla="*/ 66183 w 213"/>
                <a:gd name="T33" fmla="*/ 38045 h 115"/>
                <a:gd name="T34" fmla="*/ 72623 w 213"/>
                <a:gd name="T35" fmla="*/ 31584 h 115"/>
                <a:gd name="T36" fmla="*/ 75842 w 213"/>
                <a:gd name="T37" fmla="*/ 25124 h 115"/>
                <a:gd name="T38" fmla="*/ 75842 w 213"/>
                <a:gd name="T39" fmla="*/ 19022 h 115"/>
                <a:gd name="T40" fmla="*/ 75842 w 213"/>
                <a:gd name="T41" fmla="*/ 19022 h 115"/>
                <a:gd name="T42" fmla="*/ 72623 w 213"/>
                <a:gd name="T43" fmla="*/ 12562 h 115"/>
                <a:gd name="T44" fmla="*/ 69403 w 213"/>
                <a:gd name="T45" fmla="*/ 6102 h 115"/>
                <a:gd name="T46" fmla="*/ 62963 w 213"/>
                <a:gd name="T47" fmla="*/ 2871 h 115"/>
                <a:gd name="T48" fmla="*/ 53662 w 213"/>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3" h="115">
                  <a:moveTo>
                    <a:pt x="150" y="0"/>
                  </a:moveTo>
                  <a:lnTo>
                    <a:pt x="44" y="17"/>
                  </a:lnTo>
                  <a:lnTo>
                    <a:pt x="26" y="17"/>
                  </a:lnTo>
                  <a:lnTo>
                    <a:pt x="18" y="26"/>
                  </a:lnTo>
                  <a:lnTo>
                    <a:pt x="0" y="44"/>
                  </a:lnTo>
                  <a:lnTo>
                    <a:pt x="0" y="61"/>
                  </a:lnTo>
                  <a:lnTo>
                    <a:pt x="9" y="88"/>
                  </a:lnTo>
                  <a:lnTo>
                    <a:pt x="18" y="97"/>
                  </a:lnTo>
                  <a:lnTo>
                    <a:pt x="35" y="114"/>
                  </a:lnTo>
                  <a:lnTo>
                    <a:pt x="53" y="114"/>
                  </a:lnTo>
                  <a:lnTo>
                    <a:pt x="159" y="114"/>
                  </a:lnTo>
                  <a:lnTo>
                    <a:pt x="185" y="106"/>
                  </a:lnTo>
                  <a:lnTo>
                    <a:pt x="203" y="88"/>
                  </a:lnTo>
                  <a:lnTo>
                    <a:pt x="212" y="70"/>
                  </a:lnTo>
                  <a:lnTo>
                    <a:pt x="212" y="53"/>
                  </a:lnTo>
                  <a:lnTo>
                    <a:pt x="203" y="35"/>
                  </a:lnTo>
                  <a:lnTo>
                    <a:pt x="194" y="17"/>
                  </a:lnTo>
                  <a:lnTo>
                    <a:pt x="176" y="8"/>
                  </a:lnTo>
                  <a:lnTo>
                    <a:pt x="15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1" name="Freeform 176"/>
            <p:cNvSpPr>
              <a:spLocks noChangeArrowheads="1"/>
            </p:cNvSpPr>
            <p:nvPr/>
          </p:nvSpPr>
          <p:spPr bwMode="auto">
            <a:xfrm>
              <a:off x="6081713" y="4257675"/>
              <a:ext cx="82550" cy="44450"/>
            </a:xfrm>
            <a:custGeom>
              <a:avLst/>
              <a:gdLst>
                <a:gd name="T0" fmla="*/ 59938 w 230"/>
                <a:gd name="T1" fmla="*/ 0 h 125"/>
                <a:gd name="T2" fmla="*/ 21894 w 230"/>
                <a:gd name="T3" fmla="*/ 3200 h 125"/>
                <a:gd name="T4" fmla="*/ 21894 w 230"/>
                <a:gd name="T5" fmla="*/ 3200 h 125"/>
                <a:gd name="T6" fmla="*/ 12562 w 230"/>
                <a:gd name="T7" fmla="*/ 3200 h 125"/>
                <a:gd name="T8" fmla="*/ 6102 w 230"/>
                <a:gd name="T9" fmla="*/ 9246 h 125"/>
                <a:gd name="T10" fmla="*/ 3230 w 230"/>
                <a:gd name="T11" fmla="*/ 15646 h 125"/>
                <a:gd name="T12" fmla="*/ 0 w 230"/>
                <a:gd name="T13" fmla="*/ 25248 h 125"/>
                <a:gd name="T14" fmla="*/ 0 w 230"/>
                <a:gd name="T15" fmla="*/ 25248 h 125"/>
                <a:gd name="T16" fmla="*/ 3230 w 230"/>
                <a:gd name="T17" fmla="*/ 31293 h 125"/>
                <a:gd name="T18" fmla="*/ 6102 w 230"/>
                <a:gd name="T19" fmla="*/ 37694 h 125"/>
                <a:gd name="T20" fmla="*/ 15792 w 230"/>
                <a:gd name="T21" fmla="*/ 44094 h 125"/>
                <a:gd name="T22" fmla="*/ 21894 w 230"/>
                <a:gd name="T23" fmla="*/ 44094 h 125"/>
                <a:gd name="T24" fmla="*/ 59938 w 230"/>
                <a:gd name="T25" fmla="*/ 44094 h 125"/>
                <a:gd name="T26" fmla="*/ 59938 w 230"/>
                <a:gd name="T27" fmla="*/ 44094 h 125"/>
                <a:gd name="T28" fmla="*/ 63169 w 230"/>
                <a:gd name="T29" fmla="*/ 44094 h 125"/>
                <a:gd name="T30" fmla="*/ 63169 w 230"/>
                <a:gd name="T31" fmla="*/ 44094 h 125"/>
                <a:gd name="T32" fmla="*/ 69629 w 230"/>
                <a:gd name="T33" fmla="*/ 40894 h 125"/>
                <a:gd name="T34" fmla="*/ 76090 w 230"/>
                <a:gd name="T35" fmla="*/ 37694 h 125"/>
                <a:gd name="T36" fmla="*/ 82191 w 230"/>
                <a:gd name="T37" fmla="*/ 28092 h 125"/>
                <a:gd name="T38" fmla="*/ 82191 w 230"/>
                <a:gd name="T39" fmla="*/ 22047 h 125"/>
                <a:gd name="T40" fmla="*/ 82191 w 230"/>
                <a:gd name="T41" fmla="*/ 22047 h 125"/>
                <a:gd name="T42" fmla="*/ 78961 w 230"/>
                <a:gd name="T43" fmla="*/ 12446 h 125"/>
                <a:gd name="T44" fmla="*/ 76090 w 230"/>
                <a:gd name="T45" fmla="*/ 6401 h 125"/>
                <a:gd name="T46" fmla="*/ 69629 w 230"/>
                <a:gd name="T47" fmla="*/ 3200 h 125"/>
                <a:gd name="T48" fmla="*/ 59938 w 230"/>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125">
                  <a:moveTo>
                    <a:pt x="167" y="0"/>
                  </a:moveTo>
                  <a:lnTo>
                    <a:pt x="61" y="9"/>
                  </a:lnTo>
                  <a:lnTo>
                    <a:pt x="35" y="9"/>
                  </a:lnTo>
                  <a:lnTo>
                    <a:pt x="17" y="26"/>
                  </a:lnTo>
                  <a:lnTo>
                    <a:pt x="9" y="44"/>
                  </a:lnTo>
                  <a:lnTo>
                    <a:pt x="0" y="71"/>
                  </a:lnTo>
                  <a:lnTo>
                    <a:pt x="9" y="88"/>
                  </a:lnTo>
                  <a:lnTo>
                    <a:pt x="17" y="106"/>
                  </a:lnTo>
                  <a:lnTo>
                    <a:pt x="44" y="124"/>
                  </a:lnTo>
                  <a:lnTo>
                    <a:pt x="61" y="124"/>
                  </a:lnTo>
                  <a:lnTo>
                    <a:pt x="167" y="124"/>
                  </a:lnTo>
                  <a:lnTo>
                    <a:pt x="176" y="124"/>
                  </a:lnTo>
                  <a:lnTo>
                    <a:pt x="194" y="115"/>
                  </a:lnTo>
                  <a:lnTo>
                    <a:pt x="212" y="106"/>
                  </a:lnTo>
                  <a:lnTo>
                    <a:pt x="229" y="79"/>
                  </a:lnTo>
                  <a:lnTo>
                    <a:pt x="229" y="62"/>
                  </a:lnTo>
                  <a:lnTo>
                    <a:pt x="220" y="35"/>
                  </a:lnTo>
                  <a:lnTo>
                    <a:pt x="212" y="18"/>
                  </a:lnTo>
                  <a:lnTo>
                    <a:pt x="194" y="9"/>
                  </a:lnTo>
                  <a:lnTo>
                    <a:pt x="16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2" name="Freeform 177"/>
            <p:cNvSpPr>
              <a:spLocks noChangeArrowheads="1"/>
            </p:cNvSpPr>
            <p:nvPr/>
          </p:nvSpPr>
          <p:spPr bwMode="auto">
            <a:xfrm>
              <a:off x="6196013" y="4254500"/>
              <a:ext cx="85725" cy="47625"/>
            </a:xfrm>
            <a:custGeom>
              <a:avLst/>
              <a:gdLst>
                <a:gd name="T0" fmla="*/ 60008 w 240"/>
                <a:gd name="T1" fmla="*/ 0 h 134"/>
                <a:gd name="T2" fmla="*/ 22146 w 240"/>
                <a:gd name="T3" fmla="*/ 0 h 134"/>
                <a:gd name="T4" fmla="*/ 22146 w 240"/>
                <a:gd name="T5" fmla="*/ 0 h 134"/>
                <a:gd name="T6" fmla="*/ 12859 w 240"/>
                <a:gd name="T7" fmla="*/ 3199 h 134"/>
                <a:gd name="T8" fmla="*/ 6429 w 240"/>
                <a:gd name="T9" fmla="*/ 6397 h 134"/>
                <a:gd name="T10" fmla="*/ 3215 w 240"/>
                <a:gd name="T11" fmla="*/ 15638 h 134"/>
                <a:gd name="T12" fmla="*/ 0 w 240"/>
                <a:gd name="T13" fmla="*/ 22035 h 134"/>
                <a:gd name="T14" fmla="*/ 0 w 240"/>
                <a:gd name="T15" fmla="*/ 22035 h 134"/>
                <a:gd name="T16" fmla="*/ 3215 w 240"/>
                <a:gd name="T17" fmla="*/ 31276 h 134"/>
                <a:gd name="T18" fmla="*/ 6429 w 240"/>
                <a:gd name="T19" fmla="*/ 40872 h 134"/>
                <a:gd name="T20" fmla="*/ 16073 w 240"/>
                <a:gd name="T21" fmla="*/ 44071 h 134"/>
                <a:gd name="T22" fmla="*/ 22146 w 240"/>
                <a:gd name="T23" fmla="*/ 47270 h 134"/>
                <a:gd name="T24" fmla="*/ 63222 w 240"/>
                <a:gd name="T25" fmla="*/ 47270 h 134"/>
                <a:gd name="T26" fmla="*/ 63222 w 240"/>
                <a:gd name="T27" fmla="*/ 47270 h 134"/>
                <a:gd name="T28" fmla="*/ 63222 w 240"/>
                <a:gd name="T29" fmla="*/ 47270 h 134"/>
                <a:gd name="T30" fmla="*/ 72509 w 240"/>
                <a:gd name="T31" fmla="*/ 44071 h 134"/>
                <a:gd name="T32" fmla="*/ 78938 w 240"/>
                <a:gd name="T33" fmla="*/ 37674 h 134"/>
                <a:gd name="T34" fmla="*/ 82153 w 240"/>
                <a:gd name="T35" fmla="*/ 31276 h 134"/>
                <a:gd name="T36" fmla="*/ 85368 w 240"/>
                <a:gd name="T37" fmla="*/ 22035 h 134"/>
                <a:gd name="T38" fmla="*/ 85368 w 240"/>
                <a:gd name="T39" fmla="*/ 22035 h 134"/>
                <a:gd name="T40" fmla="*/ 82153 w 240"/>
                <a:gd name="T41" fmla="*/ 12439 h 134"/>
                <a:gd name="T42" fmla="*/ 78938 w 240"/>
                <a:gd name="T43" fmla="*/ 6397 h 134"/>
                <a:gd name="T44" fmla="*/ 69652 w 240"/>
                <a:gd name="T45" fmla="*/ 0 h 134"/>
                <a:gd name="T46" fmla="*/ 60008 w 240"/>
                <a:gd name="T47" fmla="*/ 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134">
                  <a:moveTo>
                    <a:pt x="168" y="0"/>
                  </a:moveTo>
                  <a:lnTo>
                    <a:pt x="62" y="0"/>
                  </a:lnTo>
                  <a:lnTo>
                    <a:pt x="36" y="9"/>
                  </a:lnTo>
                  <a:lnTo>
                    <a:pt x="18" y="18"/>
                  </a:lnTo>
                  <a:lnTo>
                    <a:pt x="9" y="44"/>
                  </a:lnTo>
                  <a:lnTo>
                    <a:pt x="0" y="62"/>
                  </a:lnTo>
                  <a:lnTo>
                    <a:pt x="9" y="88"/>
                  </a:lnTo>
                  <a:lnTo>
                    <a:pt x="18" y="115"/>
                  </a:lnTo>
                  <a:lnTo>
                    <a:pt x="45" y="124"/>
                  </a:lnTo>
                  <a:lnTo>
                    <a:pt x="62" y="133"/>
                  </a:lnTo>
                  <a:lnTo>
                    <a:pt x="177" y="133"/>
                  </a:lnTo>
                  <a:lnTo>
                    <a:pt x="203" y="124"/>
                  </a:lnTo>
                  <a:lnTo>
                    <a:pt x="221" y="106"/>
                  </a:lnTo>
                  <a:lnTo>
                    <a:pt x="230" y="88"/>
                  </a:lnTo>
                  <a:lnTo>
                    <a:pt x="239" y="62"/>
                  </a:lnTo>
                  <a:lnTo>
                    <a:pt x="230" y="35"/>
                  </a:lnTo>
                  <a:lnTo>
                    <a:pt x="221" y="18"/>
                  </a:lnTo>
                  <a:lnTo>
                    <a:pt x="195" y="0"/>
                  </a:lnTo>
                  <a:lnTo>
                    <a:pt x="16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3" name="Freeform 178"/>
            <p:cNvSpPr>
              <a:spLocks noChangeArrowheads="1"/>
            </p:cNvSpPr>
            <p:nvPr/>
          </p:nvSpPr>
          <p:spPr bwMode="auto">
            <a:xfrm>
              <a:off x="6310313" y="4251325"/>
              <a:ext cx="85725" cy="47625"/>
            </a:xfrm>
            <a:custGeom>
              <a:avLst/>
              <a:gdLst>
                <a:gd name="T0" fmla="*/ 63487 w 239"/>
                <a:gd name="T1" fmla="*/ 0 h 134"/>
                <a:gd name="T2" fmla="*/ 63487 w 239"/>
                <a:gd name="T3" fmla="*/ 0 h 134"/>
                <a:gd name="T4" fmla="*/ 25466 w 239"/>
                <a:gd name="T5" fmla="*/ 0 h 134"/>
                <a:gd name="T6" fmla="*/ 25466 w 239"/>
                <a:gd name="T7" fmla="*/ 0 h 134"/>
                <a:gd name="T8" fmla="*/ 15782 w 239"/>
                <a:gd name="T9" fmla="*/ 3199 h 134"/>
                <a:gd name="T10" fmla="*/ 6456 w 239"/>
                <a:gd name="T11" fmla="*/ 9596 h 134"/>
                <a:gd name="T12" fmla="*/ 3228 w 239"/>
                <a:gd name="T13" fmla="*/ 15638 h 134"/>
                <a:gd name="T14" fmla="*/ 0 w 239"/>
                <a:gd name="T15" fmla="*/ 25234 h 134"/>
                <a:gd name="T16" fmla="*/ 0 w 239"/>
                <a:gd name="T17" fmla="*/ 25234 h 134"/>
                <a:gd name="T18" fmla="*/ 3228 w 239"/>
                <a:gd name="T19" fmla="*/ 34475 h 134"/>
                <a:gd name="T20" fmla="*/ 6456 w 239"/>
                <a:gd name="T21" fmla="*/ 40872 h 134"/>
                <a:gd name="T22" fmla="*/ 15782 w 239"/>
                <a:gd name="T23" fmla="*/ 47270 h 134"/>
                <a:gd name="T24" fmla="*/ 25466 w 239"/>
                <a:gd name="T25" fmla="*/ 47270 h 134"/>
                <a:gd name="T26" fmla="*/ 25466 w 239"/>
                <a:gd name="T27" fmla="*/ 47270 h 134"/>
                <a:gd name="T28" fmla="*/ 63487 w 239"/>
                <a:gd name="T29" fmla="*/ 47270 h 134"/>
                <a:gd name="T30" fmla="*/ 63487 w 239"/>
                <a:gd name="T31" fmla="*/ 47270 h 134"/>
                <a:gd name="T32" fmla="*/ 72812 w 239"/>
                <a:gd name="T33" fmla="*/ 47270 h 134"/>
                <a:gd name="T34" fmla="*/ 79269 w 239"/>
                <a:gd name="T35" fmla="*/ 40872 h 134"/>
                <a:gd name="T36" fmla="*/ 85366 w 239"/>
                <a:gd name="T37" fmla="*/ 34475 h 134"/>
                <a:gd name="T38" fmla="*/ 85366 w 239"/>
                <a:gd name="T39" fmla="*/ 25234 h 134"/>
                <a:gd name="T40" fmla="*/ 85366 w 239"/>
                <a:gd name="T41" fmla="*/ 25234 h 134"/>
                <a:gd name="T42" fmla="*/ 85366 w 239"/>
                <a:gd name="T43" fmla="*/ 15638 h 134"/>
                <a:gd name="T44" fmla="*/ 79269 w 239"/>
                <a:gd name="T45" fmla="*/ 9596 h 134"/>
                <a:gd name="T46" fmla="*/ 72812 w 239"/>
                <a:gd name="T47" fmla="*/ 3199 h 134"/>
                <a:gd name="T48" fmla="*/ 63487 w 239"/>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134">
                  <a:moveTo>
                    <a:pt x="177" y="0"/>
                  </a:moveTo>
                  <a:lnTo>
                    <a:pt x="177" y="0"/>
                  </a:lnTo>
                  <a:lnTo>
                    <a:pt x="71" y="0"/>
                  </a:lnTo>
                  <a:lnTo>
                    <a:pt x="44" y="9"/>
                  </a:lnTo>
                  <a:lnTo>
                    <a:pt x="18" y="27"/>
                  </a:lnTo>
                  <a:lnTo>
                    <a:pt x="9" y="44"/>
                  </a:lnTo>
                  <a:lnTo>
                    <a:pt x="0" y="71"/>
                  </a:lnTo>
                  <a:lnTo>
                    <a:pt x="9" y="97"/>
                  </a:lnTo>
                  <a:lnTo>
                    <a:pt x="18" y="115"/>
                  </a:lnTo>
                  <a:lnTo>
                    <a:pt x="44" y="133"/>
                  </a:lnTo>
                  <a:lnTo>
                    <a:pt x="71" y="133"/>
                  </a:lnTo>
                  <a:lnTo>
                    <a:pt x="177" y="133"/>
                  </a:lnTo>
                  <a:lnTo>
                    <a:pt x="203" y="133"/>
                  </a:lnTo>
                  <a:lnTo>
                    <a:pt x="221" y="115"/>
                  </a:lnTo>
                  <a:lnTo>
                    <a:pt x="238" y="97"/>
                  </a:lnTo>
                  <a:lnTo>
                    <a:pt x="238" y="71"/>
                  </a:lnTo>
                  <a:lnTo>
                    <a:pt x="238" y="44"/>
                  </a:lnTo>
                  <a:lnTo>
                    <a:pt x="221" y="27"/>
                  </a:lnTo>
                  <a:lnTo>
                    <a:pt x="203" y="9"/>
                  </a:lnTo>
                  <a:lnTo>
                    <a:pt x="17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4" name="Freeform 179"/>
            <p:cNvSpPr>
              <a:spLocks noChangeArrowheads="1"/>
            </p:cNvSpPr>
            <p:nvPr/>
          </p:nvSpPr>
          <p:spPr bwMode="auto">
            <a:xfrm>
              <a:off x="6664325" y="4264025"/>
              <a:ext cx="76200" cy="41275"/>
            </a:xfrm>
            <a:custGeom>
              <a:avLst/>
              <a:gdLst>
                <a:gd name="T0" fmla="*/ 56791 w 212"/>
                <a:gd name="T1" fmla="*/ 2871 h 115"/>
                <a:gd name="T2" fmla="*/ 18691 w 212"/>
                <a:gd name="T3" fmla="*/ 0 h 115"/>
                <a:gd name="T4" fmla="*/ 18691 w 212"/>
                <a:gd name="T5" fmla="*/ 0 h 115"/>
                <a:gd name="T6" fmla="*/ 18691 w 212"/>
                <a:gd name="T7" fmla="*/ 0 h 115"/>
                <a:gd name="T8" fmla="*/ 18691 w 212"/>
                <a:gd name="T9" fmla="*/ 0 h 115"/>
                <a:gd name="T10" fmla="*/ 9345 w 212"/>
                <a:gd name="T11" fmla="*/ 2871 h 115"/>
                <a:gd name="T12" fmla="*/ 2875 w 212"/>
                <a:gd name="T13" fmla="*/ 6102 h 115"/>
                <a:gd name="T14" fmla="*/ 0 w 212"/>
                <a:gd name="T15" fmla="*/ 12562 h 115"/>
                <a:gd name="T16" fmla="*/ 0 w 212"/>
                <a:gd name="T17" fmla="*/ 19022 h 115"/>
                <a:gd name="T18" fmla="*/ 0 w 212"/>
                <a:gd name="T19" fmla="*/ 19022 h 115"/>
                <a:gd name="T20" fmla="*/ 0 w 212"/>
                <a:gd name="T21" fmla="*/ 28354 h 115"/>
                <a:gd name="T22" fmla="*/ 2875 w 212"/>
                <a:gd name="T23" fmla="*/ 34815 h 115"/>
                <a:gd name="T24" fmla="*/ 9345 w 212"/>
                <a:gd name="T25" fmla="*/ 38045 h 115"/>
                <a:gd name="T26" fmla="*/ 18691 w 212"/>
                <a:gd name="T27" fmla="*/ 40916 h 115"/>
                <a:gd name="T28" fmla="*/ 56791 w 212"/>
                <a:gd name="T29" fmla="*/ 40916 h 115"/>
                <a:gd name="T30" fmla="*/ 56791 w 212"/>
                <a:gd name="T31" fmla="*/ 40916 h 115"/>
                <a:gd name="T32" fmla="*/ 63260 w 212"/>
                <a:gd name="T33" fmla="*/ 40916 h 115"/>
                <a:gd name="T34" fmla="*/ 69730 w 212"/>
                <a:gd name="T35" fmla="*/ 34815 h 115"/>
                <a:gd name="T36" fmla="*/ 72606 w 212"/>
                <a:gd name="T37" fmla="*/ 31584 h 115"/>
                <a:gd name="T38" fmla="*/ 75841 w 212"/>
                <a:gd name="T39" fmla="*/ 25124 h 115"/>
                <a:gd name="T40" fmla="*/ 75841 w 212"/>
                <a:gd name="T41" fmla="*/ 25124 h 115"/>
                <a:gd name="T42" fmla="*/ 72606 w 212"/>
                <a:gd name="T43" fmla="*/ 15792 h 115"/>
                <a:gd name="T44" fmla="*/ 69730 w 212"/>
                <a:gd name="T45" fmla="*/ 9332 h 115"/>
                <a:gd name="T46" fmla="*/ 66495 w 212"/>
                <a:gd name="T47" fmla="*/ 6102 h 115"/>
                <a:gd name="T48" fmla="*/ 56791 w 212"/>
                <a:gd name="T49" fmla="*/ 2871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2" h="115">
                  <a:moveTo>
                    <a:pt x="158" y="8"/>
                  </a:moveTo>
                  <a:lnTo>
                    <a:pt x="52" y="0"/>
                  </a:lnTo>
                  <a:lnTo>
                    <a:pt x="26" y="8"/>
                  </a:lnTo>
                  <a:lnTo>
                    <a:pt x="8" y="17"/>
                  </a:lnTo>
                  <a:lnTo>
                    <a:pt x="0" y="35"/>
                  </a:lnTo>
                  <a:lnTo>
                    <a:pt x="0" y="53"/>
                  </a:lnTo>
                  <a:lnTo>
                    <a:pt x="0" y="79"/>
                  </a:lnTo>
                  <a:lnTo>
                    <a:pt x="8" y="97"/>
                  </a:lnTo>
                  <a:lnTo>
                    <a:pt x="26" y="106"/>
                  </a:lnTo>
                  <a:lnTo>
                    <a:pt x="52" y="114"/>
                  </a:lnTo>
                  <a:lnTo>
                    <a:pt x="158" y="114"/>
                  </a:lnTo>
                  <a:lnTo>
                    <a:pt x="176" y="114"/>
                  </a:lnTo>
                  <a:lnTo>
                    <a:pt x="194" y="97"/>
                  </a:lnTo>
                  <a:lnTo>
                    <a:pt x="202" y="88"/>
                  </a:lnTo>
                  <a:lnTo>
                    <a:pt x="211" y="70"/>
                  </a:lnTo>
                  <a:lnTo>
                    <a:pt x="202" y="44"/>
                  </a:lnTo>
                  <a:lnTo>
                    <a:pt x="194" y="26"/>
                  </a:lnTo>
                  <a:lnTo>
                    <a:pt x="185" y="17"/>
                  </a:lnTo>
                  <a:lnTo>
                    <a:pt x="158"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5" name="Freeform 180"/>
            <p:cNvSpPr>
              <a:spLocks noChangeArrowheads="1"/>
            </p:cNvSpPr>
            <p:nvPr/>
          </p:nvSpPr>
          <p:spPr bwMode="auto">
            <a:xfrm>
              <a:off x="6780213" y="4276725"/>
              <a:ext cx="66675" cy="31750"/>
            </a:xfrm>
            <a:custGeom>
              <a:avLst/>
              <a:gdLst>
                <a:gd name="T0" fmla="*/ 56996 w 186"/>
                <a:gd name="T1" fmla="*/ 3211 h 89"/>
                <a:gd name="T2" fmla="*/ 18999 w 186"/>
                <a:gd name="T3" fmla="*/ 0 h 89"/>
                <a:gd name="T4" fmla="*/ 18999 w 186"/>
                <a:gd name="T5" fmla="*/ 0 h 89"/>
                <a:gd name="T6" fmla="*/ 15773 w 186"/>
                <a:gd name="T7" fmla="*/ 0 h 89"/>
                <a:gd name="T8" fmla="*/ 15773 w 186"/>
                <a:gd name="T9" fmla="*/ 0 h 89"/>
                <a:gd name="T10" fmla="*/ 9679 w 186"/>
                <a:gd name="T11" fmla="*/ 0 h 89"/>
                <a:gd name="T12" fmla="*/ 6452 w 186"/>
                <a:gd name="T13" fmla="*/ 3211 h 89"/>
                <a:gd name="T14" fmla="*/ 3226 w 186"/>
                <a:gd name="T15" fmla="*/ 9275 h 89"/>
                <a:gd name="T16" fmla="*/ 0 w 186"/>
                <a:gd name="T17" fmla="*/ 15697 h 89"/>
                <a:gd name="T18" fmla="*/ 0 w 186"/>
                <a:gd name="T19" fmla="*/ 15697 h 89"/>
                <a:gd name="T20" fmla="*/ 3226 w 186"/>
                <a:gd name="T21" fmla="*/ 18907 h 89"/>
                <a:gd name="T22" fmla="*/ 6452 w 186"/>
                <a:gd name="T23" fmla="*/ 25329 h 89"/>
                <a:gd name="T24" fmla="*/ 9679 w 186"/>
                <a:gd name="T25" fmla="*/ 28183 h 89"/>
                <a:gd name="T26" fmla="*/ 15773 w 186"/>
                <a:gd name="T27" fmla="*/ 28183 h 89"/>
                <a:gd name="T28" fmla="*/ 53770 w 186"/>
                <a:gd name="T29" fmla="*/ 31393 h 89"/>
                <a:gd name="T30" fmla="*/ 53770 w 186"/>
                <a:gd name="T31" fmla="*/ 31393 h 89"/>
                <a:gd name="T32" fmla="*/ 63449 w 186"/>
                <a:gd name="T33" fmla="*/ 28183 h 89"/>
                <a:gd name="T34" fmla="*/ 66317 w 186"/>
                <a:gd name="T35" fmla="*/ 25329 h 89"/>
                <a:gd name="T36" fmla="*/ 66317 w 186"/>
                <a:gd name="T37" fmla="*/ 18907 h 89"/>
                <a:gd name="T38" fmla="*/ 66317 w 186"/>
                <a:gd name="T39" fmla="*/ 18907 h 89"/>
                <a:gd name="T40" fmla="*/ 66317 w 186"/>
                <a:gd name="T41" fmla="*/ 12486 h 89"/>
                <a:gd name="T42" fmla="*/ 66317 w 186"/>
                <a:gd name="T43" fmla="*/ 9275 h 89"/>
                <a:gd name="T44" fmla="*/ 60223 w 186"/>
                <a:gd name="T45" fmla="*/ 6421 h 89"/>
                <a:gd name="T46" fmla="*/ 56996 w 186"/>
                <a:gd name="T47" fmla="*/ 3211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6" h="89">
                  <a:moveTo>
                    <a:pt x="159" y="9"/>
                  </a:moveTo>
                  <a:lnTo>
                    <a:pt x="53" y="0"/>
                  </a:lnTo>
                  <a:lnTo>
                    <a:pt x="44" y="0"/>
                  </a:lnTo>
                  <a:lnTo>
                    <a:pt x="27" y="0"/>
                  </a:lnTo>
                  <a:lnTo>
                    <a:pt x="18" y="9"/>
                  </a:lnTo>
                  <a:lnTo>
                    <a:pt x="9" y="26"/>
                  </a:lnTo>
                  <a:lnTo>
                    <a:pt x="0" y="44"/>
                  </a:lnTo>
                  <a:lnTo>
                    <a:pt x="9" y="53"/>
                  </a:lnTo>
                  <a:lnTo>
                    <a:pt x="18" y="71"/>
                  </a:lnTo>
                  <a:lnTo>
                    <a:pt x="27" y="79"/>
                  </a:lnTo>
                  <a:lnTo>
                    <a:pt x="44" y="79"/>
                  </a:lnTo>
                  <a:lnTo>
                    <a:pt x="150" y="88"/>
                  </a:lnTo>
                  <a:lnTo>
                    <a:pt x="177" y="79"/>
                  </a:lnTo>
                  <a:lnTo>
                    <a:pt x="185" y="71"/>
                  </a:lnTo>
                  <a:lnTo>
                    <a:pt x="185" y="53"/>
                  </a:lnTo>
                  <a:lnTo>
                    <a:pt x="185" y="35"/>
                  </a:lnTo>
                  <a:lnTo>
                    <a:pt x="185" y="26"/>
                  </a:lnTo>
                  <a:lnTo>
                    <a:pt x="168" y="18"/>
                  </a:lnTo>
                  <a:lnTo>
                    <a:pt x="159"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6" name="Freeform 181"/>
            <p:cNvSpPr>
              <a:spLocks noChangeArrowheads="1"/>
            </p:cNvSpPr>
            <p:nvPr/>
          </p:nvSpPr>
          <p:spPr bwMode="auto">
            <a:xfrm>
              <a:off x="7024688" y="4308475"/>
              <a:ext cx="22225" cy="3175"/>
            </a:xfrm>
            <a:custGeom>
              <a:avLst/>
              <a:gdLst>
                <a:gd name="T0" fmla="*/ 0 w 63"/>
                <a:gd name="T1" fmla="*/ 2858 h 10"/>
                <a:gd name="T2" fmla="*/ 0 w 63"/>
                <a:gd name="T3" fmla="*/ 2858 h 10"/>
                <a:gd name="T4" fmla="*/ 3175 w 63"/>
                <a:gd name="T5" fmla="*/ 2858 h 10"/>
                <a:gd name="T6" fmla="*/ 21872 w 63"/>
                <a:gd name="T7" fmla="*/ 2858 h 10"/>
                <a:gd name="T8" fmla="*/ 3175 w 63"/>
                <a:gd name="T9" fmla="*/ 0 h 10"/>
                <a:gd name="T10" fmla="*/ 3175 w 63"/>
                <a:gd name="T11" fmla="*/ 0 h 10"/>
                <a:gd name="T12" fmla="*/ 3175 w 63"/>
                <a:gd name="T13" fmla="*/ 0 h 10"/>
                <a:gd name="T14" fmla="*/ 3175 w 63"/>
                <a:gd name="T15" fmla="*/ 0 h 10"/>
                <a:gd name="T16" fmla="*/ 0 w 63"/>
                <a:gd name="T17" fmla="*/ 285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10">
                  <a:moveTo>
                    <a:pt x="0" y="9"/>
                  </a:moveTo>
                  <a:lnTo>
                    <a:pt x="0" y="9"/>
                  </a:lnTo>
                  <a:lnTo>
                    <a:pt x="9" y="9"/>
                  </a:lnTo>
                  <a:lnTo>
                    <a:pt x="62" y="9"/>
                  </a:lnTo>
                  <a:lnTo>
                    <a:pt x="9" y="0"/>
                  </a:lnTo>
                  <a:lnTo>
                    <a:pt x="0"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7" name="Freeform 182"/>
            <p:cNvSpPr>
              <a:spLocks noChangeArrowheads="1"/>
            </p:cNvSpPr>
            <p:nvPr/>
          </p:nvSpPr>
          <p:spPr bwMode="auto">
            <a:xfrm>
              <a:off x="3300413" y="2336800"/>
              <a:ext cx="15875" cy="47625"/>
            </a:xfrm>
            <a:custGeom>
              <a:avLst/>
              <a:gdLst>
                <a:gd name="T0" fmla="*/ 5997 w 45"/>
                <a:gd name="T1" fmla="*/ 47267 h 133"/>
                <a:gd name="T2" fmla="*/ 5997 w 45"/>
                <a:gd name="T3" fmla="*/ 47267 h 133"/>
                <a:gd name="T4" fmla="*/ 9172 w 45"/>
                <a:gd name="T5" fmla="*/ 47267 h 133"/>
                <a:gd name="T6" fmla="*/ 12347 w 45"/>
                <a:gd name="T7" fmla="*/ 44044 h 133"/>
                <a:gd name="T8" fmla="*/ 12347 w 45"/>
                <a:gd name="T9" fmla="*/ 44044 h 133"/>
                <a:gd name="T10" fmla="*/ 15522 w 45"/>
                <a:gd name="T11" fmla="*/ 6087 h 133"/>
                <a:gd name="T12" fmla="*/ 15522 w 45"/>
                <a:gd name="T13" fmla="*/ 6087 h 133"/>
                <a:gd name="T14" fmla="*/ 15522 w 45"/>
                <a:gd name="T15" fmla="*/ 6087 h 133"/>
                <a:gd name="T16" fmla="*/ 15522 w 45"/>
                <a:gd name="T17" fmla="*/ 2865 h 133"/>
                <a:gd name="T18" fmla="*/ 12347 w 45"/>
                <a:gd name="T19" fmla="*/ 0 h 133"/>
                <a:gd name="T20" fmla="*/ 12347 w 45"/>
                <a:gd name="T21" fmla="*/ 0 h 133"/>
                <a:gd name="T22" fmla="*/ 9172 w 45"/>
                <a:gd name="T23" fmla="*/ 0 h 133"/>
                <a:gd name="T24" fmla="*/ 5997 w 45"/>
                <a:gd name="T25" fmla="*/ 2865 h 133"/>
                <a:gd name="T26" fmla="*/ 5997 w 45"/>
                <a:gd name="T27" fmla="*/ 2865 h 133"/>
                <a:gd name="T28" fmla="*/ 0 w 45"/>
                <a:gd name="T29" fmla="*/ 40821 h 133"/>
                <a:gd name="T30" fmla="*/ 0 w 45"/>
                <a:gd name="T31" fmla="*/ 40821 h 133"/>
                <a:gd name="T32" fmla="*/ 0 w 45"/>
                <a:gd name="T33" fmla="*/ 40821 h 133"/>
                <a:gd name="T34" fmla="*/ 0 w 45"/>
                <a:gd name="T35" fmla="*/ 40821 h 133"/>
                <a:gd name="T36" fmla="*/ 3175 w 45"/>
                <a:gd name="T37" fmla="*/ 47267 h 133"/>
                <a:gd name="T38" fmla="*/ 5997 w 45"/>
                <a:gd name="T39" fmla="*/ 47267 h 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 h="133">
                  <a:moveTo>
                    <a:pt x="17" y="132"/>
                  </a:moveTo>
                  <a:lnTo>
                    <a:pt x="17" y="132"/>
                  </a:lnTo>
                  <a:lnTo>
                    <a:pt x="26" y="132"/>
                  </a:lnTo>
                  <a:lnTo>
                    <a:pt x="35" y="123"/>
                  </a:lnTo>
                  <a:lnTo>
                    <a:pt x="44" y="17"/>
                  </a:lnTo>
                  <a:lnTo>
                    <a:pt x="44" y="8"/>
                  </a:lnTo>
                  <a:lnTo>
                    <a:pt x="35" y="0"/>
                  </a:lnTo>
                  <a:lnTo>
                    <a:pt x="26" y="0"/>
                  </a:lnTo>
                  <a:lnTo>
                    <a:pt x="17" y="8"/>
                  </a:lnTo>
                  <a:lnTo>
                    <a:pt x="0" y="114"/>
                  </a:lnTo>
                  <a:lnTo>
                    <a:pt x="9" y="132"/>
                  </a:lnTo>
                  <a:lnTo>
                    <a:pt x="17" y="13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8" name="Freeform 183"/>
            <p:cNvSpPr>
              <a:spLocks noChangeArrowheads="1"/>
            </p:cNvSpPr>
            <p:nvPr/>
          </p:nvSpPr>
          <p:spPr bwMode="auto">
            <a:xfrm>
              <a:off x="3262313" y="2444750"/>
              <a:ext cx="34925" cy="53975"/>
            </a:xfrm>
            <a:custGeom>
              <a:avLst/>
              <a:gdLst>
                <a:gd name="T0" fmla="*/ 6415 w 98"/>
                <a:gd name="T1" fmla="*/ 53618 h 151"/>
                <a:gd name="T2" fmla="*/ 6415 w 98"/>
                <a:gd name="T3" fmla="*/ 53618 h 151"/>
                <a:gd name="T4" fmla="*/ 12473 w 98"/>
                <a:gd name="T5" fmla="*/ 53618 h 151"/>
                <a:gd name="T6" fmla="*/ 18888 w 98"/>
                <a:gd name="T7" fmla="*/ 47183 h 151"/>
                <a:gd name="T8" fmla="*/ 18888 w 98"/>
                <a:gd name="T9" fmla="*/ 47183 h 151"/>
                <a:gd name="T10" fmla="*/ 34569 w 98"/>
                <a:gd name="T11" fmla="*/ 12511 h 151"/>
                <a:gd name="T12" fmla="*/ 34569 w 98"/>
                <a:gd name="T13" fmla="*/ 12511 h 151"/>
                <a:gd name="T14" fmla="*/ 34569 w 98"/>
                <a:gd name="T15" fmla="*/ 12511 h 151"/>
                <a:gd name="T16" fmla="*/ 34569 w 98"/>
                <a:gd name="T17" fmla="*/ 6077 h 151"/>
                <a:gd name="T18" fmla="*/ 28154 w 98"/>
                <a:gd name="T19" fmla="*/ 0 h 151"/>
                <a:gd name="T20" fmla="*/ 28154 w 98"/>
                <a:gd name="T21" fmla="*/ 0 h 151"/>
                <a:gd name="T22" fmla="*/ 22095 w 98"/>
                <a:gd name="T23" fmla="*/ 0 h 151"/>
                <a:gd name="T24" fmla="*/ 18888 w 98"/>
                <a:gd name="T25" fmla="*/ 6077 h 151"/>
                <a:gd name="T26" fmla="*/ 18888 w 98"/>
                <a:gd name="T27" fmla="*/ 6077 h 151"/>
                <a:gd name="T28" fmla="*/ 3207 w 98"/>
                <a:gd name="T29" fmla="*/ 37532 h 151"/>
                <a:gd name="T30" fmla="*/ 3207 w 98"/>
                <a:gd name="T31" fmla="*/ 37532 h 151"/>
                <a:gd name="T32" fmla="*/ 3207 w 98"/>
                <a:gd name="T33" fmla="*/ 37532 h 151"/>
                <a:gd name="T34" fmla="*/ 3207 w 98"/>
                <a:gd name="T35" fmla="*/ 37532 h 151"/>
                <a:gd name="T36" fmla="*/ 0 w 98"/>
                <a:gd name="T37" fmla="*/ 47183 h 151"/>
                <a:gd name="T38" fmla="*/ 6415 w 98"/>
                <a:gd name="T39" fmla="*/ 53618 h 1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151">
                  <a:moveTo>
                    <a:pt x="18" y="150"/>
                  </a:moveTo>
                  <a:lnTo>
                    <a:pt x="18" y="150"/>
                  </a:lnTo>
                  <a:lnTo>
                    <a:pt x="35" y="150"/>
                  </a:lnTo>
                  <a:lnTo>
                    <a:pt x="53" y="132"/>
                  </a:lnTo>
                  <a:lnTo>
                    <a:pt x="97" y="35"/>
                  </a:lnTo>
                  <a:lnTo>
                    <a:pt x="97" y="17"/>
                  </a:lnTo>
                  <a:lnTo>
                    <a:pt x="79" y="0"/>
                  </a:lnTo>
                  <a:lnTo>
                    <a:pt x="62" y="0"/>
                  </a:lnTo>
                  <a:lnTo>
                    <a:pt x="53" y="17"/>
                  </a:lnTo>
                  <a:lnTo>
                    <a:pt x="9" y="105"/>
                  </a:lnTo>
                  <a:lnTo>
                    <a:pt x="0" y="132"/>
                  </a:lnTo>
                  <a:lnTo>
                    <a:pt x="18" y="1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99" name="Freeform 184"/>
            <p:cNvSpPr>
              <a:spLocks noChangeArrowheads="1"/>
            </p:cNvSpPr>
            <p:nvPr/>
          </p:nvSpPr>
          <p:spPr bwMode="auto">
            <a:xfrm>
              <a:off x="3181350" y="2536825"/>
              <a:ext cx="57150" cy="47625"/>
            </a:xfrm>
            <a:custGeom>
              <a:avLst/>
              <a:gdLst>
                <a:gd name="T0" fmla="*/ 22146 w 160"/>
                <a:gd name="T1" fmla="*/ 44071 h 134"/>
                <a:gd name="T2" fmla="*/ 22146 w 160"/>
                <a:gd name="T3" fmla="*/ 44071 h 134"/>
                <a:gd name="T4" fmla="*/ 37862 w 160"/>
                <a:gd name="T5" fmla="*/ 34830 h 134"/>
                <a:gd name="T6" fmla="*/ 44291 w 160"/>
                <a:gd name="T7" fmla="*/ 28433 h 134"/>
                <a:gd name="T8" fmla="*/ 53578 w 160"/>
                <a:gd name="T9" fmla="*/ 22035 h 134"/>
                <a:gd name="T10" fmla="*/ 53578 w 160"/>
                <a:gd name="T11" fmla="*/ 22035 h 134"/>
                <a:gd name="T12" fmla="*/ 56793 w 160"/>
                <a:gd name="T13" fmla="*/ 12795 h 134"/>
                <a:gd name="T14" fmla="*/ 53578 w 160"/>
                <a:gd name="T15" fmla="*/ 3199 h 134"/>
                <a:gd name="T16" fmla="*/ 53578 w 160"/>
                <a:gd name="T17" fmla="*/ 3199 h 134"/>
                <a:gd name="T18" fmla="*/ 50363 w 160"/>
                <a:gd name="T19" fmla="*/ 0 h 134"/>
                <a:gd name="T20" fmla="*/ 44291 w 160"/>
                <a:gd name="T21" fmla="*/ 0 h 134"/>
                <a:gd name="T22" fmla="*/ 41077 w 160"/>
                <a:gd name="T23" fmla="*/ 0 h 134"/>
                <a:gd name="T24" fmla="*/ 37862 w 160"/>
                <a:gd name="T25" fmla="*/ 3199 h 134"/>
                <a:gd name="T26" fmla="*/ 28575 w 160"/>
                <a:gd name="T27" fmla="*/ 9596 h 134"/>
                <a:gd name="T28" fmla="*/ 22146 w 160"/>
                <a:gd name="T29" fmla="*/ 12795 h 134"/>
                <a:gd name="T30" fmla="*/ 22146 w 160"/>
                <a:gd name="T31" fmla="*/ 12795 h 134"/>
                <a:gd name="T32" fmla="*/ 6429 w 160"/>
                <a:gd name="T33" fmla="*/ 22035 h 134"/>
                <a:gd name="T34" fmla="*/ 6429 w 160"/>
                <a:gd name="T35" fmla="*/ 22035 h 134"/>
                <a:gd name="T36" fmla="*/ 6429 w 160"/>
                <a:gd name="T37" fmla="*/ 22035 h 134"/>
                <a:gd name="T38" fmla="*/ 6429 w 160"/>
                <a:gd name="T39" fmla="*/ 22035 h 134"/>
                <a:gd name="T40" fmla="*/ 6429 w 160"/>
                <a:gd name="T41" fmla="*/ 22035 h 134"/>
                <a:gd name="T42" fmla="*/ 3215 w 160"/>
                <a:gd name="T43" fmla="*/ 28433 h 134"/>
                <a:gd name="T44" fmla="*/ 0 w 160"/>
                <a:gd name="T45" fmla="*/ 31632 h 134"/>
                <a:gd name="T46" fmla="*/ 0 w 160"/>
                <a:gd name="T47" fmla="*/ 37674 h 134"/>
                <a:gd name="T48" fmla="*/ 3215 w 160"/>
                <a:gd name="T49" fmla="*/ 40872 h 134"/>
                <a:gd name="T50" fmla="*/ 3215 w 160"/>
                <a:gd name="T51" fmla="*/ 40872 h 134"/>
                <a:gd name="T52" fmla="*/ 6429 w 160"/>
                <a:gd name="T53" fmla="*/ 47270 h 134"/>
                <a:gd name="T54" fmla="*/ 12859 w 160"/>
                <a:gd name="T55" fmla="*/ 47270 h 134"/>
                <a:gd name="T56" fmla="*/ 15716 w 160"/>
                <a:gd name="T57" fmla="*/ 47270 h 134"/>
                <a:gd name="T58" fmla="*/ 22146 w 160"/>
                <a:gd name="T59" fmla="*/ 44071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0" h="134">
                  <a:moveTo>
                    <a:pt x="62" y="124"/>
                  </a:moveTo>
                  <a:lnTo>
                    <a:pt x="62" y="124"/>
                  </a:lnTo>
                  <a:lnTo>
                    <a:pt x="106" y="98"/>
                  </a:lnTo>
                  <a:lnTo>
                    <a:pt x="124" y="80"/>
                  </a:lnTo>
                  <a:lnTo>
                    <a:pt x="150" y="62"/>
                  </a:lnTo>
                  <a:lnTo>
                    <a:pt x="159" y="36"/>
                  </a:lnTo>
                  <a:lnTo>
                    <a:pt x="150" y="9"/>
                  </a:lnTo>
                  <a:lnTo>
                    <a:pt x="141" y="0"/>
                  </a:lnTo>
                  <a:lnTo>
                    <a:pt x="124" y="0"/>
                  </a:lnTo>
                  <a:lnTo>
                    <a:pt x="115" y="0"/>
                  </a:lnTo>
                  <a:lnTo>
                    <a:pt x="106" y="9"/>
                  </a:lnTo>
                  <a:lnTo>
                    <a:pt x="80" y="27"/>
                  </a:lnTo>
                  <a:lnTo>
                    <a:pt x="62" y="36"/>
                  </a:lnTo>
                  <a:lnTo>
                    <a:pt x="18" y="62"/>
                  </a:lnTo>
                  <a:lnTo>
                    <a:pt x="9" y="80"/>
                  </a:lnTo>
                  <a:lnTo>
                    <a:pt x="0" y="89"/>
                  </a:lnTo>
                  <a:lnTo>
                    <a:pt x="0" y="106"/>
                  </a:lnTo>
                  <a:lnTo>
                    <a:pt x="9" y="115"/>
                  </a:lnTo>
                  <a:lnTo>
                    <a:pt x="18" y="133"/>
                  </a:lnTo>
                  <a:lnTo>
                    <a:pt x="36" y="133"/>
                  </a:lnTo>
                  <a:lnTo>
                    <a:pt x="44" y="133"/>
                  </a:lnTo>
                  <a:lnTo>
                    <a:pt x="62"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0" name="Freeform 185"/>
            <p:cNvSpPr>
              <a:spLocks noChangeArrowheads="1"/>
            </p:cNvSpPr>
            <p:nvPr/>
          </p:nvSpPr>
          <p:spPr bwMode="auto">
            <a:xfrm>
              <a:off x="3073400" y="2584450"/>
              <a:ext cx="66675" cy="41275"/>
            </a:xfrm>
            <a:custGeom>
              <a:avLst/>
              <a:gdLst>
                <a:gd name="T0" fmla="*/ 18897 w 187"/>
                <a:gd name="T1" fmla="*/ 40919 h 116"/>
                <a:gd name="T2" fmla="*/ 18897 w 187"/>
                <a:gd name="T3" fmla="*/ 40919 h 116"/>
                <a:gd name="T4" fmla="*/ 37794 w 187"/>
                <a:gd name="T5" fmla="*/ 34514 h 116"/>
                <a:gd name="T6" fmla="*/ 37794 w 187"/>
                <a:gd name="T7" fmla="*/ 34514 h 116"/>
                <a:gd name="T8" fmla="*/ 56692 w 187"/>
                <a:gd name="T9" fmla="*/ 31312 h 116"/>
                <a:gd name="T10" fmla="*/ 56692 w 187"/>
                <a:gd name="T11" fmla="*/ 31312 h 116"/>
                <a:gd name="T12" fmla="*/ 56692 w 187"/>
                <a:gd name="T13" fmla="*/ 31312 h 116"/>
                <a:gd name="T14" fmla="*/ 59901 w 187"/>
                <a:gd name="T15" fmla="*/ 28110 h 116"/>
                <a:gd name="T16" fmla="*/ 66318 w 187"/>
                <a:gd name="T17" fmla="*/ 24907 h 116"/>
                <a:gd name="T18" fmla="*/ 66318 w 187"/>
                <a:gd name="T19" fmla="*/ 18858 h 116"/>
                <a:gd name="T20" fmla="*/ 66318 w 187"/>
                <a:gd name="T21" fmla="*/ 12454 h 116"/>
                <a:gd name="T22" fmla="*/ 66318 w 187"/>
                <a:gd name="T23" fmla="*/ 12454 h 116"/>
                <a:gd name="T24" fmla="*/ 63109 w 187"/>
                <a:gd name="T25" fmla="*/ 6049 h 116"/>
                <a:gd name="T26" fmla="*/ 59901 w 187"/>
                <a:gd name="T27" fmla="*/ 3202 h 116"/>
                <a:gd name="T28" fmla="*/ 53483 w 187"/>
                <a:gd name="T29" fmla="*/ 0 h 116"/>
                <a:gd name="T30" fmla="*/ 47421 w 187"/>
                <a:gd name="T31" fmla="*/ 0 h 116"/>
                <a:gd name="T32" fmla="*/ 47421 w 187"/>
                <a:gd name="T33" fmla="*/ 0 h 116"/>
                <a:gd name="T34" fmla="*/ 31376 w 187"/>
                <a:gd name="T35" fmla="*/ 6049 h 116"/>
                <a:gd name="T36" fmla="*/ 31376 w 187"/>
                <a:gd name="T37" fmla="*/ 6049 h 116"/>
                <a:gd name="T38" fmla="*/ 12836 w 187"/>
                <a:gd name="T39" fmla="*/ 9251 h 116"/>
                <a:gd name="T40" fmla="*/ 12836 w 187"/>
                <a:gd name="T41" fmla="*/ 9251 h 116"/>
                <a:gd name="T42" fmla="*/ 12836 w 187"/>
                <a:gd name="T43" fmla="*/ 9251 h 116"/>
                <a:gd name="T44" fmla="*/ 12836 w 187"/>
                <a:gd name="T45" fmla="*/ 9251 h 116"/>
                <a:gd name="T46" fmla="*/ 6418 w 187"/>
                <a:gd name="T47" fmla="*/ 12454 h 116"/>
                <a:gd name="T48" fmla="*/ 0 w 187"/>
                <a:gd name="T49" fmla="*/ 15656 h 116"/>
                <a:gd name="T50" fmla="*/ 0 w 187"/>
                <a:gd name="T51" fmla="*/ 22061 h 116"/>
                <a:gd name="T52" fmla="*/ 0 w 187"/>
                <a:gd name="T53" fmla="*/ 28110 h 116"/>
                <a:gd name="T54" fmla="*/ 0 w 187"/>
                <a:gd name="T55" fmla="*/ 28110 h 116"/>
                <a:gd name="T56" fmla="*/ 0 w 187"/>
                <a:gd name="T57" fmla="*/ 34514 h 116"/>
                <a:gd name="T58" fmla="*/ 6418 w 187"/>
                <a:gd name="T59" fmla="*/ 37717 h 116"/>
                <a:gd name="T60" fmla="*/ 12836 w 187"/>
                <a:gd name="T61" fmla="*/ 40919 h 116"/>
                <a:gd name="T62" fmla="*/ 18897 w 187"/>
                <a:gd name="T63" fmla="*/ 40919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7" h="116">
                  <a:moveTo>
                    <a:pt x="53" y="115"/>
                  </a:moveTo>
                  <a:lnTo>
                    <a:pt x="53" y="115"/>
                  </a:lnTo>
                  <a:lnTo>
                    <a:pt x="106" y="97"/>
                  </a:lnTo>
                  <a:lnTo>
                    <a:pt x="159" y="88"/>
                  </a:lnTo>
                  <a:lnTo>
                    <a:pt x="168" y="79"/>
                  </a:lnTo>
                  <a:lnTo>
                    <a:pt x="186" y="70"/>
                  </a:lnTo>
                  <a:lnTo>
                    <a:pt x="186" y="53"/>
                  </a:lnTo>
                  <a:lnTo>
                    <a:pt x="186" y="35"/>
                  </a:lnTo>
                  <a:lnTo>
                    <a:pt x="177" y="17"/>
                  </a:lnTo>
                  <a:lnTo>
                    <a:pt x="168" y="9"/>
                  </a:lnTo>
                  <a:lnTo>
                    <a:pt x="150" y="0"/>
                  </a:lnTo>
                  <a:lnTo>
                    <a:pt x="133" y="0"/>
                  </a:lnTo>
                  <a:lnTo>
                    <a:pt x="88" y="17"/>
                  </a:lnTo>
                  <a:lnTo>
                    <a:pt x="36" y="26"/>
                  </a:lnTo>
                  <a:lnTo>
                    <a:pt x="18" y="35"/>
                  </a:lnTo>
                  <a:lnTo>
                    <a:pt x="0" y="44"/>
                  </a:lnTo>
                  <a:lnTo>
                    <a:pt x="0" y="62"/>
                  </a:lnTo>
                  <a:lnTo>
                    <a:pt x="0" y="79"/>
                  </a:lnTo>
                  <a:lnTo>
                    <a:pt x="0" y="97"/>
                  </a:lnTo>
                  <a:lnTo>
                    <a:pt x="18" y="106"/>
                  </a:lnTo>
                  <a:lnTo>
                    <a:pt x="36" y="115"/>
                  </a:lnTo>
                  <a:lnTo>
                    <a:pt x="53"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1" name="Freeform 186"/>
            <p:cNvSpPr>
              <a:spLocks noChangeArrowheads="1"/>
            </p:cNvSpPr>
            <p:nvPr/>
          </p:nvSpPr>
          <p:spPr bwMode="auto">
            <a:xfrm>
              <a:off x="2960688" y="2603500"/>
              <a:ext cx="73025" cy="44450"/>
            </a:xfrm>
            <a:custGeom>
              <a:avLst/>
              <a:gdLst>
                <a:gd name="T0" fmla="*/ 21836 w 204"/>
                <a:gd name="T1" fmla="*/ 44092 h 124"/>
                <a:gd name="T2" fmla="*/ 21836 w 204"/>
                <a:gd name="T3" fmla="*/ 44092 h 124"/>
                <a:gd name="T4" fmla="*/ 56559 w 204"/>
                <a:gd name="T5" fmla="*/ 34771 h 124"/>
                <a:gd name="T6" fmla="*/ 56559 w 204"/>
                <a:gd name="T7" fmla="*/ 34771 h 124"/>
                <a:gd name="T8" fmla="*/ 63002 w 204"/>
                <a:gd name="T9" fmla="*/ 31545 h 124"/>
                <a:gd name="T10" fmla="*/ 69445 w 204"/>
                <a:gd name="T11" fmla="*/ 28319 h 124"/>
                <a:gd name="T12" fmla="*/ 72667 w 204"/>
                <a:gd name="T13" fmla="*/ 22225 h 124"/>
                <a:gd name="T14" fmla="*/ 72667 w 204"/>
                <a:gd name="T15" fmla="*/ 15773 h 124"/>
                <a:gd name="T16" fmla="*/ 72667 w 204"/>
                <a:gd name="T17" fmla="*/ 15773 h 124"/>
                <a:gd name="T18" fmla="*/ 69445 w 204"/>
                <a:gd name="T19" fmla="*/ 9320 h 124"/>
                <a:gd name="T20" fmla="*/ 63002 w 204"/>
                <a:gd name="T21" fmla="*/ 3226 h 124"/>
                <a:gd name="T22" fmla="*/ 59780 w 204"/>
                <a:gd name="T23" fmla="*/ 0 h 124"/>
                <a:gd name="T24" fmla="*/ 50473 w 204"/>
                <a:gd name="T25" fmla="*/ 0 h 124"/>
                <a:gd name="T26" fmla="*/ 50473 w 204"/>
                <a:gd name="T27" fmla="*/ 0 h 124"/>
                <a:gd name="T28" fmla="*/ 50473 w 204"/>
                <a:gd name="T29" fmla="*/ 0 h 124"/>
                <a:gd name="T30" fmla="*/ 12529 w 204"/>
                <a:gd name="T31" fmla="*/ 6094 h 124"/>
                <a:gd name="T32" fmla="*/ 12529 w 204"/>
                <a:gd name="T33" fmla="*/ 6094 h 124"/>
                <a:gd name="T34" fmla="*/ 12529 w 204"/>
                <a:gd name="T35" fmla="*/ 6094 h 124"/>
                <a:gd name="T36" fmla="*/ 12529 w 204"/>
                <a:gd name="T37" fmla="*/ 6094 h 124"/>
                <a:gd name="T38" fmla="*/ 6085 w 204"/>
                <a:gd name="T39" fmla="*/ 12546 h 124"/>
                <a:gd name="T40" fmla="*/ 0 w 204"/>
                <a:gd name="T41" fmla="*/ 15773 h 124"/>
                <a:gd name="T42" fmla="*/ 0 w 204"/>
                <a:gd name="T43" fmla="*/ 22225 h 124"/>
                <a:gd name="T44" fmla="*/ 0 w 204"/>
                <a:gd name="T45" fmla="*/ 31545 h 124"/>
                <a:gd name="T46" fmla="*/ 0 w 204"/>
                <a:gd name="T47" fmla="*/ 31545 h 124"/>
                <a:gd name="T48" fmla="*/ 2864 w 204"/>
                <a:gd name="T49" fmla="*/ 37998 h 124"/>
                <a:gd name="T50" fmla="*/ 9307 w 204"/>
                <a:gd name="T51" fmla="*/ 40865 h 124"/>
                <a:gd name="T52" fmla="*/ 15750 w 204"/>
                <a:gd name="T53" fmla="*/ 44092 h 124"/>
                <a:gd name="T54" fmla="*/ 21836 w 204"/>
                <a:gd name="T55" fmla="*/ 44092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4" h="124">
                  <a:moveTo>
                    <a:pt x="61" y="123"/>
                  </a:moveTo>
                  <a:lnTo>
                    <a:pt x="61" y="123"/>
                  </a:lnTo>
                  <a:lnTo>
                    <a:pt x="158" y="97"/>
                  </a:lnTo>
                  <a:lnTo>
                    <a:pt x="176" y="88"/>
                  </a:lnTo>
                  <a:lnTo>
                    <a:pt x="194" y="79"/>
                  </a:lnTo>
                  <a:lnTo>
                    <a:pt x="203" y="62"/>
                  </a:lnTo>
                  <a:lnTo>
                    <a:pt x="203" y="44"/>
                  </a:lnTo>
                  <a:lnTo>
                    <a:pt x="194" y="26"/>
                  </a:lnTo>
                  <a:lnTo>
                    <a:pt x="176" y="9"/>
                  </a:lnTo>
                  <a:lnTo>
                    <a:pt x="167" y="0"/>
                  </a:lnTo>
                  <a:lnTo>
                    <a:pt x="141" y="0"/>
                  </a:lnTo>
                  <a:lnTo>
                    <a:pt x="35" y="17"/>
                  </a:lnTo>
                  <a:lnTo>
                    <a:pt x="17" y="35"/>
                  </a:lnTo>
                  <a:lnTo>
                    <a:pt x="0" y="44"/>
                  </a:lnTo>
                  <a:lnTo>
                    <a:pt x="0" y="62"/>
                  </a:lnTo>
                  <a:lnTo>
                    <a:pt x="0" y="88"/>
                  </a:lnTo>
                  <a:lnTo>
                    <a:pt x="8" y="106"/>
                  </a:lnTo>
                  <a:lnTo>
                    <a:pt x="26" y="114"/>
                  </a:lnTo>
                  <a:lnTo>
                    <a:pt x="44" y="123"/>
                  </a:lnTo>
                  <a:lnTo>
                    <a:pt x="61" y="1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2" name="Freeform 187"/>
            <p:cNvSpPr>
              <a:spLocks noChangeArrowheads="1"/>
            </p:cNvSpPr>
            <p:nvPr/>
          </p:nvSpPr>
          <p:spPr bwMode="auto">
            <a:xfrm>
              <a:off x="2886075" y="2651125"/>
              <a:ext cx="50800" cy="76200"/>
            </a:xfrm>
            <a:custGeom>
              <a:avLst/>
              <a:gdLst>
                <a:gd name="T0" fmla="*/ 18961 w 142"/>
                <a:gd name="T1" fmla="*/ 75842 h 213"/>
                <a:gd name="T2" fmla="*/ 18961 w 142"/>
                <a:gd name="T3" fmla="*/ 75842 h 213"/>
                <a:gd name="T4" fmla="*/ 28262 w 142"/>
                <a:gd name="T5" fmla="*/ 75842 h 213"/>
                <a:gd name="T6" fmla="*/ 34701 w 142"/>
                <a:gd name="T7" fmla="*/ 72623 h 213"/>
                <a:gd name="T8" fmla="*/ 37921 w 142"/>
                <a:gd name="T9" fmla="*/ 66183 h 213"/>
                <a:gd name="T10" fmla="*/ 40783 w 142"/>
                <a:gd name="T11" fmla="*/ 56882 h 213"/>
                <a:gd name="T12" fmla="*/ 40783 w 142"/>
                <a:gd name="T13" fmla="*/ 56882 h 213"/>
                <a:gd name="T14" fmla="*/ 44003 w 142"/>
                <a:gd name="T15" fmla="*/ 44361 h 213"/>
                <a:gd name="T16" fmla="*/ 44003 w 142"/>
                <a:gd name="T17" fmla="*/ 44361 h 213"/>
                <a:gd name="T18" fmla="*/ 44003 w 142"/>
                <a:gd name="T19" fmla="*/ 34701 h 213"/>
                <a:gd name="T20" fmla="*/ 44003 w 142"/>
                <a:gd name="T21" fmla="*/ 31482 h 213"/>
                <a:gd name="T22" fmla="*/ 47223 w 142"/>
                <a:gd name="T23" fmla="*/ 28620 h 213"/>
                <a:gd name="T24" fmla="*/ 47223 w 142"/>
                <a:gd name="T25" fmla="*/ 28620 h 213"/>
                <a:gd name="T26" fmla="*/ 47223 w 142"/>
                <a:gd name="T27" fmla="*/ 28620 h 213"/>
                <a:gd name="T28" fmla="*/ 50442 w 142"/>
                <a:gd name="T29" fmla="*/ 22180 h 213"/>
                <a:gd name="T30" fmla="*/ 47223 w 142"/>
                <a:gd name="T31" fmla="*/ 12521 h 213"/>
                <a:gd name="T32" fmla="*/ 44003 w 142"/>
                <a:gd name="T33" fmla="*/ 6439 h 213"/>
                <a:gd name="T34" fmla="*/ 37921 w 142"/>
                <a:gd name="T35" fmla="*/ 3220 h 213"/>
                <a:gd name="T36" fmla="*/ 37921 w 142"/>
                <a:gd name="T37" fmla="*/ 3220 h 213"/>
                <a:gd name="T38" fmla="*/ 31482 w 142"/>
                <a:gd name="T39" fmla="*/ 0 h 213"/>
                <a:gd name="T40" fmla="*/ 21823 w 142"/>
                <a:gd name="T41" fmla="*/ 0 h 213"/>
                <a:gd name="T42" fmla="*/ 15741 w 142"/>
                <a:gd name="T43" fmla="*/ 6439 h 213"/>
                <a:gd name="T44" fmla="*/ 12521 w 142"/>
                <a:gd name="T45" fmla="*/ 12521 h 213"/>
                <a:gd name="T46" fmla="*/ 9301 w 142"/>
                <a:gd name="T47" fmla="*/ 15741 h 213"/>
                <a:gd name="T48" fmla="*/ 9301 w 142"/>
                <a:gd name="T49" fmla="*/ 15741 h 213"/>
                <a:gd name="T50" fmla="*/ 6082 w 142"/>
                <a:gd name="T51" fmla="*/ 22180 h 213"/>
                <a:gd name="T52" fmla="*/ 6082 w 142"/>
                <a:gd name="T53" fmla="*/ 22180 h 213"/>
                <a:gd name="T54" fmla="*/ 2862 w 142"/>
                <a:gd name="T55" fmla="*/ 31482 h 213"/>
                <a:gd name="T56" fmla="*/ 2862 w 142"/>
                <a:gd name="T57" fmla="*/ 31482 h 213"/>
                <a:gd name="T58" fmla="*/ 0 w 142"/>
                <a:gd name="T59" fmla="*/ 53662 h 213"/>
                <a:gd name="T60" fmla="*/ 0 w 142"/>
                <a:gd name="T61" fmla="*/ 53662 h 213"/>
                <a:gd name="T62" fmla="*/ 0 w 142"/>
                <a:gd name="T63" fmla="*/ 56882 h 213"/>
                <a:gd name="T64" fmla="*/ 0 w 142"/>
                <a:gd name="T65" fmla="*/ 56882 h 213"/>
                <a:gd name="T66" fmla="*/ 0 w 142"/>
                <a:gd name="T67" fmla="*/ 63321 h 213"/>
                <a:gd name="T68" fmla="*/ 6082 w 142"/>
                <a:gd name="T69" fmla="*/ 69403 h 213"/>
                <a:gd name="T70" fmla="*/ 12521 w 142"/>
                <a:gd name="T71" fmla="*/ 75842 h 213"/>
                <a:gd name="T72" fmla="*/ 18961 w 142"/>
                <a:gd name="T73" fmla="*/ 75842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213">
                  <a:moveTo>
                    <a:pt x="53" y="212"/>
                  </a:moveTo>
                  <a:lnTo>
                    <a:pt x="53" y="212"/>
                  </a:lnTo>
                  <a:lnTo>
                    <a:pt x="79" y="212"/>
                  </a:lnTo>
                  <a:lnTo>
                    <a:pt x="97" y="203"/>
                  </a:lnTo>
                  <a:lnTo>
                    <a:pt x="106" y="185"/>
                  </a:lnTo>
                  <a:lnTo>
                    <a:pt x="114" y="159"/>
                  </a:lnTo>
                  <a:lnTo>
                    <a:pt x="123" y="124"/>
                  </a:lnTo>
                  <a:lnTo>
                    <a:pt x="123" y="97"/>
                  </a:lnTo>
                  <a:lnTo>
                    <a:pt x="123" y="88"/>
                  </a:lnTo>
                  <a:lnTo>
                    <a:pt x="132" y="80"/>
                  </a:lnTo>
                  <a:lnTo>
                    <a:pt x="141" y="62"/>
                  </a:lnTo>
                  <a:lnTo>
                    <a:pt x="132" y="35"/>
                  </a:lnTo>
                  <a:lnTo>
                    <a:pt x="123" y="18"/>
                  </a:lnTo>
                  <a:lnTo>
                    <a:pt x="106" y="9"/>
                  </a:lnTo>
                  <a:lnTo>
                    <a:pt x="88" y="0"/>
                  </a:lnTo>
                  <a:lnTo>
                    <a:pt x="61" y="0"/>
                  </a:lnTo>
                  <a:lnTo>
                    <a:pt x="44" y="18"/>
                  </a:lnTo>
                  <a:lnTo>
                    <a:pt x="35" y="35"/>
                  </a:lnTo>
                  <a:lnTo>
                    <a:pt x="26" y="44"/>
                  </a:lnTo>
                  <a:lnTo>
                    <a:pt x="17" y="62"/>
                  </a:lnTo>
                  <a:lnTo>
                    <a:pt x="8" y="88"/>
                  </a:lnTo>
                  <a:lnTo>
                    <a:pt x="0" y="150"/>
                  </a:lnTo>
                  <a:lnTo>
                    <a:pt x="0" y="159"/>
                  </a:lnTo>
                  <a:lnTo>
                    <a:pt x="0" y="177"/>
                  </a:lnTo>
                  <a:lnTo>
                    <a:pt x="17" y="194"/>
                  </a:lnTo>
                  <a:lnTo>
                    <a:pt x="35" y="212"/>
                  </a:lnTo>
                  <a:lnTo>
                    <a:pt x="53" y="2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3" name="Freeform 188"/>
            <p:cNvSpPr>
              <a:spLocks noChangeArrowheads="1"/>
            </p:cNvSpPr>
            <p:nvPr/>
          </p:nvSpPr>
          <p:spPr bwMode="auto">
            <a:xfrm>
              <a:off x="2892425" y="2762250"/>
              <a:ext cx="44450" cy="82550"/>
            </a:xfrm>
            <a:custGeom>
              <a:avLst/>
              <a:gdLst>
                <a:gd name="T0" fmla="*/ 18847 w 125"/>
                <a:gd name="T1" fmla="*/ 0 h 230"/>
                <a:gd name="T2" fmla="*/ 18847 w 125"/>
                <a:gd name="T3" fmla="*/ 0 h 230"/>
                <a:gd name="T4" fmla="*/ 9601 w 125"/>
                <a:gd name="T5" fmla="*/ 3230 h 230"/>
                <a:gd name="T6" fmla="*/ 3200 w 125"/>
                <a:gd name="T7" fmla="*/ 9332 h 230"/>
                <a:gd name="T8" fmla="*/ 0 w 125"/>
                <a:gd name="T9" fmla="*/ 15792 h 230"/>
                <a:gd name="T10" fmla="*/ 0 w 125"/>
                <a:gd name="T11" fmla="*/ 25483 h 230"/>
                <a:gd name="T12" fmla="*/ 3200 w 125"/>
                <a:gd name="T13" fmla="*/ 60297 h 230"/>
                <a:gd name="T14" fmla="*/ 3200 w 125"/>
                <a:gd name="T15" fmla="*/ 60297 h 230"/>
                <a:gd name="T16" fmla="*/ 3200 w 125"/>
                <a:gd name="T17" fmla="*/ 63169 h 230"/>
                <a:gd name="T18" fmla="*/ 3200 w 125"/>
                <a:gd name="T19" fmla="*/ 63169 h 230"/>
                <a:gd name="T20" fmla="*/ 6401 w 125"/>
                <a:gd name="T21" fmla="*/ 69629 h 230"/>
                <a:gd name="T22" fmla="*/ 9601 w 125"/>
                <a:gd name="T23" fmla="*/ 76090 h 230"/>
                <a:gd name="T24" fmla="*/ 18847 w 125"/>
                <a:gd name="T25" fmla="*/ 79320 h 230"/>
                <a:gd name="T26" fmla="*/ 25248 w 125"/>
                <a:gd name="T27" fmla="*/ 82191 h 230"/>
                <a:gd name="T28" fmla="*/ 25248 w 125"/>
                <a:gd name="T29" fmla="*/ 82191 h 230"/>
                <a:gd name="T30" fmla="*/ 34493 w 125"/>
                <a:gd name="T31" fmla="*/ 79320 h 230"/>
                <a:gd name="T32" fmla="*/ 40894 w 125"/>
                <a:gd name="T33" fmla="*/ 72859 h 230"/>
                <a:gd name="T34" fmla="*/ 44094 w 125"/>
                <a:gd name="T35" fmla="*/ 66399 h 230"/>
                <a:gd name="T36" fmla="*/ 44094 w 125"/>
                <a:gd name="T37" fmla="*/ 57067 h 230"/>
                <a:gd name="T38" fmla="*/ 40894 w 125"/>
                <a:gd name="T39" fmla="*/ 19022 h 230"/>
                <a:gd name="T40" fmla="*/ 40894 w 125"/>
                <a:gd name="T41" fmla="*/ 19022 h 230"/>
                <a:gd name="T42" fmla="*/ 37694 w 125"/>
                <a:gd name="T43" fmla="*/ 9332 h 230"/>
                <a:gd name="T44" fmla="*/ 31648 w 125"/>
                <a:gd name="T45" fmla="*/ 6460 h 230"/>
                <a:gd name="T46" fmla="*/ 25248 w 125"/>
                <a:gd name="T47" fmla="*/ 0 h 230"/>
                <a:gd name="T48" fmla="*/ 18847 w 125"/>
                <a:gd name="T49" fmla="*/ 0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5" h="230">
                  <a:moveTo>
                    <a:pt x="53" y="0"/>
                  </a:moveTo>
                  <a:lnTo>
                    <a:pt x="53" y="0"/>
                  </a:lnTo>
                  <a:lnTo>
                    <a:pt x="27" y="9"/>
                  </a:lnTo>
                  <a:lnTo>
                    <a:pt x="9" y="26"/>
                  </a:lnTo>
                  <a:lnTo>
                    <a:pt x="0" y="44"/>
                  </a:lnTo>
                  <a:lnTo>
                    <a:pt x="0" y="71"/>
                  </a:lnTo>
                  <a:lnTo>
                    <a:pt x="9" y="168"/>
                  </a:lnTo>
                  <a:lnTo>
                    <a:pt x="9" y="176"/>
                  </a:lnTo>
                  <a:lnTo>
                    <a:pt x="18" y="194"/>
                  </a:lnTo>
                  <a:lnTo>
                    <a:pt x="27" y="212"/>
                  </a:lnTo>
                  <a:lnTo>
                    <a:pt x="53" y="221"/>
                  </a:lnTo>
                  <a:lnTo>
                    <a:pt x="71" y="229"/>
                  </a:lnTo>
                  <a:lnTo>
                    <a:pt x="97" y="221"/>
                  </a:lnTo>
                  <a:lnTo>
                    <a:pt x="115" y="203"/>
                  </a:lnTo>
                  <a:lnTo>
                    <a:pt x="124" y="185"/>
                  </a:lnTo>
                  <a:lnTo>
                    <a:pt x="124" y="159"/>
                  </a:lnTo>
                  <a:lnTo>
                    <a:pt x="115" y="53"/>
                  </a:lnTo>
                  <a:lnTo>
                    <a:pt x="106" y="26"/>
                  </a:lnTo>
                  <a:lnTo>
                    <a:pt x="89" y="18"/>
                  </a:lnTo>
                  <a:lnTo>
                    <a:pt x="71" y="0"/>
                  </a:lnTo>
                  <a:lnTo>
                    <a:pt x="5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4" name="Freeform 189"/>
            <p:cNvSpPr>
              <a:spLocks noChangeArrowheads="1"/>
            </p:cNvSpPr>
            <p:nvPr/>
          </p:nvSpPr>
          <p:spPr bwMode="auto">
            <a:xfrm>
              <a:off x="2901950" y="2873375"/>
              <a:ext cx="50800" cy="85725"/>
            </a:xfrm>
            <a:custGeom>
              <a:avLst/>
              <a:gdLst>
                <a:gd name="T0" fmla="*/ 22180 w 142"/>
                <a:gd name="T1" fmla="*/ 0 h 239"/>
                <a:gd name="T2" fmla="*/ 22180 w 142"/>
                <a:gd name="T3" fmla="*/ 0 h 239"/>
                <a:gd name="T4" fmla="*/ 12521 w 142"/>
                <a:gd name="T5" fmla="*/ 3228 h 239"/>
                <a:gd name="T6" fmla="*/ 6082 w 142"/>
                <a:gd name="T7" fmla="*/ 9326 h 239"/>
                <a:gd name="T8" fmla="*/ 3220 w 142"/>
                <a:gd name="T9" fmla="*/ 19010 h 239"/>
                <a:gd name="T10" fmla="*/ 0 w 142"/>
                <a:gd name="T11" fmla="*/ 25108 h 239"/>
                <a:gd name="T12" fmla="*/ 6082 w 142"/>
                <a:gd name="T13" fmla="*/ 63128 h 239"/>
                <a:gd name="T14" fmla="*/ 6082 w 142"/>
                <a:gd name="T15" fmla="*/ 63128 h 239"/>
                <a:gd name="T16" fmla="*/ 6082 w 142"/>
                <a:gd name="T17" fmla="*/ 63128 h 239"/>
                <a:gd name="T18" fmla="*/ 6082 w 142"/>
                <a:gd name="T19" fmla="*/ 63128 h 239"/>
                <a:gd name="T20" fmla="*/ 9301 w 142"/>
                <a:gd name="T21" fmla="*/ 72812 h 239"/>
                <a:gd name="T22" fmla="*/ 15741 w 142"/>
                <a:gd name="T23" fmla="*/ 78910 h 239"/>
                <a:gd name="T24" fmla="*/ 22180 w 142"/>
                <a:gd name="T25" fmla="*/ 82138 h 239"/>
                <a:gd name="T26" fmla="*/ 31482 w 142"/>
                <a:gd name="T27" fmla="*/ 85366 h 239"/>
                <a:gd name="T28" fmla="*/ 31482 w 142"/>
                <a:gd name="T29" fmla="*/ 85366 h 239"/>
                <a:gd name="T30" fmla="*/ 40783 w 142"/>
                <a:gd name="T31" fmla="*/ 82138 h 239"/>
                <a:gd name="T32" fmla="*/ 47223 w 142"/>
                <a:gd name="T33" fmla="*/ 76041 h 239"/>
                <a:gd name="T34" fmla="*/ 50442 w 142"/>
                <a:gd name="T35" fmla="*/ 66356 h 239"/>
                <a:gd name="T36" fmla="*/ 50442 w 142"/>
                <a:gd name="T37" fmla="*/ 57030 h 239"/>
                <a:gd name="T38" fmla="*/ 44003 w 142"/>
                <a:gd name="T39" fmla="*/ 22238 h 239"/>
                <a:gd name="T40" fmla="*/ 44003 w 142"/>
                <a:gd name="T41" fmla="*/ 22238 h 239"/>
                <a:gd name="T42" fmla="*/ 44003 w 142"/>
                <a:gd name="T43" fmla="*/ 12554 h 239"/>
                <a:gd name="T44" fmla="*/ 37921 w 142"/>
                <a:gd name="T45" fmla="*/ 6098 h 239"/>
                <a:gd name="T46" fmla="*/ 28262 w 142"/>
                <a:gd name="T47" fmla="*/ 3228 h 239"/>
                <a:gd name="T48" fmla="*/ 22180 w 142"/>
                <a:gd name="T49" fmla="*/ 0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239">
                  <a:moveTo>
                    <a:pt x="62" y="0"/>
                  </a:moveTo>
                  <a:lnTo>
                    <a:pt x="62" y="0"/>
                  </a:lnTo>
                  <a:lnTo>
                    <a:pt x="35" y="9"/>
                  </a:lnTo>
                  <a:lnTo>
                    <a:pt x="17" y="26"/>
                  </a:lnTo>
                  <a:lnTo>
                    <a:pt x="9" y="53"/>
                  </a:lnTo>
                  <a:lnTo>
                    <a:pt x="0" y="70"/>
                  </a:lnTo>
                  <a:lnTo>
                    <a:pt x="17" y="176"/>
                  </a:lnTo>
                  <a:lnTo>
                    <a:pt x="26" y="203"/>
                  </a:lnTo>
                  <a:lnTo>
                    <a:pt x="44" y="220"/>
                  </a:lnTo>
                  <a:lnTo>
                    <a:pt x="62" y="229"/>
                  </a:lnTo>
                  <a:lnTo>
                    <a:pt x="88" y="238"/>
                  </a:lnTo>
                  <a:lnTo>
                    <a:pt x="114" y="229"/>
                  </a:lnTo>
                  <a:lnTo>
                    <a:pt x="132" y="212"/>
                  </a:lnTo>
                  <a:lnTo>
                    <a:pt x="141" y="185"/>
                  </a:lnTo>
                  <a:lnTo>
                    <a:pt x="141" y="159"/>
                  </a:lnTo>
                  <a:lnTo>
                    <a:pt x="123" y="62"/>
                  </a:lnTo>
                  <a:lnTo>
                    <a:pt x="123" y="35"/>
                  </a:lnTo>
                  <a:lnTo>
                    <a:pt x="106" y="17"/>
                  </a:lnTo>
                  <a:lnTo>
                    <a:pt x="79" y="9"/>
                  </a:lnTo>
                  <a:lnTo>
                    <a:pt x="6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5" name="Freeform 190"/>
            <p:cNvSpPr>
              <a:spLocks noChangeArrowheads="1"/>
            </p:cNvSpPr>
            <p:nvPr/>
          </p:nvSpPr>
          <p:spPr bwMode="auto">
            <a:xfrm>
              <a:off x="2917825" y="2987675"/>
              <a:ext cx="50800" cy="82550"/>
            </a:xfrm>
            <a:custGeom>
              <a:avLst/>
              <a:gdLst>
                <a:gd name="T0" fmla="*/ 31482 w 142"/>
                <a:gd name="T1" fmla="*/ 82193 h 231"/>
                <a:gd name="T2" fmla="*/ 31482 w 142"/>
                <a:gd name="T3" fmla="*/ 82193 h 231"/>
                <a:gd name="T4" fmla="*/ 41141 w 142"/>
                <a:gd name="T5" fmla="*/ 78976 h 231"/>
                <a:gd name="T6" fmla="*/ 47223 w 142"/>
                <a:gd name="T7" fmla="*/ 72544 h 231"/>
                <a:gd name="T8" fmla="*/ 50442 w 142"/>
                <a:gd name="T9" fmla="*/ 66469 h 231"/>
                <a:gd name="T10" fmla="*/ 50442 w 142"/>
                <a:gd name="T11" fmla="*/ 56820 h 231"/>
                <a:gd name="T12" fmla="*/ 44003 w 142"/>
                <a:gd name="T13" fmla="*/ 18940 h 231"/>
                <a:gd name="T14" fmla="*/ 44003 w 142"/>
                <a:gd name="T15" fmla="*/ 18940 h 231"/>
                <a:gd name="T16" fmla="*/ 41141 w 142"/>
                <a:gd name="T17" fmla="*/ 9649 h 231"/>
                <a:gd name="T18" fmla="*/ 37921 w 142"/>
                <a:gd name="T19" fmla="*/ 3216 h 231"/>
                <a:gd name="T20" fmla="*/ 28262 w 142"/>
                <a:gd name="T21" fmla="*/ 0 h 231"/>
                <a:gd name="T22" fmla="*/ 18961 w 142"/>
                <a:gd name="T23" fmla="*/ 0 h 231"/>
                <a:gd name="T24" fmla="*/ 18961 w 142"/>
                <a:gd name="T25" fmla="*/ 0 h 231"/>
                <a:gd name="T26" fmla="*/ 9301 w 142"/>
                <a:gd name="T27" fmla="*/ 3216 h 231"/>
                <a:gd name="T28" fmla="*/ 3220 w 142"/>
                <a:gd name="T29" fmla="*/ 9649 h 231"/>
                <a:gd name="T30" fmla="*/ 0 w 142"/>
                <a:gd name="T31" fmla="*/ 16081 h 231"/>
                <a:gd name="T32" fmla="*/ 0 w 142"/>
                <a:gd name="T33" fmla="*/ 25373 h 231"/>
                <a:gd name="T34" fmla="*/ 6439 w 142"/>
                <a:gd name="T35" fmla="*/ 63253 h 231"/>
                <a:gd name="T36" fmla="*/ 6439 w 142"/>
                <a:gd name="T37" fmla="*/ 63253 h 231"/>
                <a:gd name="T38" fmla="*/ 6439 w 142"/>
                <a:gd name="T39" fmla="*/ 63253 h 231"/>
                <a:gd name="T40" fmla="*/ 9301 w 142"/>
                <a:gd name="T41" fmla="*/ 72544 h 231"/>
                <a:gd name="T42" fmla="*/ 15741 w 142"/>
                <a:gd name="T43" fmla="*/ 78976 h 231"/>
                <a:gd name="T44" fmla="*/ 22180 w 142"/>
                <a:gd name="T45" fmla="*/ 82193 h 231"/>
                <a:gd name="T46" fmla="*/ 31482 w 142"/>
                <a:gd name="T47" fmla="*/ 82193 h 2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2" h="231">
                  <a:moveTo>
                    <a:pt x="88" y="230"/>
                  </a:moveTo>
                  <a:lnTo>
                    <a:pt x="88" y="230"/>
                  </a:lnTo>
                  <a:lnTo>
                    <a:pt x="115" y="221"/>
                  </a:lnTo>
                  <a:lnTo>
                    <a:pt x="132" y="203"/>
                  </a:lnTo>
                  <a:lnTo>
                    <a:pt x="141" y="186"/>
                  </a:lnTo>
                  <a:lnTo>
                    <a:pt x="141" y="159"/>
                  </a:lnTo>
                  <a:lnTo>
                    <a:pt x="123" y="53"/>
                  </a:lnTo>
                  <a:lnTo>
                    <a:pt x="115" y="27"/>
                  </a:lnTo>
                  <a:lnTo>
                    <a:pt x="106" y="9"/>
                  </a:lnTo>
                  <a:lnTo>
                    <a:pt x="79" y="0"/>
                  </a:lnTo>
                  <a:lnTo>
                    <a:pt x="53" y="0"/>
                  </a:lnTo>
                  <a:lnTo>
                    <a:pt x="26" y="9"/>
                  </a:lnTo>
                  <a:lnTo>
                    <a:pt x="9" y="27"/>
                  </a:lnTo>
                  <a:lnTo>
                    <a:pt x="0" y="45"/>
                  </a:lnTo>
                  <a:lnTo>
                    <a:pt x="0" y="71"/>
                  </a:lnTo>
                  <a:lnTo>
                    <a:pt x="18" y="177"/>
                  </a:lnTo>
                  <a:lnTo>
                    <a:pt x="26" y="203"/>
                  </a:lnTo>
                  <a:lnTo>
                    <a:pt x="44" y="221"/>
                  </a:lnTo>
                  <a:lnTo>
                    <a:pt x="62" y="230"/>
                  </a:lnTo>
                  <a:lnTo>
                    <a:pt x="88" y="2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6" name="Freeform 191"/>
            <p:cNvSpPr>
              <a:spLocks noChangeArrowheads="1"/>
            </p:cNvSpPr>
            <p:nvPr/>
          </p:nvSpPr>
          <p:spPr bwMode="auto">
            <a:xfrm>
              <a:off x="2933700" y="3098800"/>
              <a:ext cx="53975" cy="85725"/>
            </a:xfrm>
            <a:custGeom>
              <a:avLst/>
              <a:gdLst>
                <a:gd name="T0" fmla="*/ 34673 w 151"/>
                <a:gd name="T1" fmla="*/ 85368 h 240"/>
                <a:gd name="T2" fmla="*/ 34673 w 151"/>
                <a:gd name="T3" fmla="*/ 85368 h 240"/>
                <a:gd name="T4" fmla="*/ 44324 w 151"/>
                <a:gd name="T5" fmla="*/ 82153 h 240"/>
                <a:gd name="T6" fmla="*/ 50400 w 151"/>
                <a:gd name="T7" fmla="*/ 75724 h 240"/>
                <a:gd name="T8" fmla="*/ 53618 w 151"/>
                <a:gd name="T9" fmla="*/ 66437 h 240"/>
                <a:gd name="T10" fmla="*/ 53618 w 151"/>
                <a:gd name="T11" fmla="*/ 56793 h 240"/>
                <a:gd name="T12" fmla="*/ 47183 w 151"/>
                <a:gd name="T13" fmla="*/ 18931 h 240"/>
                <a:gd name="T14" fmla="*/ 47183 w 151"/>
                <a:gd name="T15" fmla="*/ 18931 h 240"/>
                <a:gd name="T16" fmla="*/ 44324 w 151"/>
                <a:gd name="T17" fmla="*/ 12859 h 240"/>
                <a:gd name="T18" fmla="*/ 37890 w 151"/>
                <a:gd name="T19" fmla="*/ 6429 h 240"/>
                <a:gd name="T20" fmla="*/ 28239 w 151"/>
                <a:gd name="T21" fmla="*/ 0 h 240"/>
                <a:gd name="T22" fmla="*/ 18945 w 151"/>
                <a:gd name="T23" fmla="*/ 0 h 240"/>
                <a:gd name="T24" fmla="*/ 18945 w 151"/>
                <a:gd name="T25" fmla="*/ 0 h 240"/>
                <a:gd name="T26" fmla="*/ 12511 w 151"/>
                <a:gd name="T27" fmla="*/ 3215 h 240"/>
                <a:gd name="T28" fmla="*/ 6434 w 151"/>
                <a:gd name="T29" fmla="*/ 9644 h 240"/>
                <a:gd name="T30" fmla="*/ 0 w 151"/>
                <a:gd name="T31" fmla="*/ 18931 h 240"/>
                <a:gd name="T32" fmla="*/ 0 w 151"/>
                <a:gd name="T33" fmla="*/ 28575 h 240"/>
                <a:gd name="T34" fmla="*/ 6434 w 151"/>
                <a:gd name="T35" fmla="*/ 66437 h 240"/>
                <a:gd name="T36" fmla="*/ 6434 w 151"/>
                <a:gd name="T37" fmla="*/ 66437 h 240"/>
                <a:gd name="T38" fmla="*/ 6434 w 151"/>
                <a:gd name="T39" fmla="*/ 66437 h 240"/>
                <a:gd name="T40" fmla="*/ 9294 w 151"/>
                <a:gd name="T41" fmla="*/ 72509 h 240"/>
                <a:gd name="T42" fmla="*/ 15728 w 151"/>
                <a:gd name="T43" fmla="*/ 82153 h 240"/>
                <a:gd name="T44" fmla="*/ 25379 w 151"/>
                <a:gd name="T45" fmla="*/ 85368 h 240"/>
                <a:gd name="T46" fmla="*/ 34673 w 151"/>
                <a:gd name="T47" fmla="*/ 8536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1" h="240">
                  <a:moveTo>
                    <a:pt x="97" y="239"/>
                  </a:moveTo>
                  <a:lnTo>
                    <a:pt x="97" y="239"/>
                  </a:lnTo>
                  <a:lnTo>
                    <a:pt x="124" y="230"/>
                  </a:lnTo>
                  <a:lnTo>
                    <a:pt x="141" y="212"/>
                  </a:lnTo>
                  <a:lnTo>
                    <a:pt x="150" y="186"/>
                  </a:lnTo>
                  <a:lnTo>
                    <a:pt x="150" y="159"/>
                  </a:lnTo>
                  <a:lnTo>
                    <a:pt x="132" y="53"/>
                  </a:lnTo>
                  <a:lnTo>
                    <a:pt x="124" y="36"/>
                  </a:lnTo>
                  <a:lnTo>
                    <a:pt x="106" y="18"/>
                  </a:lnTo>
                  <a:lnTo>
                    <a:pt x="79" y="0"/>
                  </a:lnTo>
                  <a:lnTo>
                    <a:pt x="53" y="0"/>
                  </a:lnTo>
                  <a:lnTo>
                    <a:pt x="35" y="9"/>
                  </a:lnTo>
                  <a:lnTo>
                    <a:pt x="18" y="27"/>
                  </a:lnTo>
                  <a:lnTo>
                    <a:pt x="0" y="53"/>
                  </a:lnTo>
                  <a:lnTo>
                    <a:pt x="0" y="80"/>
                  </a:lnTo>
                  <a:lnTo>
                    <a:pt x="18" y="186"/>
                  </a:lnTo>
                  <a:lnTo>
                    <a:pt x="26" y="203"/>
                  </a:lnTo>
                  <a:lnTo>
                    <a:pt x="44" y="230"/>
                  </a:lnTo>
                  <a:lnTo>
                    <a:pt x="71" y="239"/>
                  </a:lnTo>
                  <a:lnTo>
                    <a:pt x="97" y="23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7" name="Freeform 192"/>
            <p:cNvSpPr>
              <a:spLocks noChangeArrowheads="1"/>
            </p:cNvSpPr>
            <p:nvPr/>
          </p:nvSpPr>
          <p:spPr bwMode="auto">
            <a:xfrm>
              <a:off x="2955925" y="3213100"/>
              <a:ext cx="53975" cy="82550"/>
            </a:xfrm>
            <a:custGeom>
              <a:avLst/>
              <a:gdLst>
                <a:gd name="T0" fmla="*/ 34673 w 151"/>
                <a:gd name="T1" fmla="*/ 82191 h 230"/>
                <a:gd name="T2" fmla="*/ 34673 w 151"/>
                <a:gd name="T3" fmla="*/ 82191 h 230"/>
                <a:gd name="T4" fmla="*/ 43966 w 151"/>
                <a:gd name="T5" fmla="*/ 79320 h 230"/>
                <a:gd name="T6" fmla="*/ 50400 w 151"/>
                <a:gd name="T7" fmla="*/ 72859 h 230"/>
                <a:gd name="T8" fmla="*/ 53618 w 151"/>
                <a:gd name="T9" fmla="*/ 63169 h 230"/>
                <a:gd name="T10" fmla="*/ 53618 w 151"/>
                <a:gd name="T11" fmla="*/ 53837 h 230"/>
                <a:gd name="T12" fmla="*/ 47183 w 151"/>
                <a:gd name="T13" fmla="*/ 15792 h 230"/>
                <a:gd name="T14" fmla="*/ 47183 w 151"/>
                <a:gd name="T15" fmla="*/ 15792 h 230"/>
                <a:gd name="T16" fmla="*/ 40749 w 151"/>
                <a:gd name="T17" fmla="*/ 9332 h 230"/>
                <a:gd name="T18" fmla="*/ 34673 w 151"/>
                <a:gd name="T19" fmla="*/ 3230 h 230"/>
                <a:gd name="T20" fmla="*/ 28239 w 151"/>
                <a:gd name="T21" fmla="*/ 0 h 230"/>
                <a:gd name="T22" fmla="*/ 18945 w 151"/>
                <a:gd name="T23" fmla="*/ 0 h 230"/>
                <a:gd name="T24" fmla="*/ 18945 w 151"/>
                <a:gd name="T25" fmla="*/ 0 h 230"/>
                <a:gd name="T26" fmla="*/ 9294 w 151"/>
                <a:gd name="T27" fmla="*/ 3230 h 230"/>
                <a:gd name="T28" fmla="*/ 3217 w 151"/>
                <a:gd name="T29" fmla="*/ 9332 h 230"/>
                <a:gd name="T30" fmla="*/ 0 w 151"/>
                <a:gd name="T31" fmla="*/ 15792 h 230"/>
                <a:gd name="T32" fmla="*/ 0 w 151"/>
                <a:gd name="T33" fmla="*/ 25483 h 230"/>
                <a:gd name="T34" fmla="*/ 6077 w 151"/>
                <a:gd name="T35" fmla="*/ 63169 h 230"/>
                <a:gd name="T36" fmla="*/ 6077 w 151"/>
                <a:gd name="T37" fmla="*/ 63169 h 230"/>
                <a:gd name="T38" fmla="*/ 6077 w 151"/>
                <a:gd name="T39" fmla="*/ 63169 h 230"/>
                <a:gd name="T40" fmla="*/ 9294 w 151"/>
                <a:gd name="T41" fmla="*/ 72859 h 230"/>
                <a:gd name="T42" fmla="*/ 15728 w 151"/>
                <a:gd name="T43" fmla="*/ 79320 h 230"/>
                <a:gd name="T44" fmla="*/ 25022 w 151"/>
                <a:gd name="T45" fmla="*/ 82191 h 230"/>
                <a:gd name="T46" fmla="*/ 34673 w 151"/>
                <a:gd name="T47" fmla="*/ 82191 h 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1" h="230">
                  <a:moveTo>
                    <a:pt x="97" y="229"/>
                  </a:moveTo>
                  <a:lnTo>
                    <a:pt x="97" y="229"/>
                  </a:lnTo>
                  <a:lnTo>
                    <a:pt x="123" y="221"/>
                  </a:lnTo>
                  <a:lnTo>
                    <a:pt x="141" y="203"/>
                  </a:lnTo>
                  <a:lnTo>
                    <a:pt x="150" y="176"/>
                  </a:lnTo>
                  <a:lnTo>
                    <a:pt x="150" y="150"/>
                  </a:lnTo>
                  <a:lnTo>
                    <a:pt x="132" y="44"/>
                  </a:lnTo>
                  <a:lnTo>
                    <a:pt x="114" y="26"/>
                  </a:lnTo>
                  <a:lnTo>
                    <a:pt x="97" y="9"/>
                  </a:lnTo>
                  <a:lnTo>
                    <a:pt x="79" y="0"/>
                  </a:lnTo>
                  <a:lnTo>
                    <a:pt x="53" y="0"/>
                  </a:lnTo>
                  <a:lnTo>
                    <a:pt x="26" y="9"/>
                  </a:lnTo>
                  <a:lnTo>
                    <a:pt x="9" y="26"/>
                  </a:lnTo>
                  <a:lnTo>
                    <a:pt x="0" y="44"/>
                  </a:lnTo>
                  <a:lnTo>
                    <a:pt x="0" y="71"/>
                  </a:lnTo>
                  <a:lnTo>
                    <a:pt x="17" y="176"/>
                  </a:lnTo>
                  <a:lnTo>
                    <a:pt x="26" y="203"/>
                  </a:lnTo>
                  <a:lnTo>
                    <a:pt x="44" y="221"/>
                  </a:lnTo>
                  <a:lnTo>
                    <a:pt x="70" y="229"/>
                  </a:lnTo>
                  <a:lnTo>
                    <a:pt x="97" y="2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8" name="Freeform 193"/>
            <p:cNvSpPr>
              <a:spLocks noChangeArrowheads="1"/>
            </p:cNvSpPr>
            <p:nvPr/>
          </p:nvSpPr>
          <p:spPr bwMode="auto">
            <a:xfrm>
              <a:off x="2979738" y="3324225"/>
              <a:ext cx="57150" cy="82550"/>
            </a:xfrm>
            <a:custGeom>
              <a:avLst/>
              <a:gdLst>
                <a:gd name="T0" fmla="*/ 47445 w 159"/>
                <a:gd name="T1" fmla="*/ 15792 h 230"/>
                <a:gd name="T2" fmla="*/ 47445 w 159"/>
                <a:gd name="T3" fmla="*/ 15792 h 230"/>
                <a:gd name="T4" fmla="*/ 47445 w 159"/>
                <a:gd name="T5" fmla="*/ 15792 h 230"/>
                <a:gd name="T6" fmla="*/ 47445 w 159"/>
                <a:gd name="T7" fmla="*/ 15792 h 230"/>
                <a:gd name="T8" fmla="*/ 44210 w 159"/>
                <a:gd name="T9" fmla="*/ 6102 h 230"/>
                <a:gd name="T10" fmla="*/ 37741 w 159"/>
                <a:gd name="T11" fmla="*/ 3230 h 230"/>
                <a:gd name="T12" fmla="*/ 28395 w 159"/>
                <a:gd name="T13" fmla="*/ 0 h 230"/>
                <a:gd name="T14" fmla="*/ 18691 w 159"/>
                <a:gd name="T15" fmla="*/ 0 h 230"/>
                <a:gd name="T16" fmla="*/ 18691 w 159"/>
                <a:gd name="T17" fmla="*/ 0 h 230"/>
                <a:gd name="T18" fmla="*/ 9345 w 159"/>
                <a:gd name="T19" fmla="*/ 3230 h 230"/>
                <a:gd name="T20" fmla="*/ 2875 w 159"/>
                <a:gd name="T21" fmla="*/ 9332 h 230"/>
                <a:gd name="T22" fmla="*/ 0 w 159"/>
                <a:gd name="T23" fmla="*/ 19022 h 230"/>
                <a:gd name="T24" fmla="*/ 2875 w 159"/>
                <a:gd name="T25" fmla="*/ 28354 h 230"/>
                <a:gd name="T26" fmla="*/ 12580 w 159"/>
                <a:gd name="T27" fmla="*/ 66399 h 230"/>
                <a:gd name="T28" fmla="*/ 12580 w 159"/>
                <a:gd name="T29" fmla="*/ 66399 h 230"/>
                <a:gd name="T30" fmla="*/ 15815 w 159"/>
                <a:gd name="T31" fmla="*/ 72859 h 230"/>
                <a:gd name="T32" fmla="*/ 21925 w 159"/>
                <a:gd name="T33" fmla="*/ 78961 h 230"/>
                <a:gd name="T34" fmla="*/ 31630 w 159"/>
                <a:gd name="T35" fmla="*/ 82191 h 230"/>
                <a:gd name="T36" fmla="*/ 40975 w 159"/>
                <a:gd name="T37" fmla="*/ 82191 h 230"/>
                <a:gd name="T38" fmla="*/ 40975 w 159"/>
                <a:gd name="T39" fmla="*/ 82191 h 230"/>
                <a:gd name="T40" fmla="*/ 47445 w 159"/>
                <a:gd name="T41" fmla="*/ 78961 h 230"/>
                <a:gd name="T42" fmla="*/ 53915 w 159"/>
                <a:gd name="T43" fmla="*/ 72859 h 230"/>
                <a:gd name="T44" fmla="*/ 56791 w 159"/>
                <a:gd name="T45" fmla="*/ 63169 h 230"/>
                <a:gd name="T46" fmla="*/ 56791 w 159"/>
                <a:gd name="T47" fmla="*/ 53837 h 230"/>
                <a:gd name="T48" fmla="*/ 56791 w 159"/>
                <a:gd name="T49" fmla="*/ 53837 h 230"/>
                <a:gd name="T50" fmla="*/ 47445 w 159"/>
                <a:gd name="T51" fmla="*/ 1579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9" h="230">
                  <a:moveTo>
                    <a:pt x="132" y="44"/>
                  </a:moveTo>
                  <a:lnTo>
                    <a:pt x="132" y="44"/>
                  </a:lnTo>
                  <a:lnTo>
                    <a:pt x="123" y="17"/>
                  </a:lnTo>
                  <a:lnTo>
                    <a:pt x="105" y="9"/>
                  </a:lnTo>
                  <a:lnTo>
                    <a:pt x="79" y="0"/>
                  </a:lnTo>
                  <a:lnTo>
                    <a:pt x="52" y="0"/>
                  </a:lnTo>
                  <a:lnTo>
                    <a:pt x="26" y="9"/>
                  </a:lnTo>
                  <a:lnTo>
                    <a:pt x="8" y="26"/>
                  </a:lnTo>
                  <a:lnTo>
                    <a:pt x="0" y="53"/>
                  </a:lnTo>
                  <a:lnTo>
                    <a:pt x="8" y="79"/>
                  </a:lnTo>
                  <a:lnTo>
                    <a:pt x="35" y="185"/>
                  </a:lnTo>
                  <a:lnTo>
                    <a:pt x="44" y="203"/>
                  </a:lnTo>
                  <a:lnTo>
                    <a:pt x="61" y="220"/>
                  </a:lnTo>
                  <a:lnTo>
                    <a:pt x="88" y="229"/>
                  </a:lnTo>
                  <a:lnTo>
                    <a:pt x="114" y="229"/>
                  </a:lnTo>
                  <a:lnTo>
                    <a:pt x="132" y="220"/>
                  </a:lnTo>
                  <a:lnTo>
                    <a:pt x="150" y="203"/>
                  </a:lnTo>
                  <a:lnTo>
                    <a:pt x="158" y="176"/>
                  </a:lnTo>
                  <a:lnTo>
                    <a:pt x="158" y="150"/>
                  </a:lnTo>
                  <a:lnTo>
                    <a:pt x="132" y="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09" name="Freeform 194"/>
            <p:cNvSpPr>
              <a:spLocks noChangeArrowheads="1"/>
            </p:cNvSpPr>
            <p:nvPr/>
          </p:nvSpPr>
          <p:spPr bwMode="auto">
            <a:xfrm>
              <a:off x="3009900" y="3432175"/>
              <a:ext cx="57150" cy="85725"/>
            </a:xfrm>
            <a:custGeom>
              <a:avLst/>
              <a:gdLst>
                <a:gd name="T0" fmla="*/ 15716 w 160"/>
                <a:gd name="T1" fmla="*/ 3228 h 239"/>
                <a:gd name="T2" fmla="*/ 15716 w 160"/>
                <a:gd name="T3" fmla="*/ 3228 h 239"/>
                <a:gd name="T4" fmla="*/ 6072 w 160"/>
                <a:gd name="T5" fmla="*/ 6098 h 239"/>
                <a:gd name="T6" fmla="*/ 3215 w 160"/>
                <a:gd name="T7" fmla="*/ 12554 h 239"/>
                <a:gd name="T8" fmla="*/ 0 w 160"/>
                <a:gd name="T9" fmla="*/ 22238 h 239"/>
                <a:gd name="T10" fmla="*/ 0 w 160"/>
                <a:gd name="T11" fmla="*/ 31564 h 239"/>
                <a:gd name="T12" fmla="*/ 12502 w 160"/>
                <a:gd name="T13" fmla="*/ 66356 h 239"/>
                <a:gd name="T14" fmla="*/ 12502 w 160"/>
                <a:gd name="T15" fmla="*/ 66356 h 239"/>
                <a:gd name="T16" fmla="*/ 15716 w 160"/>
                <a:gd name="T17" fmla="*/ 76041 h 239"/>
                <a:gd name="T18" fmla="*/ 22146 w 160"/>
                <a:gd name="T19" fmla="*/ 82138 h 239"/>
                <a:gd name="T20" fmla="*/ 31433 w 160"/>
                <a:gd name="T21" fmla="*/ 85366 h 239"/>
                <a:gd name="T22" fmla="*/ 40719 w 160"/>
                <a:gd name="T23" fmla="*/ 82138 h 239"/>
                <a:gd name="T24" fmla="*/ 40719 w 160"/>
                <a:gd name="T25" fmla="*/ 82138 h 239"/>
                <a:gd name="T26" fmla="*/ 47149 w 160"/>
                <a:gd name="T27" fmla="*/ 78910 h 239"/>
                <a:gd name="T28" fmla="*/ 53578 w 160"/>
                <a:gd name="T29" fmla="*/ 72812 h 239"/>
                <a:gd name="T30" fmla="*/ 56793 w 160"/>
                <a:gd name="T31" fmla="*/ 63128 h 239"/>
                <a:gd name="T32" fmla="*/ 56793 w 160"/>
                <a:gd name="T33" fmla="*/ 53802 h 239"/>
                <a:gd name="T34" fmla="*/ 56793 w 160"/>
                <a:gd name="T35" fmla="*/ 53802 h 239"/>
                <a:gd name="T36" fmla="*/ 43934 w 160"/>
                <a:gd name="T37" fmla="*/ 19010 h 239"/>
                <a:gd name="T38" fmla="*/ 43934 w 160"/>
                <a:gd name="T39" fmla="*/ 19010 h 239"/>
                <a:gd name="T40" fmla="*/ 43934 w 160"/>
                <a:gd name="T41" fmla="*/ 19010 h 239"/>
                <a:gd name="T42" fmla="*/ 43934 w 160"/>
                <a:gd name="T43" fmla="*/ 19010 h 239"/>
                <a:gd name="T44" fmla="*/ 43934 w 160"/>
                <a:gd name="T45" fmla="*/ 19010 h 239"/>
                <a:gd name="T46" fmla="*/ 40719 w 160"/>
                <a:gd name="T47" fmla="*/ 9326 h 239"/>
                <a:gd name="T48" fmla="*/ 34647 w 160"/>
                <a:gd name="T49" fmla="*/ 3228 h 239"/>
                <a:gd name="T50" fmla="*/ 25003 w 160"/>
                <a:gd name="T51" fmla="*/ 0 h 239"/>
                <a:gd name="T52" fmla="*/ 15716 w 160"/>
                <a:gd name="T53" fmla="*/ 3228 h 2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 h="239">
                  <a:moveTo>
                    <a:pt x="44" y="9"/>
                  </a:moveTo>
                  <a:lnTo>
                    <a:pt x="44" y="9"/>
                  </a:lnTo>
                  <a:lnTo>
                    <a:pt x="17" y="17"/>
                  </a:lnTo>
                  <a:lnTo>
                    <a:pt x="9" y="35"/>
                  </a:lnTo>
                  <a:lnTo>
                    <a:pt x="0" y="62"/>
                  </a:lnTo>
                  <a:lnTo>
                    <a:pt x="0" y="88"/>
                  </a:lnTo>
                  <a:lnTo>
                    <a:pt x="35" y="185"/>
                  </a:lnTo>
                  <a:lnTo>
                    <a:pt x="44" y="212"/>
                  </a:lnTo>
                  <a:lnTo>
                    <a:pt x="62" y="229"/>
                  </a:lnTo>
                  <a:lnTo>
                    <a:pt x="88" y="238"/>
                  </a:lnTo>
                  <a:lnTo>
                    <a:pt x="114" y="229"/>
                  </a:lnTo>
                  <a:lnTo>
                    <a:pt x="132" y="220"/>
                  </a:lnTo>
                  <a:lnTo>
                    <a:pt x="150" y="203"/>
                  </a:lnTo>
                  <a:lnTo>
                    <a:pt x="159" y="176"/>
                  </a:lnTo>
                  <a:lnTo>
                    <a:pt x="159" y="150"/>
                  </a:lnTo>
                  <a:lnTo>
                    <a:pt x="123" y="53"/>
                  </a:lnTo>
                  <a:lnTo>
                    <a:pt x="114" y="26"/>
                  </a:lnTo>
                  <a:lnTo>
                    <a:pt x="97" y="9"/>
                  </a:lnTo>
                  <a:lnTo>
                    <a:pt x="70" y="0"/>
                  </a:lnTo>
                  <a:lnTo>
                    <a:pt x="44"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0" name="Freeform 195"/>
            <p:cNvSpPr>
              <a:spLocks noChangeArrowheads="1"/>
            </p:cNvSpPr>
            <p:nvPr/>
          </p:nvSpPr>
          <p:spPr bwMode="auto">
            <a:xfrm>
              <a:off x="3044825" y="3543300"/>
              <a:ext cx="57150" cy="79375"/>
            </a:xfrm>
            <a:custGeom>
              <a:avLst/>
              <a:gdLst>
                <a:gd name="T0" fmla="*/ 0 w 160"/>
                <a:gd name="T1" fmla="*/ 28374 h 221"/>
                <a:gd name="T2" fmla="*/ 15716 w 160"/>
                <a:gd name="T3" fmla="*/ 66445 h 221"/>
                <a:gd name="T4" fmla="*/ 15716 w 160"/>
                <a:gd name="T5" fmla="*/ 66445 h 221"/>
                <a:gd name="T6" fmla="*/ 18931 w 160"/>
                <a:gd name="T7" fmla="*/ 72910 h 221"/>
                <a:gd name="T8" fmla="*/ 25003 w 160"/>
                <a:gd name="T9" fmla="*/ 79016 h 221"/>
                <a:gd name="T10" fmla="*/ 34647 w 160"/>
                <a:gd name="T11" fmla="*/ 79016 h 221"/>
                <a:gd name="T12" fmla="*/ 43934 w 160"/>
                <a:gd name="T13" fmla="*/ 79016 h 221"/>
                <a:gd name="T14" fmla="*/ 43934 w 160"/>
                <a:gd name="T15" fmla="*/ 79016 h 221"/>
                <a:gd name="T16" fmla="*/ 50363 w 160"/>
                <a:gd name="T17" fmla="*/ 72910 h 221"/>
                <a:gd name="T18" fmla="*/ 56793 w 160"/>
                <a:gd name="T19" fmla="*/ 66445 h 221"/>
                <a:gd name="T20" fmla="*/ 56793 w 160"/>
                <a:gd name="T21" fmla="*/ 59980 h 221"/>
                <a:gd name="T22" fmla="*/ 56793 w 160"/>
                <a:gd name="T23" fmla="*/ 50642 h 221"/>
                <a:gd name="T24" fmla="*/ 56793 w 160"/>
                <a:gd name="T25" fmla="*/ 50642 h 221"/>
                <a:gd name="T26" fmla="*/ 43934 w 160"/>
                <a:gd name="T27" fmla="*/ 15803 h 221"/>
                <a:gd name="T28" fmla="*/ 43934 w 160"/>
                <a:gd name="T29" fmla="*/ 12571 h 221"/>
                <a:gd name="T30" fmla="*/ 43934 w 160"/>
                <a:gd name="T31" fmla="*/ 12571 h 221"/>
                <a:gd name="T32" fmla="*/ 43934 w 160"/>
                <a:gd name="T33" fmla="*/ 12571 h 221"/>
                <a:gd name="T34" fmla="*/ 43934 w 160"/>
                <a:gd name="T35" fmla="*/ 12571 h 221"/>
                <a:gd name="T36" fmla="*/ 37862 w 160"/>
                <a:gd name="T37" fmla="*/ 6106 h 221"/>
                <a:gd name="T38" fmla="*/ 31433 w 160"/>
                <a:gd name="T39" fmla="*/ 0 h 221"/>
                <a:gd name="T40" fmla="*/ 22146 w 160"/>
                <a:gd name="T41" fmla="*/ 0 h 221"/>
                <a:gd name="T42" fmla="*/ 15716 w 160"/>
                <a:gd name="T43" fmla="*/ 0 h 221"/>
                <a:gd name="T44" fmla="*/ 15716 w 160"/>
                <a:gd name="T45" fmla="*/ 0 h 221"/>
                <a:gd name="T46" fmla="*/ 6072 w 160"/>
                <a:gd name="T47" fmla="*/ 6106 h 221"/>
                <a:gd name="T48" fmla="*/ 3215 w 160"/>
                <a:gd name="T49" fmla="*/ 12571 h 221"/>
                <a:gd name="T50" fmla="*/ 0 w 160"/>
                <a:gd name="T51" fmla="*/ 21909 h 221"/>
                <a:gd name="T52" fmla="*/ 0 w 160"/>
                <a:gd name="T53" fmla="*/ 28374 h 2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 h="221">
                  <a:moveTo>
                    <a:pt x="0" y="79"/>
                  </a:moveTo>
                  <a:lnTo>
                    <a:pt x="44" y="185"/>
                  </a:lnTo>
                  <a:lnTo>
                    <a:pt x="53" y="203"/>
                  </a:lnTo>
                  <a:lnTo>
                    <a:pt x="70" y="220"/>
                  </a:lnTo>
                  <a:lnTo>
                    <a:pt x="97" y="220"/>
                  </a:lnTo>
                  <a:lnTo>
                    <a:pt x="123" y="220"/>
                  </a:lnTo>
                  <a:lnTo>
                    <a:pt x="141" y="203"/>
                  </a:lnTo>
                  <a:lnTo>
                    <a:pt x="159" y="185"/>
                  </a:lnTo>
                  <a:lnTo>
                    <a:pt x="159" y="167"/>
                  </a:lnTo>
                  <a:lnTo>
                    <a:pt x="159" y="141"/>
                  </a:lnTo>
                  <a:lnTo>
                    <a:pt x="123" y="44"/>
                  </a:lnTo>
                  <a:lnTo>
                    <a:pt x="123" y="35"/>
                  </a:lnTo>
                  <a:lnTo>
                    <a:pt x="106" y="17"/>
                  </a:lnTo>
                  <a:lnTo>
                    <a:pt x="88" y="0"/>
                  </a:lnTo>
                  <a:lnTo>
                    <a:pt x="62" y="0"/>
                  </a:lnTo>
                  <a:lnTo>
                    <a:pt x="44" y="0"/>
                  </a:lnTo>
                  <a:lnTo>
                    <a:pt x="17" y="17"/>
                  </a:lnTo>
                  <a:lnTo>
                    <a:pt x="9" y="35"/>
                  </a:lnTo>
                  <a:lnTo>
                    <a:pt x="0" y="61"/>
                  </a:lnTo>
                  <a:lnTo>
                    <a:pt x="0"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1" name="Freeform 196"/>
            <p:cNvSpPr>
              <a:spLocks noChangeArrowheads="1"/>
            </p:cNvSpPr>
            <p:nvPr/>
          </p:nvSpPr>
          <p:spPr bwMode="auto">
            <a:xfrm>
              <a:off x="3195638" y="3854450"/>
              <a:ext cx="57150" cy="69850"/>
            </a:xfrm>
            <a:custGeom>
              <a:avLst/>
              <a:gdLst>
                <a:gd name="T0" fmla="*/ 53915 w 159"/>
                <a:gd name="T1" fmla="*/ 40983 h 196"/>
                <a:gd name="T2" fmla="*/ 53915 w 159"/>
                <a:gd name="T3" fmla="*/ 40983 h 196"/>
                <a:gd name="T4" fmla="*/ 34865 w 159"/>
                <a:gd name="T5" fmla="*/ 9622 h 196"/>
                <a:gd name="T6" fmla="*/ 34865 w 159"/>
                <a:gd name="T7" fmla="*/ 9622 h 196"/>
                <a:gd name="T8" fmla="*/ 34865 w 159"/>
                <a:gd name="T9" fmla="*/ 9622 h 196"/>
                <a:gd name="T10" fmla="*/ 34865 w 159"/>
                <a:gd name="T11" fmla="*/ 9622 h 196"/>
                <a:gd name="T12" fmla="*/ 28395 w 159"/>
                <a:gd name="T13" fmla="*/ 3207 h 196"/>
                <a:gd name="T14" fmla="*/ 21925 w 159"/>
                <a:gd name="T15" fmla="*/ 0 h 196"/>
                <a:gd name="T16" fmla="*/ 15815 w 159"/>
                <a:gd name="T17" fmla="*/ 0 h 196"/>
                <a:gd name="T18" fmla="*/ 9345 w 159"/>
                <a:gd name="T19" fmla="*/ 3207 h 196"/>
                <a:gd name="T20" fmla="*/ 9345 w 159"/>
                <a:gd name="T21" fmla="*/ 3207 h 196"/>
                <a:gd name="T22" fmla="*/ 2875 w 159"/>
                <a:gd name="T23" fmla="*/ 9622 h 196"/>
                <a:gd name="T24" fmla="*/ 0 w 159"/>
                <a:gd name="T25" fmla="*/ 16037 h 196"/>
                <a:gd name="T26" fmla="*/ 0 w 159"/>
                <a:gd name="T27" fmla="*/ 22095 h 196"/>
                <a:gd name="T28" fmla="*/ 2875 w 159"/>
                <a:gd name="T29" fmla="*/ 28510 h 196"/>
                <a:gd name="T30" fmla="*/ 2875 w 159"/>
                <a:gd name="T31" fmla="*/ 31718 h 196"/>
                <a:gd name="T32" fmla="*/ 2875 w 159"/>
                <a:gd name="T33" fmla="*/ 31718 h 196"/>
                <a:gd name="T34" fmla="*/ 25160 w 159"/>
                <a:gd name="T35" fmla="*/ 63079 h 196"/>
                <a:gd name="T36" fmla="*/ 25160 w 159"/>
                <a:gd name="T37" fmla="*/ 63079 h 196"/>
                <a:gd name="T38" fmla="*/ 28395 w 159"/>
                <a:gd name="T39" fmla="*/ 66286 h 196"/>
                <a:gd name="T40" fmla="*/ 34865 w 159"/>
                <a:gd name="T41" fmla="*/ 69494 h 196"/>
                <a:gd name="T42" fmla="*/ 40975 w 159"/>
                <a:gd name="T43" fmla="*/ 69494 h 196"/>
                <a:gd name="T44" fmla="*/ 47445 w 159"/>
                <a:gd name="T45" fmla="*/ 66286 h 196"/>
                <a:gd name="T46" fmla="*/ 47445 w 159"/>
                <a:gd name="T47" fmla="*/ 66286 h 196"/>
                <a:gd name="T48" fmla="*/ 53915 w 159"/>
                <a:gd name="T49" fmla="*/ 63079 h 196"/>
                <a:gd name="T50" fmla="*/ 56791 w 159"/>
                <a:gd name="T51" fmla="*/ 56664 h 196"/>
                <a:gd name="T52" fmla="*/ 56791 w 159"/>
                <a:gd name="T53" fmla="*/ 50606 h 196"/>
                <a:gd name="T54" fmla="*/ 53915 w 159"/>
                <a:gd name="T55" fmla="*/ 40983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9" h="196">
                  <a:moveTo>
                    <a:pt x="150" y="115"/>
                  </a:moveTo>
                  <a:lnTo>
                    <a:pt x="150" y="115"/>
                  </a:lnTo>
                  <a:lnTo>
                    <a:pt x="97" y="27"/>
                  </a:lnTo>
                  <a:lnTo>
                    <a:pt x="79" y="9"/>
                  </a:lnTo>
                  <a:lnTo>
                    <a:pt x="61" y="0"/>
                  </a:lnTo>
                  <a:lnTo>
                    <a:pt x="44" y="0"/>
                  </a:lnTo>
                  <a:lnTo>
                    <a:pt x="26" y="9"/>
                  </a:lnTo>
                  <a:lnTo>
                    <a:pt x="8" y="27"/>
                  </a:lnTo>
                  <a:lnTo>
                    <a:pt x="0" y="45"/>
                  </a:lnTo>
                  <a:lnTo>
                    <a:pt x="0" y="62"/>
                  </a:lnTo>
                  <a:lnTo>
                    <a:pt x="8" y="80"/>
                  </a:lnTo>
                  <a:lnTo>
                    <a:pt x="8" y="89"/>
                  </a:lnTo>
                  <a:lnTo>
                    <a:pt x="70" y="177"/>
                  </a:lnTo>
                  <a:lnTo>
                    <a:pt x="79" y="186"/>
                  </a:lnTo>
                  <a:lnTo>
                    <a:pt x="97" y="195"/>
                  </a:lnTo>
                  <a:lnTo>
                    <a:pt x="114" y="195"/>
                  </a:lnTo>
                  <a:lnTo>
                    <a:pt x="132" y="186"/>
                  </a:lnTo>
                  <a:lnTo>
                    <a:pt x="150" y="177"/>
                  </a:lnTo>
                  <a:lnTo>
                    <a:pt x="158" y="159"/>
                  </a:lnTo>
                  <a:lnTo>
                    <a:pt x="158" y="142"/>
                  </a:lnTo>
                  <a:lnTo>
                    <a:pt x="150"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2" name="Freeform 197"/>
            <p:cNvSpPr>
              <a:spLocks noChangeArrowheads="1"/>
            </p:cNvSpPr>
            <p:nvPr/>
          </p:nvSpPr>
          <p:spPr bwMode="auto">
            <a:xfrm>
              <a:off x="3259138" y="3952875"/>
              <a:ext cx="57150" cy="63500"/>
            </a:xfrm>
            <a:custGeom>
              <a:avLst/>
              <a:gdLst>
                <a:gd name="T0" fmla="*/ 53578 w 160"/>
                <a:gd name="T1" fmla="*/ 38028 h 177"/>
                <a:gd name="T2" fmla="*/ 31433 w 160"/>
                <a:gd name="T3" fmla="*/ 6458 h 177"/>
                <a:gd name="T4" fmla="*/ 31433 w 160"/>
                <a:gd name="T5" fmla="*/ 6458 h 177"/>
                <a:gd name="T6" fmla="*/ 31433 w 160"/>
                <a:gd name="T7" fmla="*/ 6458 h 177"/>
                <a:gd name="T8" fmla="*/ 31433 w 160"/>
                <a:gd name="T9" fmla="*/ 6458 h 177"/>
                <a:gd name="T10" fmla="*/ 31433 w 160"/>
                <a:gd name="T11" fmla="*/ 6458 h 177"/>
                <a:gd name="T12" fmla="*/ 25360 w 160"/>
                <a:gd name="T13" fmla="*/ 3229 h 177"/>
                <a:gd name="T14" fmla="*/ 18931 w 160"/>
                <a:gd name="T15" fmla="*/ 0 h 177"/>
                <a:gd name="T16" fmla="*/ 12502 w 160"/>
                <a:gd name="T17" fmla="*/ 0 h 177"/>
                <a:gd name="T18" fmla="*/ 6429 w 160"/>
                <a:gd name="T19" fmla="*/ 3229 h 177"/>
                <a:gd name="T20" fmla="*/ 6429 w 160"/>
                <a:gd name="T21" fmla="*/ 3229 h 177"/>
                <a:gd name="T22" fmla="*/ 3215 w 160"/>
                <a:gd name="T23" fmla="*/ 9328 h 177"/>
                <a:gd name="T24" fmla="*/ 0 w 160"/>
                <a:gd name="T25" fmla="*/ 15785 h 177"/>
                <a:gd name="T26" fmla="*/ 0 w 160"/>
                <a:gd name="T27" fmla="*/ 22243 h 177"/>
                <a:gd name="T28" fmla="*/ 3215 w 160"/>
                <a:gd name="T29" fmla="*/ 28342 h 177"/>
                <a:gd name="T30" fmla="*/ 28218 w 160"/>
                <a:gd name="T31" fmla="*/ 57042 h 177"/>
                <a:gd name="T32" fmla="*/ 28218 w 160"/>
                <a:gd name="T33" fmla="*/ 57042 h 177"/>
                <a:gd name="T34" fmla="*/ 31433 w 160"/>
                <a:gd name="T35" fmla="*/ 63141 h 177"/>
                <a:gd name="T36" fmla="*/ 37862 w 160"/>
                <a:gd name="T37" fmla="*/ 63141 h 177"/>
                <a:gd name="T38" fmla="*/ 44291 w 160"/>
                <a:gd name="T39" fmla="*/ 63141 h 177"/>
                <a:gd name="T40" fmla="*/ 50363 w 160"/>
                <a:gd name="T41" fmla="*/ 60271 h 177"/>
                <a:gd name="T42" fmla="*/ 50363 w 160"/>
                <a:gd name="T43" fmla="*/ 60271 h 177"/>
                <a:gd name="T44" fmla="*/ 53578 w 160"/>
                <a:gd name="T45" fmla="*/ 57042 h 177"/>
                <a:gd name="T46" fmla="*/ 56793 w 160"/>
                <a:gd name="T47" fmla="*/ 50585 h 177"/>
                <a:gd name="T48" fmla="*/ 56793 w 160"/>
                <a:gd name="T49" fmla="*/ 44127 h 177"/>
                <a:gd name="T50" fmla="*/ 53578 w 160"/>
                <a:gd name="T51" fmla="*/ 38028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0" h="177">
                  <a:moveTo>
                    <a:pt x="150" y="106"/>
                  </a:moveTo>
                  <a:lnTo>
                    <a:pt x="88" y="18"/>
                  </a:lnTo>
                  <a:lnTo>
                    <a:pt x="71" y="9"/>
                  </a:lnTo>
                  <a:lnTo>
                    <a:pt x="53" y="0"/>
                  </a:lnTo>
                  <a:lnTo>
                    <a:pt x="35" y="0"/>
                  </a:lnTo>
                  <a:lnTo>
                    <a:pt x="18" y="9"/>
                  </a:lnTo>
                  <a:lnTo>
                    <a:pt x="9" y="26"/>
                  </a:lnTo>
                  <a:lnTo>
                    <a:pt x="0" y="44"/>
                  </a:lnTo>
                  <a:lnTo>
                    <a:pt x="0" y="62"/>
                  </a:lnTo>
                  <a:lnTo>
                    <a:pt x="9" y="79"/>
                  </a:lnTo>
                  <a:lnTo>
                    <a:pt x="79" y="159"/>
                  </a:lnTo>
                  <a:lnTo>
                    <a:pt x="88" y="176"/>
                  </a:lnTo>
                  <a:lnTo>
                    <a:pt x="106" y="176"/>
                  </a:lnTo>
                  <a:lnTo>
                    <a:pt x="124" y="176"/>
                  </a:lnTo>
                  <a:lnTo>
                    <a:pt x="141" y="168"/>
                  </a:lnTo>
                  <a:lnTo>
                    <a:pt x="150" y="159"/>
                  </a:lnTo>
                  <a:lnTo>
                    <a:pt x="159" y="141"/>
                  </a:lnTo>
                  <a:lnTo>
                    <a:pt x="159" y="123"/>
                  </a:lnTo>
                  <a:lnTo>
                    <a:pt x="150"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3" name="Freeform 198"/>
            <p:cNvSpPr>
              <a:spLocks noChangeArrowheads="1"/>
            </p:cNvSpPr>
            <p:nvPr/>
          </p:nvSpPr>
          <p:spPr bwMode="auto">
            <a:xfrm>
              <a:off x="3332163" y="4044950"/>
              <a:ext cx="53975" cy="60325"/>
            </a:xfrm>
            <a:custGeom>
              <a:avLst/>
              <a:gdLst>
                <a:gd name="T0" fmla="*/ 50400 w 151"/>
                <a:gd name="T1" fmla="*/ 34831 h 168"/>
                <a:gd name="T2" fmla="*/ 25379 w 151"/>
                <a:gd name="T3" fmla="*/ 6104 h 168"/>
                <a:gd name="T4" fmla="*/ 25379 w 151"/>
                <a:gd name="T5" fmla="*/ 6104 h 168"/>
                <a:gd name="T6" fmla="*/ 25379 w 151"/>
                <a:gd name="T7" fmla="*/ 6104 h 168"/>
                <a:gd name="T8" fmla="*/ 25379 w 151"/>
                <a:gd name="T9" fmla="*/ 6104 h 168"/>
                <a:gd name="T10" fmla="*/ 25379 w 151"/>
                <a:gd name="T11" fmla="*/ 6104 h 168"/>
                <a:gd name="T12" fmla="*/ 22162 w 151"/>
                <a:gd name="T13" fmla="*/ 3232 h 168"/>
                <a:gd name="T14" fmla="*/ 15728 w 151"/>
                <a:gd name="T15" fmla="*/ 0 h 168"/>
                <a:gd name="T16" fmla="*/ 9294 w 151"/>
                <a:gd name="T17" fmla="*/ 0 h 168"/>
                <a:gd name="T18" fmla="*/ 3217 w 151"/>
                <a:gd name="T19" fmla="*/ 3232 h 168"/>
                <a:gd name="T20" fmla="*/ 3217 w 151"/>
                <a:gd name="T21" fmla="*/ 3232 h 168"/>
                <a:gd name="T22" fmla="*/ 0 w 151"/>
                <a:gd name="T23" fmla="*/ 9336 h 168"/>
                <a:gd name="T24" fmla="*/ 0 w 151"/>
                <a:gd name="T25" fmla="*/ 15799 h 168"/>
                <a:gd name="T26" fmla="*/ 0 w 151"/>
                <a:gd name="T27" fmla="*/ 19031 h 168"/>
                <a:gd name="T28" fmla="*/ 3217 w 151"/>
                <a:gd name="T29" fmla="*/ 25135 h 168"/>
                <a:gd name="T30" fmla="*/ 28239 w 151"/>
                <a:gd name="T31" fmla="*/ 53862 h 168"/>
                <a:gd name="T32" fmla="*/ 28239 w 151"/>
                <a:gd name="T33" fmla="*/ 53862 h 168"/>
                <a:gd name="T34" fmla="*/ 31456 w 151"/>
                <a:gd name="T35" fmla="*/ 57093 h 168"/>
                <a:gd name="T36" fmla="*/ 37890 w 151"/>
                <a:gd name="T37" fmla="*/ 59966 h 168"/>
                <a:gd name="T38" fmla="*/ 41107 w 151"/>
                <a:gd name="T39" fmla="*/ 57093 h 168"/>
                <a:gd name="T40" fmla="*/ 47183 w 151"/>
                <a:gd name="T41" fmla="*/ 57093 h 168"/>
                <a:gd name="T42" fmla="*/ 47183 w 151"/>
                <a:gd name="T43" fmla="*/ 57093 h 168"/>
                <a:gd name="T44" fmla="*/ 50400 w 151"/>
                <a:gd name="T45" fmla="*/ 50630 h 168"/>
                <a:gd name="T46" fmla="*/ 53618 w 151"/>
                <a:gd name="T47" fmla="*/ 47398 h 168"/>
                <a:gd name="T48" fmla="*/ 50400 w 151"/>
                <a:gd name="T49" fmla="*/ 41294 h 168"/>
                <a:gd name="T50" fmla="*/ 50400 w 151"/>
                <a:gd name="T51" fmla="*/ 34831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68">
                  <a:moveTo>
                    <a:pt x="141" y="97"/>
                  </a:moveTo>
                  <a:lnTo>
                    <a:pt x="71" y="17"/>
                  </a:lnTo>
                  <a:lnTo>
                    <a:pt x="62" y="9"/>
                  </a:lnTo>
                  <a:lnTo>
                    <a:pt x="44" y="0"/>
                  </a:lnTo>
                  <a:lnTo>
                    <a:pt x="26" y="0"/>
                  </a:lnTo>
                  <a:lnTo>
                    <a:pt x="9" y="9"/>
                  </a:lnTo>
                  <a:lnTo>
                    <a:pt x="0" y="26"/>
                  </a:lnTo>
                  <a:lnTo>
                    <a:pt x="0" y="44"/>
                  </a:lnTo>
                  <a:lnTo>
                    <a:pt x="0" y="53"/>
                  </a:lnTo>
                  <a:lnTo>
                    <a:pt x="9" y="70"/>
                  </a:lnTo>
                  <a:lnTo>
                    <a:pt x="79" y="150"/>
                  </a:lnTo>
                  <a:lnTo>
                    <a:pt x="88" y="159"/>
                  </a:lnTo>
                  <a:lnTo>
                    <a:pt x="106" y="167"/>
                  </a:lnTo>
                  <a:lnTo>
                    <a:pt x="115" y="159"/>
                  </a:lnTo>
                  <a:lnTo>
                    <a:pt x="132" y="159"/>
                  </a:lnTo>
                  <a:lnTo>
                    <a:pt x="141" y="141"/>
                  </a:lnTo>
                  <a:lnTo>
                    <a:pt x="150" y="132"/>
                  </a:lnTo>
                  <a:lnTo>
                    <a:pt x="141" y="115"/>
                  </a:lnTo>
                  <a:lnTo>
                    <a:pt x="141"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4" name="Freeform 199"/>
            <p:cNvSpPr>
              <a:spLocks noChangeArrowheads="1"/>
            </p:cNvSpPr>
            <p:nvPr/>
          </p:nvSpPr>
          <p:spPr bwMode="auto">
            <a:xfrm>
              <a:off x="3408363" y="4133850"/>
              <a:ext cx="50800" cy="50800"/>
            </a:xfrm>
            <a:custGeom>
              <a:avLst/>
              <a:gdLst>
                <a:gd name="T0" fmla="*/ 22180 w 142"/>
                <a:gd name="T1" fmla="*/ 3220 h 142"/>
                <a:gd name="T2" fmla="*/ 22180 w 142"/>
                <a:gd name="T3" fmla="*/ 3220 h 142"/>
                <a:gd name="T4" fmla="*/ 18961 w 142"/>
                <a:gd name="T5" fmla="*/ 0 h 142"/>
                <a:gd name="T6" fmla="*/ 12521 w 142"/>
                <a:gd name="T7" fmla="*/ 0 h 142"/>
                <a:gd name="T8" fmla="*/ 9301 w 142"/>
                <a:gd name="T9" fmla="*/ 0 h 142"/>
                <a:gd name="T10" fmla="*/ 3220 w 142"/>
                <a:gd name="T11" fmla="*/ 3220 h 142"/>
                <a:gd name="T12" fmla="*/ 3220 w 142"/>
                <a:gd name="T13" fmla="*/ 3220 h 142"/>
                <a:gd name="T14" fmla="*/ 3220 w 142"/>
                <a:gd name="T15" fmla="*/ 9301 h 142"/>
                <a:gd name="T16" fmla="*/ 0 w 142"/>
                <a:gd name="T17" fmla="*/ 12521 h 142"/>
                <a:gd name="T18" fmla="*/ 0 w 142"/>
                <a:gd name="T19" fmla="*/ 15741 h 142"/>
                <a:gd name="T20" fmla="*/ 3220 w 142"/>
                <a:gd name="T21" fmla="*/ 22180 h 142"/>
                <a:gd name="T22" fmla="*/ 3220 w 142"/>
                <a:gd name="T23" fmla="*/ 22180 h 142"/>
                <a:gd name="T24" fmla="*/ 3220 w 142"/>
                <a:gd name="T25" fmla="*/ 22180 h 142"/>
                <a:gd name="T26" fmla="*/ 31482 w 142"/>
                <a:gd name="T27" fmla="*/ 47223 h 142"/>
                <a:gd name="T28" fmla="*/ 31482 w 142"/>
                <a:gd name="T29" fmla="*/ 47223 h 142"/>
                <a:gd name="T30" fmla="*/ 37921 w 142"/>
                <a:gd name="T31" fmla="*/ 50442 h 142"/>
                <a:gd name="T32" fmla="*/ 47223 w 142"/>
                <a:gd name="T33" fmla="*/ 47223 h 142"/>
                <a:gd name="T34" fmla="*/ 47223 w 142"/>
                <a:gd name="T35" fmla="*/ 47223 h 142"/>
                <a:gd name="T36" fmla="*/ 50442 w 142"/>
                <a:gd name="T37" fmla="*/ 41141 h 142"/>
                <a:gd name="T38" fmla="*/ 47223 w 142"/>
                <a:gd name="T39" fmla="*/ 31482 h 142"/>
                <a:gd name="T40" fmla="*/ 47223 w 142"/>
                <a:gd name="T41" fmla="*/ 31482 h 142"/>
                <a:gd name="T42" fmla="*/ 22180 w 142"/>
                <a:gd name="T43" fmla="*/ 3220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2" h="142">
                  <a:moveTo>
                    <a:pt x="62" y="9"/>
                  </a:moveTo>
                  <a:lnTo>
                    <a:pt x="62" y="9"/>
                  </a:lnTo>
                  <a:lnTo>
                    <a:pt x="53" y="0"/>
                  </a:lnTo>
                  <a:lnTo>
                    <a:pt x="35" y="0"/>
                  </a:lnTo>
                  <a:lnTo>
                    <a:pt x="26" y="0"/>
                  </a:lnTo>
                  <a:lnTo>
                    <a:pt x="9" y="9"/>
                  </a:lnTo>
                  <a:lnTo>
                    <a:pt x="9" y="26"/>
                  </a:lnTo>
                  <a:lnTo>
                    <a:pt x="0" y="35"/>
                  </a:lnTo>
                  <a:lnTo>
                    <a:pt x="0" y="44"/>
                  </a:lnTo>
                  <a:lnTo>
                    <a:pt x="9" y="62"/>
                  </a:lnTo>
                  <a:lnTo>
                    <a:pt x="88" y="132"/>
                  </a:lnTo>
                  <a:lnTo>
                    <a:pt x="106" y="141"/>
                  </a:lnTo>
                  <a:lnTo>
                    <a:pt x="132" y="132"/>
                  </a:lnTo>
                  <a:lnTo>
                    <a:pt x="141" y="115"/>
                  </a:lnTo>
                  <a:lnTo>
                    <a:pt x="132" y="88"/>
                  </a:lnTo>
                  <a:lnTo>
                    <a:pt x="62"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5" name="Freeform 200"/>
            <p:cNvSpPr>
              <a:spLocks noChangeArrowheads="1"/>
            </p:cNvSpPr>
            <p:nvPr/>
          </p:nvSpPr>
          <p:spPr bwMode="auto">
            <a:xfrm>
              <a:off x="3494088" y="4219575"/>
              <a:ext cx="44450" cy="41275"/>
            </a:xfrm>
            <a:custGeom>
              <a:avLst/>
              <a:gdLst>
                <a:gd name="T0" fmla="*/ 28092 w 125"/>
                <a:gd name="T1" fmla="*/ 40919 h 116"/>
                <a:gd name="T2" fmla="*/ 28092 w 125"/>
                <a:gd name="T3" fmla="*/ 40919 h 116"/>
                <a:gd name="T4" fmla="*/ 34493 w 125"/>
                <a:gd name="T5" fmla="*/ 40919 h 116"/>
                <a:gd name="T6" fmla="*/ 40894 w 125"/>
                <a:gd name="T7" fmla="*/ 40919 h 116"/>
                <a:gd name="T8" fmla="*/ 40894 w 125"/>
                <a:gd name="T9" fmla="*/ 40919 h 116"/>
                <a:gd name="T10" fmla="*/ 44094 w 125"/>
                <a:gd name="T11" fmla="*/ 34514 h 116"/>
                <a:gd name="T12" fmla="*/ 40894 w 125"/>
                <a:gd name="T13" fmla="*/ 28466 h 116"/>
                <a:gd name="T14" fmla="*/ 40894 w 125"/>
                <a:gd name="T15" fmla="*/ 28466 h 116"/>
                <a:gd name="T16" fmla="*/ 12446 w 125"/>
                <a:gd name="T17" fmla="*/ 3202 h 116"/>
                <a:gd name="T18" fmla="*/ 12446 w 125"/>
                <a:gd name="T19" fmla="*/ 3202 h 116"/>
                <a:gd name="T20" fmla="*/ 12446 w 125"/>
                <a:gd name="T21" fmla="*/ 3202 h 116"/>
                <a:gd name="T22" fmla="*/ 12446 w 125"/>
                <a:gd name="T23" fmla="*/ 0 h 116"/>
                <a:gd name="T24" fmla="*/ 12446 w 125"/>
                <a:gd name="T25" fmla="*/ 0 h 116"/>
                <a:gd name="T26" fmla="*/ 6401 w 125"/>
                <a:gd name="T27" fmla="*/ 0 h 116"/>
                <a:gd name="T28" fmla="*/ 0 w 125"/>
                <a:gd name="T29" fmla="*/ 3202 h 116"/>
                <a:gd name="T30" fmla="*/ 0 w 125"/>
                <a:gd name="T31" fmla="*/ 3202 h 116"/>
                <a:gd name="T32" fmla="*/ 0 w 125"/>
                <a:gd name="T33" fmla="*/ 9607 h 116"/>
                <a:gd name="T34" fmla="*/ 0 w 125"/>
                <a:gd name="T35" fmla="*/ 15656 h 116"/>
                <a:gd name="T36" fmla="*/ 28092 w 125"/>
                <a:gd name="T37" fmla="*/ 40919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 h="116">
                  <a:moveTo>
                    <a:pt x="79" y="115"/>
                  </a:moveTo>
                  <a:lnTo>
                    <a:pt x="79" y="115"/>
                  </a:lnTo>
                  <a:lnTo>
                    <a:pt x="97" y="115"/>
                  </a:lnTo>
                  <a:lnTo>
                    <a:pt x="115" y="115"/>
                  </a:lnTo>
                  <a:lnTo>
                    <a:pt x="124" y="97"/>
                  </a:lnTo>
                  <a:lnTo>
                    <a:pt x="115" y="80"/>
                  </a:lnTo>
                  <a:lnTo>
                    <a:pt x="35" y="9"/>
                  </a:lnTo>
                  <a:lnTo>
                    <a:pt x="35" y="0"/>
                  </a:lnTo>
                  <a:lnTo>
                    <a:pt x="18" y="0"/>
                  </a:lnTo>
                  <a:lnTo>
                    <a:pt x="0" y="9"/>
                  </a:lnTo>
                  <a:lnTo>
                    <a:pt x="0" y="27"/>
                  </a:lnTo>
                  <a:lnTo>
                    <a:pt x="0" y="44"/>
                  </a:lnTo>
                  <a:lnTo>
                    <a:pt x="79"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6" name="Freeform 201"/>
            <p:cNvSpPr>
              <a:spLocks noChangeArrowheads="1"/>
            </p:cNvSpPr>
            <p:nvPr/>
          </p:nvSpPr>
          <p:spPr bwMode="auto">
            <a:xfrm>
              <a:off x="3579813" y="4298950"/>
              <a:ext cx="41275" cy="34925"/>
            </a:xfrm>
            <a:custGeom>
              <a:avLst/>
              <a:gdLst>
                <a:gd name="T0" fmla="*/ 34514 w 116"/>
                <a:gd name="T1" fmla="*/ 31361 h 98"/>
                <a:gd name="T2" fmla="*/ 34514 w 116"/>
                <a:gd name="T3" fmla="*/ 31361 h 98"/>
                <a:gd name="T4" fmla="*/ 34514 w 116"/>
                <a:gd name="T5" fmla="*/ 34569 h 98"/>
                <a:gd name="T6" fmla="*/ 37717 w 116"/>
                <a:gd name="T7" fmla="*/ 31361 h 98"/>
                <a:gd name="T8" fmla="*/ 37717 w 116"/>
                <a:gd name="T9" fmla="*/ 31361 h 98"/>
                <a:gd name="T10" fmla="*/ 40919 w 116"/>
                <a:gd name="T11" fmla="*/ 28154 h 98"/>
                <a:gd name="T12" fmla="*/ 37717 w 116"/>
                <a:gd name="T13" fmla="*/ 24946 h 98"/>
                <a:gd name="T14" fmla="*/ 37717 w 116"/>
                <a:gd name="T15" fmla="*/ 24946 h 98"/>
                <a:gd name="T16" fmla="*/ 9607 w 116"/>
                <a:gd name="T17" fmla="*/ 0 h 98"/>
                <a:gd name="T18" fmla="*/ 9607 w 116"/>
                <a:gd name="T19" fmla="*/ 0 h 98"/>
                <a:gd name="T20" fmla="*/ 9607 w 116"/>
                <a:gd name="T21" fmla="*/ 0 h 98"/>
                <a:gd name="T22" fmla="*/ 9607 w 116"/>
                <a:gd name="T23" fmla="*/ 0 h 98"/>
                <a:gd name="T24" fmla="*/ 6405 w 116"/>
                <a:gd name="T25" fmla="*/ 0 h 98"/>
                <a:gd name="T26" fmla="*/ 3202 w 116"/>
                <a:gd name="T27" fmla="*/ 3207 h 98"/>
                <a:gd name="T28" fmla="*/ 3202 w 116"/>
                <a:gd name="T29" fmla="*/ 3207 h 98"/>
                <a:gd name="T30" fmla="*/ 0 w 116"/>
                <a:gd name="T31" fmla="*/ 6058 h 98"/>
                <a:gd name="T32" fmla="*/ 3202 w 116"/>
                <a:gd name="T33" fmla="*/ 9266 h 98"/>
                <a:gd name="T34" fmla="*/ 34514 w 116"/>
                <a:gd name="T35" fmla="*/ 31361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98">
                  <a:moveTo>
                    <a:pt x="97" y="88"/>
                  </a:moveTo>
                  <a:lnTo>
                    <a:pt x="97" y="88"/>
                  </a:lnTo>
                  <a:lnTo>
                    <a:pt x="97" y="97"/>
                  </a:lnTo>
                  <a:lnTo>
                    <a:pt x="106" y="88"/>
                  </a:lnTo>
                  <a:lnTo>
                    <a:pt x="115" y="79"/>
                  </a:lnTo>
                  <a:lnTo>
                    <a:pt x="106" y="70"/>
                  </a:lnTo>
                  <a:lnTo>
                    <a:pt x="27" y="0"/>
                  </a:lnTo>
                  <a:lnTo>
                    <a:pt x="18" y="0"/>
                  </a:lnTo>
                  <a:lnTo>
                    <a:pt x="9" y="9"/>
                  </a:lnTo>
                  <a:lnTo>
                    <a:pt x="0" y="17"/>
                  </a:lnTo>
                  <a:lnTo>
                    <a:pt x="9" y="26"/>
                  </a:lnTo>
                  <a:lnTo>
                    <a:pt x="97"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17" name="Freeform 202"/>
            <p:cNvSpPr>
              <a:spLocks noChangeArrowheads="1"/>
            </p:cNvSpPr>
            <p:nvPr/>
          </p:nvSpPr>
          <p:spPr bwMode="auto">
            <a:xfrm>
              <a:off x="4862513" y="1733550"/>
              <a:ext cx="3255962" cy="5286375"/>
            </a:xfrm>
            <a:custGeom>
              <a:avLst/>
              <a:gdLst>
                <a:gd name="T0" fmla="*/ 2865031 w 9045"/>
                <a:gd name="T1" fmla="*/ 3131933 h 14683"/>
                <a:gd name="T2" fmla="*/ 2823634 w 9045"/>
                <a:gd name="T3" fmla="*/ 2697013 h 14683"/>
                <a:gd name="T4" fmla="*/ 2703042 w 9045"/>
                <a:gd name="T5" fmla="*/ 3310150 h 14683"/>
                <a:gd name="T6" fmla="*/ 2696563 w 9045"/>
                <a:gd name="T7" fmla="*/ 2306016 h 14683"/>
                <a:gd name="T8" fmla="*/ 2629968 w 9045"/>
                <a:gd name="T9" fmla="*/ 2807903 h 14683"/>
                <a:gd name="T10" fmla="*/ 2470859 w 9045"/>
                <a:gd name="T11" fmla="*/ 3065327 h 14683"/>
                <a:gd name="T12" fmla="*/ 2045370 w 9045"/>
                <a:gd name="T13" fmla="*/ 2576041 h 14683"/>
                <a:gd name="T14" fmla="*/ 2048610 w 9045"/>
                <a:gd name="T15" fmla="*/ 2556959 h 14683"/>
                <a:gd name="T16" fmla="*/ 2038891 w 9045"/>
                <a:gd name="T17" fmla="*/ 2436348 h 14683"/>
                <a:gd name="T18" fmla="*/ 2416863 w 9045"/>
                <a:gd name="T19" fmla="*/ 1629873 h 14683"/>
                <a:gd name="T20" fmla="*/ 1946738 w 9045"/>
                <a:gd name="T21" fmla="*/ 1153188 h 14683"/>
                <a:gd name="T22" fmla="*/ 1794469 w 9045"/>
                <a:gd name="T23" fmla="*/ 530690 h 14683"/>
                <a:gd name="T24" fmla="*/ 1683237 w 9045"/>
                <a:gd name="T25" fmla="*/ 1461377 h 14683"/>
                <a:gd name="T26" fmla="*/ 1511889 w 9045"/>
                <a:gd name="T27" fmla="*/ 15841 h 14683"/>
                <a:gd name="T28" fmla="*/ 1406777 w 9045"/>
                <a:gd name="T29" fmla="*/ 336632 h 14683"/>
                <a:gd name="T30" fmla="*/ 1263868 w 9045"/>
                <a:gd name="T31" fmla="*/ 1452016 h 14683"/>
                <a:gd name="T32" fmla="*/ 1136797 w 9045"/>
                <a:gd name="T33" fmla="*/ 1257958 h 14683"/>
                <a:gd name="T34" fmla="*/ 1308504 w 9045"/>
                <a:gd name="T35" fmla="*/ 1597830 h 14683"/>
                <a:gd name="T36" fmla="*/ 1165595 w 9045"/>
                <a:gd name="T37" fmla="*/ 1880816 h 14683"/>
                <a:gd name="T38" fmla="*/ 1117718 w 9045"/>
                <a:gd name="T39" fmla="*/ 1899898 h 14683"/>
                <a:gd name="T40" fmla="*/ 841618 w 9045"/>
                <a:gd name="T41" fmla="*/ 2029870 h 14683"/>
                <a:gd name="T42" fmla="*/ 787622 w 9045"/>
                <a:gd name="T43" fmla="*/ 2036351 h 14683"/>
                <a:gd name="T44" fmla="*/ 660552 w 9045"/>
                <a:gd name="T45" fmla="*/ 2159842 h 14683"/>
                <a:gd name="T46" fmla="*/ 514402 w 9045"/>
                <a:gd name="T47" fmla="*/ 2461911 h 14683"/>
                <a:gd name="T48" fmla="*/ 733626 w 9045"/>
                <a:gd name="T49" fmla="*/ 2846066 h 14683"/>
                <a:gd name="T50" fmla="*/ 1384819 w 9045"/>
                <a:gd name="T51" fmla="*/ 3405199 h 14683"/>
                <a:gd name="T52" fmla="*/ 1683237 w 9045"/>
                <a:gd name="T53" fmla="*/ 3951730 h 14683"/>
                <a:gd name="T54" fmla="*/ 1578485 w 9045"/>
                <a:gd name="T55" fmla="*/ 4444256 h 14683"/>
                <a:gd name="T56" fmla="*/ 1003607 w 9045"/>
                <a:gd name="T57" fmla="*/ 4904739 h 14683"/>
                <a:gd name="T58" fmla="*/ 0 w 9045"/>
                <a:gd name="T59" fmla="*/ 5286015 h 14683"/>
                <a:gd name="T60" fmla="*/ 1120958 w 9045"/>
                <a:gd name="T61" fmla="*/ 4892138 h 14683"/>
                <a:gd name="T62" fmla="*/ 1654799 w 9045"/>
                <a:gd name="T63" fmla="*/ 4428415 h 14683"/>
                <a:gd name="T64" fmla="*/ 1743713 w 9045"/>
                <a:gd name="T65" fmla="*/ 3942009 h 14683"/>
                <a:gd name="T66" fmla="*/ 1432335 w 9045"/>
                <a:gd name="T67" fmla="*/ 3364155 h 14683"/>
                <a:gd name="T68" fmla="*/ 1524489 w 9045"/>
                <a:gd name="T69" fmla="*/ 2982879 h 14683"/>
                <a:gd name="T70" fmla="*/ 2185040 w 9045"/>
                <a:gd name="T71" fmla="*/ 3011322 h 14683"/>
                <a:gd name="T72" fmla="*/ 2642567 w 9045"/>
                <a:gd name="T73" fmla="*/ 3271986 h 14683"/>
                <a:gd name="T74" fmla="*/ 2325070 w 9045"/>
                <a:gd name="T75" fmla="*/ 3338593 h 14683"/>
                <a:gd name="T76" fmla="*/ 1864304 w 9045"/>
                <a:gd name="T77" fmla="*/ 3640301 h 14683"/>
                <a:gd name="T78" fmla="*/ 2293032 w 9045"/>
                <a:gd name="T79" fmla="*/ 3408439 h 14683"/>
                <a:gd name="T80" fmla="*/ 2820394 w 9045"/>
                <a:gd name="T81" fmla="*/ 3395838 h 14683"/>
                <a:gd name="T82" fmla="*/ 3255602 w 9045"/>
                <a:gd name="T83" fmla="*/ 3691066 h 14683"/>
                <a:gd name="T84" fmla="*/ 1673878 w 9045"/>
                <a:gd name="T85" fmla="*/ 2398185 h 14683"/>
                <a:gd name="T86" fmla="*/ 1155876 w 9045"/>
                <a:gd name="T87" fmla="*/ 3097010 h 14683"/>
                <a:gd name="T88" fmla="*/ 857457 w 9045"/>
                <a:gd name="T89" fmla="*/ 2871629 h 14683"/>
                <a:gd name="T90" fmla="*/ 590717 w 9045"/>
                <a:gd name="T91" fmla="*/ 2556959 h 14683"/>
                <a:gd name="T92" fmla="*/ 628514 w 9045"/>
                <a:gd name="T93" fmla="*/ 2274333 h 14683"/>
                <a:gd name="T94" fmla="*/ 1152636 w 9045"/>
                <a:gd name="T95" fmla="*/ 1934821 h 14683"/>
                <a:gd name="T96" fmla="*/ 1397418 w 9045"/>
                <a:gd name="T97" fmla="*/ 965610 h 14683"/>
                <a:gd name="T98" fmla="*/ 1603683 w 9045"/>
                <a:gd name="T99" fmla="*/ 1188111 h 14683"/>
                <a:gd name="T100" fmla="*/ 1641840 w 9045"/>
                <a:gd name="T101" fmla="*/ 2420507 h 14683"/>
                <a:gd name="T102" fmla="*/ 1587844 w 9045"/>
                <a:gd name="T103" fmla="*/ 2522036 h 14683"/>
                <a:gd name="T104" fmla="*/ 1626001 w 9045"/>
                <a:gd name="T105" fmla="*/ 2569921 h 14683"/>
                <a:gd name="T106" fmla="*/ 1705555 w 9045"/>
                <a:gd name="T107" fmla="*/ 2525276 h 14683"/>
                <a:gd name="T108" fmla="*/ 1708795 w 9045"/>
                <a:gd name="T109" fmla="*/ 2569921 h 14683"/>
                <a:gd name="T110" fmla="*/ 1762791 w 9045"/>
                <a:gd name="T111" fmla="*/ 2556959 h 14683"/>
                <a:gd name="T112" fmla="*/ 1711675 w 9045"/>
                <a:gd name="T113" fmla="*/ 1960024 h 14683"/>
                <a:gd name="T114" fmla="*/ 1854944 w 9045"/>
                <a:gd name="T115" fmla="*/ 953009 h 14683"/>
                <a:gd name="T116" fmla="*/ 2003974 w 9045"/>
                <a:gd name="T117" fmla="*/ 2385583 h 14683"/>
                <a:gd name="T118" fmla="*/ 2032771 w 9045"/>
                <a:gd name="T119" fmla="*/ 2906552 h 146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45" h="14683">
                  <a:moveTo>
                    <a:pt x="8744" y="9776"/>
                  </a:moveTo>
                  <a:lnTo>
                    <a:pt x="8744" y="9776"/>
                  </a:lnTo>
                  <a:lnTo>
                    <a:pt x="8638" y="9679"/>
                  </a:lnTo>
                  <a:lnTo>
                    <a:pt x="8523" y="9591"/>
                  </a:lnTo>
                  <a:lnTo>
                    <a:pt x="8409" y="9511"/>
                  </a:lnTo>
                  <a:lnTo>
                    <a:pt x="8285" y="9432"/>
                  </a:lnTo>
                  <a:lnTo>
                    <a:pt x="8100" y="9352"/>
                  </a:lnTo>
                  <a:lnTo>
                    <a:pt x="7906" y="9282"/>
                  </a:lnTo>
                  <a:lnTo>
                    <a:pt x="7941" y="8991"/>
                  </a:lnTo>
                  <a:lnTo>
                    <a:pt x="7959" y="8699"/>
                  </a:lnTo>
                  <a:lnTo>
                    <a:pt x="7976" y="8391"/>
                  </a:lnTo>
                  <a:lnTo>
                    <a:pt x="7976" y="8091"/>
                  </a:lnTo>
                  <a:lnTo>
                    <a:pt x="7967" y="7791"/>
                  </a:lnTo>
                  <a:lnTo>
                    <a:pt x="7959" y="7491"/>
                  </a:lnTo>
                  <a:lnTo>
                    <a:pt x="7932" y="7182"/>
                  </a:lnTo>
                  <a:lnTo>
                    <a:pt x="7897" y="6882"/>
                  </a:lnTo>
                  <a:lnTo>
                    <a:pt x="7862" y="7182"/>
                  </a:lnTo>
                  <a:lnTo>
                    <a:pt x="7844" y="7491"/>
                  </a:lnTo>
                  <a:lnTo>
                    <a:pt x="7835" y="7791"/>
                  </a:lnTo>
                  <a:lnTo>
                    <a:pt x="7826" y="8091"/>
                  </a:lnTo>
                  <a:lnTo>
                    <a:pt x="7835" y="8391"/>
                  </a:lnTo>
                  <a:lnTo>
                    <a:pt x="7844" y="8699"/>
                  </a:lnTo>
                  <a:lnTo>
                    <a:pt x="7870" y="8991"/>
                  </a:lnTo>
                  <a:lnTo>
                    <a:pt x="7906" y="9273"/>
                  </a:lnTo>
                  <a:lnTo>
                    <a:pt x="7712" y="9229"/>
                  </a:lnTo>
                  <a:lnTo>
                    <a:pt x="7509" y="9194"/>
                  </a:lnTo>
                  <a:lnTo>
                    <a:pt x="7429" y="9061"/>
                  </a:lnTo>
                  <a:lnTo>
                    <a:pt x="7473" y="8664"/>
                  </a:lnTo>
                  <a:lnTo>
                    <a:pt x="7500" y="8267"/>
                  </a:lnTo>
                  <a:lnTo>
                    <a:pt x="7517" y="7799"/>
                  </a:lnTo>
                  <a:lnTo>
                    <a:pt x="7517" y="7332"/>
                  </a:lnTo>
                  <a:lnTo>
                    <a:pt x="7517" y="6864"/>
                  </a:lnTo>
                  <a:lnTo>
                    <a:pt x="7491" y="6405"/>
                  </a:lnTo>
                  <a:lnTo>
                    <a:pt x="7456" y="5938"/>
                  </a:lnTo>
                  <a:lnTo>
                    <a:pt x="7438" y="5700"/>
                  </a:lnTo>
                  <a:lnTo>
                    <a:pt x="7403" y="5471"/>
                  </a:lnTo>
                  <a:lnTo>
                    <a:pt x="7376" y="5700"/>
                  </a:lnTo>
                  <a:lnTo>
                    <a:pt x="7350" y="5938"/>
                  </a:lnTo>
                  <a:lnTo>
                    <a:pt x="7314" y="6405"/>
                  </a:lnTo>
                  <a:lnTo>
                    <a:pt x="7297" y="6864"/>
                  </a:lnTo>
                  <a:lnTo>
                    <a:pt x="7297" y="7332"/>
                  </a:lnTo>
                  <a:lnTo>
                    <a:pt x="7306" y="7799"/>
                  </a:lnTo>
                  <a:lnTo>
                    <a:pt x="7323" y="8267"/>
                  </a:lnTo>
                  <a:lnTo>
                    <a:pt x="7350" y="8629"/>
                  </a:lnTo>
                  <a:lnTo>
                    <a:pt x="7385" y="8999"/>
                  </a:lnTo>
                  <a:lnTo>
                    <a:pt x="7350" y="8946"/>
                  </a:lnTo>
                  <a:lnTo>
                    <a:pt x="7235" y="8823"/>
                  </a:lnTo>
                  <a:lnTo>
                    <a:pt x="7120" y="8708"/>
                  </a:lnTo>
                  <a:lnTo>
                    <a:pt x="6997" y="8611"/>
                  </a:lnTo>
                  <a:lnTo>
                    <a:pt x="6864" y="8514"/>
                  </a:lnTo>
                  <a:lnTo>
                    <a:pt x="6723" y="8435"/>
                  </a:lnTo>
                  <a:lnTo>
                    <a:pt x="6582" y="8355"/>
                  </a:lnTo>
                  <a:lnTo>
                    <a:pt x="6441" y="8293"/>
                  </a:lnTo>
                  <a:lnTo>
                    <a:pt x="6291" y="8232"/>
                  </a:lnTo>
                  <a:lnTo>
                    <a:pt x="6141" y="8179"/>
                  </a:lnTo>
                  <a:lnTo>
                    <a:pt x="5991" y="8143"/>
                  </a:lnTo>
                  <a:lnTo>
                    <a:pt x="5832" y="8108"/>
                  </a:lnTo>
                  <a:lnTo>
                    <a:pt x="5682" y="8082"/>
                  </a:lnTo>
                  <a:lnTo>
                    <a:pt x="5673" y="7138"/>
                  </a:lnTo>
                  <a:lnTo>
                    <a:pt x="5682" y="7155"/>
                  </a:lnTo>
                  <a:lnTo>
                    <a:pt x="5691" y="7155"/>
                  </a:lnTo>
                  <a:lnTo>
                    <a:pt x="5797" y="7164"/>
                  </a:lnTo>
                  <a:lnTo>
                    <a:pt x="5814" y="7155"/>
                  </a:lnTo>
                  <a:lnTo>
                    <a:pt x="5823" y="7146"/>
                  </a:lnTo>
                  <a:lnTo>
                    <a:pt x="5814" y="7129"/>
                  </a:lnTo>
                  <a:lnTo>
                    <a:pt x="5806" y="7120"/>
                  </a:lnTo>
                  <a:lnTo>
                    <a:pt x="5700" y="7102"/>
                  </a:lnTo>
                  <a:lnTo>
                    <a:pt x="5691" y="7102"/>
                  </a:lnTo>
                  <a:lnTo>
                    <a:pt x="5682" y="7111"/>
                  </a:lnTo>
                  <a:lnTo>
                    <a:pt x="5673" y="7129"/>
                  </a:lnTo>
                  <a:lnTo>
                    <a:pt x="5664" y="6811"/>
                  </a:lnTo>
                  <a:lnTo>
                    <a:pt x="5691" y="6811"/>
                  </a:lnTo>
                  <a:lnTo>
                    <a:pt x="5708" y="6802"/>
                  </a:lnTo>
                  <a:lnTo>
                    <a:pt x="5717" y="6793"/>
                  </a:lnTo>
                  <a:lnTo>
                    <a:pt x="5708" y="6776"/>
                  </a:lnTo>
                  <a:lnTo>
                    <a:pt x="5700" y="6767"/>
                  </a:lnTo>
                  <a:lnTo>
                    <a:pt x="5664" y="6767"/>
                  </a:lnTo>
                  <a:lnTo>
                    <a:pt x="5656" y="6617"/>
                  </a:lnTo>
                  <a:lnTo>
                    <a:pt x="5629" y="5762"/>
                  </a:lnTo>
                  <a:lnTo>
                    <a:pt x="5611" y="5338"/>
                  </a:lnTo>
                  <a:lnTo>
                    <a:pt x="5585" y="4906"/>
                  </a:lnTo>
                  <a:lnTo>
                    <a:pt x="5567" y="4721"/>
                  </a:lnTo>
                  <a:lnTo>
                    <a:pt x="6141" y="4615"/>
                  </a:lnTo>
                  <a:lnTo>
                    <a:pt x="6714" y="4527"/>
                  </a:lnTo>
                  <a:lnTo>
                    <a:pt x="7288" y="4447"/>
                  </a:lnTo>
                  <a:lnTo>
                    <a:pt x="7870" y="4377"/>
                  </a:lnTo>
                  <a:lnTo>
                    <a:pt x="7288" y="4421"/>
                  </a:lnTo>
                  <a:lnTo>
                    <a:pt x="6714" y="4483"/>
                  </a:lnTo>
                  <a:lnTo>
                    <a:pt x="6141" y="4562"/>
                  </a:lnTo>
                  <a:lnTo>
                    <a:pt x="5567" y="4650"/>
                  </a:lnTo>
                  <a:lnTo>
                    <a:pt x="5497" y="3927"/>
                  </a:lnTo>
                  <a:lnTo>
                    <a:pt x="5453" y="3565"/>
                  </a:lnTo>
                  <a:lnTo>
                    <a:pt x="5408" y="3203"/>
                  </a:lnTo>
                  <a:lnTo>
                    <a:pt x="5285" y="2356"/>
                  </a:lnTo>
                  <a:lnTo>
                    <a:pt x="5144" y="1509"/>
                  </a:lnTo>
                  <a:lnTo>
                    <a:pt x="5135" y="1482"/>
                  </a:lnTo>
                  <a:lnTo>
                    <a:pt x="5117" y="1465"/>
                  </a:lnTo>
                  <a:lnTo>
                    <a:pt x="5100" y="1447"/>
                  </a:lnTo>
                  <a:lnTo>
                    <a:pt x="5073" y="1438"/>
                  </a:lnTo>
                  <a:lnTo>
                    <a:pt x="5038" y="1438"/>
                  </a:lnTo>
                  <a:lnTo>
                    <a:pt x="5011" y="1456"/>
                  </a:lnTo>
                  <a:lnTo>
                    <a:pt x="4985" y="1474"/>
                  </a:lnTo>
                  <a:lnTo>
                    <a:pt x="4976" y="1509"/>
                  </a:lnTo>
                  <a:lnTo>
                    <a:pt x="4853" y="2312"/>
                  </a:lnTo>
                  <a:lnTo>
                    <a:pt x="4800" y="2718"/>
                  </a:lnTo>
                  <a:lnTo>
                    <a:pt x="4755" y="3115"/>
                  </a:lnTo>
                  <a:lnTo>
                    <a:pt x="4720" y="3521"/>
                  </a:lnTo>
                  <a:lnTo>
                    <a:pt x="4685" y="3927"/>
                  </a:lnTo>
                  <a:lnTo>
                    <a:pt x="4676" y="4059"/>
                  </a:lnTo>
                  <a:lnTo>
                    <a:pt x="4614" y="3291"/>
                  </a:lnTo>
                  <a:lnTo>
                    <a:pt x="4561" y="2753"/>
                  </a:lnTo>
                  <a:lnTo>
                    <a:pt x="4508" y="2215"/>
                  </a:lnTo>
                  <a:lnTo>
                    <a:pt x="4438" y="1677"/>
                  </a:lnTo>
                  <a:lnTo>
                    <a:pt x="4367" y="1138"/>
                  </a:lnTo>
                  <a:lnTo>
                    <a:pt x="4288" y="600"/>
                  </a:lnTo>
                  <a:lnTo>
                    <a:pt x="4200" y="71"/>
                  </a:lnTo>
                  <a:lnTo>
                    <a:pt x="4200" y="44"/>
                  </a:lnTo>
                  <a:lnTo>
                    <a:pt x="4182" y="18"/>
                  </a:lnTo>
                  <a:lnTo>
                    <a:pt x="4155" y="9"/>
                  </a:lnTo>
                  <a:lnTo>
                    <a:pt x="4129" y="0"/>
                  </a:lnTo>
                  <a:lnTo>
                    <a:pt x="4094" y="0"/>
                  </a:lnTo>
                  <a:lnTo>
                    <a:pt x="4067" y="9"/>
                  </a:lnTo>
                  <a:lnTo>
                    <a:pt x="4041" y="35"/>
                  </a:lnTo>
                  <a:lnTo>
                    <a:pt x="4032" y="71"/>
                  </a:lnTo>
                  <a:lnTo>
                    <a:pt x="3970" y="503"/>
                  </a:lnTo>
                  <a:lnTo>
                    <a:pt x="3908" y="935"/>
                  </a:lnTo>
                  <a:lnTo>
                    <a:pt x="3855" y="1368"/>
                  </a:lnTo>
                  <a:lnTo>
                    <a:pt x="3811" y="1800"/>
                  </a:lnTo>
                  <a:lnTo>
                    <a:pt x="3732" y="2665"/>
                  </a:lnTo>
                  <a:lnTo>
                    <a:pt x="3679" y="3538"/>
                  </a:lnTo>
                  <a:lnTo>
                    <a:pt x="3635" y="4341"/>
                  </a:lnTo>
                  <a:lnTo>
                    <a:pt x="3573" y="4174"/>
                  </a:lnTo>
                  <a:lnTo>
                    <a:pt x="3511" y="4033"/>
                  </a:lnTo>
                  <a:lnTo>
                    <a:pt x="3441" y="3891"/>
                  </a:lnTo>
                  <a:lnTo>
                    <a:pt x="3299" y="3618"/>
                  </a:lnTo>
                  <a:lnTo>
                    <a:pt x="3229" y="3477"/>
                  </a:lnTo>
                  <a:lnTo>
                    <a:pt x="3202" y="3406"/>
                  </a:lnTo>
                  <a:lnTo>
                    <a:pt x="3185" y="3327"/>
                  </a:lnTo>
                  <a:lnTo>
                    <a:pt x="3167" y="3371"/>
                  </a:lnTo>
                  <a:lnTo>
                    <a:pt x="3158" y="3406"/>
                  </a:lnTo>
                  <a:lnTo>
                    <a:pt x="3158" y="3494"/>
                  </a:lnTo>
                  <a:lnTo>
                    <a:pt x="3176" y="3574"/>
                  </a:lnTo>
                  <a:lnTo>
                    <a:pt x="3194" y="3653"/>
                  </a:lnTo>
                  <a:lnTo>
                    <a:pt x="3247" y="3812"/>
                  </a:lnTo>
                  <a:lnTo>
                    <a:pt x="3308" y="3953"/>
                  </a:lnTo>
                  <a:lnTo>
                    <a:pt x="3388" y="4094"/>
                  </a:lnTo>
                  <a:lnTo>
                    <a:pt x="3476" y="4227"/>
                  </a:lnTo>
                  <a:lnTo>
                    <a:pt x="3547" y="4333"/>
                  </a:lnTo>
                  <a:lnTo>
                    <a:pt x="3635" y="4438"/>
                  </a:lnTo>
                  <a:lnTo>
                    <a:pt x="3600" y="5109"/>
                  </a:lnTo>
                  <a:lnTo>
                    <a:pt x="3449" y="5162"/>
                  </a:lnTo>
                  <a:lnTo>
                    <a:pt x="3414" y="5162"/>
                  </a:lnTo>
                  <a:lnTo>
                    <a:pt x="3405" y="5171"/>
                  </a:lnTo>
                  <a:lnTo>
                    <a:pt x="3238" y="5233"/>
                  </a:lnTo>
                  <a:lnTo>
                    <a:pt x="3238" y="5224"/>
                  </a:lnTo>
                  <a:lnTo>
                    <a:pt x="3229" y="5215"/>
                  </a:lnTo>
                  <a:lnTo>
                    <a:pt x="3211" y="5215"/>
                  </a:lnTo>
                  <a:lnTo>
                    <a:pt x="3105" y="5241"/>
                  </a:lnTo>
                  <a:lnTo>
                    <a:pt x="3097" y="5250"/>
                  </a:lnTo>
                  <a:lnTo>
                    <a:pt x="3088" y="5268"/>
                  </a:lnTo>
                  <a:lnTo>
                    <a:pt x="3097" y="5277"/>
                  </a:lnTo>
                  <a:lnTo>
                    <a:pt x="3105" y="5277"/>
                  </a:lnTo>
                  <a:lnTo>
                    <a:pt x="2849" y="5383"/>
                  </a:lnTo>
                  <a:lnTo>
                    <a:pt x="2602" y="5497"/>
                  </a:lnTo>
                  <a:lnTo>
                    <a:pt x="2585" y="5497"/>
                  </a:lnTo>
                  <a:lnTo>
                    <a:pt x="2488" y="5533"/>
                  </a:lnTo>
                  <a:lnTo>
                    <a:pt x="2479" y="5533"/>
                  </a:lnTo>
                  <a:lnTo>
                    <a:pt x="2470" y="5550"/>
                  </a:lnTo>
                  <a:lnTo>
                    <a:pt x="2461" y="5568"/>
                  </a:lnTo>
                  <a:lnTo>
                    <a:pt x="2338" y="5638"/>
                  </a:lnTo>
                  <a:lnTo>
                    <a:pt x="2338" y="5630"/>
                  </a:lnTo>
                  <a:lnTo>
                    <a:pt x="2329" y="5621"/>
                  </a:lnTo>
                  <a:lnTo>
                    <a:pt x="2311" y="5612"/>
                  </a:lnTo>
                  <a:lnTo>
                    <a:pt x="2302" y="5612"/>
                  </a:lnTo>
                  <a:lnTo>
                    <a:pt x="2285" y="5612"/>
                  </a:lnTo>
                  <a:lnTo>
                    <a:pt x="2188" y="5656"/>
                  </a:lnTo>
                  <a:lnTo>
                    <a:pt x="2170" y="5665"/>
                  </a:lnTo>
                  <a:lnTo>
                    <a:pt x="2161" y="5683"/>
                  </a:lnTo>
                  <a:lnTo>
                    <a:pt x="2161" y="5691"/>
                  </a:lnTo>
                  <a:lnTo>
                    <a:pt x="2161" y="5709"/>
                  </a:lnTo>
                  <a:lnTo>
                    <a:pt x="2188" y="5727"/>
                  </a:lnTo>
                  <a:lnTo>
                    <a:pt x="2073" y="5805"/>
                  </a:lnTo>
                  <a:lnTo>
                    <a:pt x="1949" y="5893"/>
                  </a:lnTo>
                  <a:lnTo>
                    <a:pt x="1835" y="5999"/>
                  </a:lnTo>
                  <a:lnTo>
                    <a:pt x="1720" y="6105"/>
                  </a:lnTo>
                  <a:lnTo>
                    <a:pt x="1623" y="6229"/>
                  </a:lnTo>
                  <a:lnTo>
                    <a:pt x="1579" y="6299"/>
                  </a:lnTo>
                  <a:lnTo>
                    <a:pt x="1535" y="6370"/>
                  </a:lnTo>
                  <a:lnTo>
                    <a:pt x="1499" y="6440"/>
                  </a:lnTo>
                  <a:lnTo>
                    <a:pt x="1473" y="6520"/>
                  </a:lnTo>
                  <a:lnTo>
                    <a:pt x="1455" y="6599"/>
                  </a:lnTo>
                  <a:lnTo>
                    <a:pt x="1438" y="6679"/>
                  </a:lnTo>
                  <a:lnTo>
                    <a:pt x="1429" y="6758"/>
                  </a:lnTo>
                  <a:lnTo>
                    <a:pt x="1429" y="6838"/>
                  </a:lnTo>
                  <a:lnTo>
                    <a:pt x="1438" y="6917"/>
                  </a:lnTo>
                  <a:lnTo>
                    <a:pt x="1446" y="6996"/>
                  </a:lnTo>
                  <a:lnTo>
                    <a:pt x="1464" y="7076"/>
                  </a:lnTo>
                  <a:lnTo>
                    <a:pt x="1491" y="7155"/>
                  </a:lnTo>
                  <a:lnTo>
                    <a:pt x="1561" y="7305"/>
                  </a:lnTo>
                  <a:lnTo>
                    <a:pt x="1632" y="7438"/>
                  </a:lnTo>
                  <a:lnTo>
                    <a:pt x="1729" y="7561"/>
                  </a:lnTo>
                  <a:lnTo>
                    <a:pt x="1826" y="7685"/>
                  </a:lnTo>
                  <a:lnTo>
                    <a:pt x="1932" y="7799"/>
                  </a:lnTo>
                  <a:lnTo>
                    <a:pt x="2038" y="7905"/>
                  </a:lnTo>
                  <a:lnTo>
                    <a:pt x="2152" y="8011"/>
                  </a:lnTo>
                  <a:lnTo>
                    <a:pt x="2267" y="8108"/>
                  </a:lnTo>
                  <a:lnTo>
                    <a:pt x="2523" y="8285"/>
                  </a:lnTo>
                  <a:lnTo>
                    <a:pt x="2761" y="8461"/>
                  </a:lnTo>
                  <a:lnTo>
                    <a:pt x="2991" y="8646"/>
                  </a:lnTo>
                  <a:lnTo>
                    <a:pt x="3220" y="8832"/>
                  </a:lnTo>
                  <a:lnTo>
                    <a:pt x="3432" y="9035"/>
                  </a:lnTo>
                  <a:lnTo>
                    <a:pt x="3644" y="9246"/>
                  </a:lnTo>
                  <a:lnTo>
                    <a:pt x="3847" y="9458"/>
                  </a:lnTo>
                  <a:lnTo>
                    <a:pt x="4032" y="9688"/>
                  </a:lnTo>
                  <a:lnTo>
                    <a:pt x="4208" y="9926"/>
                  </a:lnTo>
                  <a:lnTo>
                    <a:pt x="4288" y="10049"/>
                  </a:lnTo>
                  <a:lnTo>
                    <a:pt x="4367" y="10173"/>
                  </a:lnTo>
                  <a:lnTo>
                    <a:pt x="4438" y="10297"/>
                  </a:lnTo>
                  <a:lnTo>
                    <a:pt x="4500" y="10429"/>
                  </a:lnTo>
                  <a:lnTo>
                    <a:pt x="4561" y="10561"/>
                  </a:lnTo>
                  <a:lnTo>
                    <a:pt x="4605" y="10702"/>
                  </a:lnTo>
                  <a:lnTo>
                    <a:pt x="4650" y="10835"/>
                  </a:lnTo>
                  <a:lnTo>
                    <a:pt x="4676" y="10976"/>
                  </a:lnTo>
                  <a:lnTo>
                    <a:pt x="4703" y="11117"/>
                  </a:lnTo>
                  <a:lnTo>
                    <a:pt x="4711" y="11267"/>
                  </a:lnTo>
                  <a:lnTo>
                    <a:pt x="4711" y="11408"/>
                  </a:lnTo>
                  <a:lnTo>
                    <a:pt x="4694" y="11550"/>
                  </a:lnTo>
                  <a:lnTo>
                    <a:pt x="4676" y="11691"/>
                  </a:lnTo>
                  <a:lnTo>
                    <a:pt x="4641" y="11832"/>
                  </a:lnTo>
                  <a:lnTo>
                    <a:pt x="4588" y="11964"/>
                  </a:lnTo>
                  <a:lnTo>
                    <a:pt x="4526" y="12097"/>
                  </a:lnTo>
                  <a:lnTo>
                    <a:pt x="4464" y="12220"/>
                  </a:lnTo>
                  <a:lnTo>
                    <a:pt x="4385" y="12344"/>
                  </a:lnTo>
                  <a:lnTo>
                    <a:pt x="4297" y="12458"/>
                  </a:lnTo>
                  <a:lnTo>
                    <a:pt x="4208" y="12573"/>
                  </a:lnTo>
                  <a:lnTo>
                    <a:pt x="4111" y="12688"/>
                  </a:lnTo>
                  <a:lnTo>
                    <a:pt x="4005" y="12785"/>
                  </a:lnTo>
                  <a:lnTo>
                    <a:pt x="3900" y="12891"/>
                  </a:lnTo>
                  <a:lnTo>
                    <a:pt x="3785" y="12979"/>
                  </a:lnTo>
                  <a:lnTo>
                    <a:pt x="3555" y="13164"/>
                  </a:lnTo>
                  <a:lnTo>
                    <a:pt x="3308" y="13332"/>
                  </a:lnTo>
                  <a:lnTo>
                    <a:pt x="3052" y="13482"/>
                  </a:lnTo>
                  <a:lnTo>
                    <a:pt x="2788" y="13623"/>
                  </a:lnTo>
                  <a:lnTo>
                    <a:pt x="2523" y="13764"/>
                  </a:lnTo>
                  <a:lnTo>
                    <a:pt x="2258" y="13888"/>
                  </a:lnTo>
                  <a:lnTo>
                    <a:pt x="1976" y="14003"/>
                  </a:lnTo>
                  <a:lnTo>
                    <a:pt x="1702" y="14117"/>
                  </a:lnTo>
                  <a:lnTo>
                    <a:pt x="1420" y="14223"/>
                  </a:lnTo>
                  <a:lnTo>
                    <a:pt x="1138" y="14320"/>
                  </a:lnTo>
                  <a:lnTo>
                    <a:pt x="574" y="14506"/>
                  </a:lnTo>
                  <a:lnTo>
                    <a:pt x="0" y="14682"/>
                  </a:lnTo>
                  <a:lnTo>
                    <a:pt x="583" y="14541"/>
                  </a:lnTo>
                  <a:lnTo>
                    <a:pt x="1155" y="14373"/>
                  </a:lnTo>
                  <a:lnTo>
                    <a:pt x="1446" y="14285"/>
                  </a:lnTo>
                  <a:lnTo>
                    <a:pt x="1729" y="14188"/>
                  </a:lnTo>
                  <a:lnTo>
                    <a:pt x="2011" y="14082"/>
                  </a:lnTo>
                  <a:lnTo>
                    <a:pt x="2294" y="13976"/>
                  </a:lnTo>
                  <a:lnTo>
                    <a:pt x="2567" y="13853"/>
                  </a:lnTo>
                  <a:lnTo>
                    <a:pt x="2841" y="13729"/>
                  </a:lnTo>
                  <a:lnTo>
                    <a:pt x="3114" y="13588"/>
                  </a:lnTo>
                  <a:lnTo>
                    <a:pt x="3370" y="13438"/>
                  </a:lnTo>
                  <a:lnTo>
                    <a:pt x="3626" y="13270"/>
                  </a:lnTo>
                  <a:lnTo>
                    <a:pt x="3873" y="13094"/>
                  </a:lnTo>
                  <a:lnTo>
                    <a:pt x="3988" y="12997"/>
                  </a:lnTo>
                  <a:lnTo>
                    <a:pt x="4102" y="12891"/>
                  </a:lnTo>
                  <a:lnTo>
                    <a:pt x="4217" y="12785"/>
                  </a:lnTo>
                  <a:lnTo>
                    <a:pt x="4323" y="12670"/>
                  </a:lnTo>
                  <a:lnTo>
                    <a:pt x="4420" y="12555"/>
                  </a:lnTo>
                  <a:lnTo>
                    <a:pt x="4508" y="12432"/>
                  </a:lnTo>
                  <a:lnTo>
                    <a:pt x="4597" y="12300"/>
                  </a:lnTo>
                  <a:lnTo>
                    <a:pt x="4667" y="12167"/>
                  </a:lnTo>
                  <a:lnTo>
                    <a:pt x="4738" y="12026"/>
                  </a:lnTo>
                  <a:lnTo>
                    <a:pt x="4791" y="11876"/>
                  </a:lnTo>
                  <a:lnTo>
                    <a:pt x="4835" y="11726"/>
                  </a:lnTo>
                  <a:lnTo>
                    <a:pt x="4861" y="11567"/>
                  </a:lnTo>
                  <a:lnTo>
                    <a:pt x="4879" y="11417"/>
                  </a:lnTo>
                  <a:lnTo>
                    <a:pt x="4879" y="11258"/>
                  </a:lnTo>
                  <a:lnTo>
                    <a:pt x="4870" y="11099"/>
                  </a:lnTo>
                  <a:lnTo>
                    <a:pt x="4844" y="10949"/>
                  </a:lnTo>
                  <a:lnTo>
                    <a:pt x="4817" y="10799"/>
                  </a:lnTo>
                  <a:lnTo>
                    <a:pt x="4773" y="10649"/>
                  </a:lnTo>
                  <a:lnTo>
                    <a:pt x="4720" y="10499"/>
                  </a:lnTo>
                  <a:lnTo>
                    <a:pt x="4658" y="10358"/>
                  </a:lnTo>
                  <a:lnTo>
                    <a:pt x="4588" y="10217"/>
                  </a:lnTo>
                  <a:lnTo>
                    <a:pt x="4517" y="10085"/>
                  </a:lnTo>
                  <a:lnTo>
                    <a:pt x="4438" y="9952"/>
                  </a:lnTo>
                  <a:lnTo>
                    <a:pt x="4350" y="9829"/>
                  </a:lnTo>
                  <a:lnTo>
                    <a:pt x="4173" y="9582"/>
                  </a:lnTo>
                  <a:lnTo>
                    <a:pt x="3979" y="9344"/>
                  </a:lnTo>
                  <a:lnTo>
                    <a:pt x="3802" y="9149"/>
                  </a:lnTo>
                  <a:lnTo>
                    <a:pt x="3608" y="8964"/>
                  </a:lnTo>
                  <a:lnTo>
                    <a:pt x="3414" y="8779"/>
                  </a:lnTo>
                  <a:lnTo>
                    <a:pt x="3211" y="8602"/>
                  </a:lnTo>
                  <a:lnTo>
                    <a:pt x="3352" y="8541"/>
                  </a:lnTo>
                  <a:lnTo>
                    <a:pt x="3502" y="8479"/>
                  </a:lnTo>
                  <a:lnTo>
                    <a:pt x="3644" y="8435"/>
                  </a:lnTo>
                  <a:lnTo>
                    <a:pt x="3785" y="8382"/>
                  </a:lnTo>
                  <a:lnTo>
                    <a:pt x="3935" y="8346"/>
                  </a:lnTo>
                  <a:lnTo>
                    <a:pt x="4085" y="8311"/>
                  </a:lnTo>
                  <a:lnTo>
                    <a:pt x="4235" y="8285"/>
                  </a:lnTo>
                  <a:lnTo>
                    <a:pt x="4385" y="8258"/>
                  </a:lnTo>
                  <a:lnTo>
                    <a:pt x="4535" y="8241"/>
                  </a:lnTo>
                  <a:lnTo>
                    <a:pt x="4694" y="8232"/>
                  </a:lnTo>
                  <a:lnTo>
                    <a:pt x="4844" y="8223"/>
                  </a:lnTo>
                  <a:lnTo>
                    <a:pt x="5003" y="8223"/>
                  </a:lnTo>
                  <a:lnTo>
                    <a:pt x="5311" y="8241"/>
                  </a:lnTo>
                  <a:lnTo>
                    <a:pt x="5620" y="8276"/>
                  </a:lnTo>
                  <a:lnTo>
                    <a:pt x="5770" y="8293"/>
                  </a:lnTo>
                  <a:lnTo>
                    <a:pt x="5920" y="8329"/>
                  </a:lnTo>
                  <a:lnTo>
                    <a:pt x="6070" y="8364"/>
                  </a:lnTo>
                  <a:lnTo>
                    <a:pt x="6220" y="8408"/>
                  </a:lnTo>
                  <a:lnTo>
                    <a:pt x="6361" y="8461"/>
                  </a:lnTo>
                  <a:lnTo>
                    <a:pt x="6503" y="8514"/>
                  </a:lnTo>
                  <a:lnTo>
                    <a:pt x="6644" y="8576"/>
                  </a:lnTo>
                  <a:lnTo>
                    <a:pt x="6776" y="8646"/>
                  </a:lnTo>
                  <a:lnTo>
                    <a:pt x="6909" y="8726"/>
                  </a:lnTo>
                  <a:lnTo>
                    <a:pt x="7041" y="8814"/>
                  </a:lnTo>
                  <a:lnTo>
                    <a:pt x="7156" y="8911"/>
                  </a:lnTo>
                  <a:lnTo>
                    <a:pt x="7270" y="9008"/>
                  </a:lnTo>
                  <a:lnTo>
                    <a:pt x="7341" y="9088"/>
                  </a:lnTo>
                  <a:lnTo>
                    <a:pt x="7412" y="9158"/>
                  </a:lnTo>
                  <a:lnTo>
                    <a:pt x="7412" y="9185"/>
                  </a:lnTo>
                  <a:lnTo>
                    <a:pt x="7288" y="9176"/>
                  </a:lnTo>
                  <a:lnTo>
                    <a:pt x="7173" y="9176"/>
                  </a:lnTo>
                  <a:lnTo>
                    <a:pt x="7023" y="9176"/>
                  </a:lnTo>
                  <a:lnTo>
                    <a:pt x="6882" y="9194"/>
                  </a:lnTo>
                  <a:lnTo>
                    <a:pt x="6741" y="9211"/>
                  </a:lnTo>
                  <a:lnTo>
                    <a:pt x="6600" y="9238"/>
                  </a:lnTo>
                  <a:lnTo>
                    <a:pt x="6459" y="9273"/>
                  </a:lnTo>
                  <a:lnTo>
                    <a:pt x="6326" y="9317"/>
                  </a:lnTo>
                  <a:lnTo>
                    <a:pt x="6185" y="9361"/>
                  </a:lnTo>
                  <a:lnTo>
                    <a:pt x="6061" y="9414"/>
                  </a:lnTo>
                  <a:lnTo>
                    <a:pt x="5929" y="9476"/>
                  </a:lnTo>
                  <a:lnTo>
                    <a:pt x="5806" y="9546"/>
                  </a:lnTo>
                  <a:lnTo>
                    <a:pt x="5682" y="9626"/>
                  </a:lnTo>
                  <a:lnTo>
                    <a:pt x="5567" y="9705"/>
                  </a:lnTo>
                  <a:lnTo>
                    <a:pt x="5461" y="9802"/>
                  </a:lnTo>
                  <a:lnTo>
                    <a:pt x="5356" y="9899"/>
                  </a:lnTo>
                  <a:lnTo>
                    <a:pt x="5258" y="10005"/>
                  </a:lnTo>
                  <a:lnTo>
                    <a:pt x="5179" y="10111"/>
                  </a:lnTo>
                  <a:lnTo>
                    <a:pt x="5285" y="10023"/>
                  </a:lnTo>
                  <a:lnTo>
                    <a:pt x="5391" y="9935"/>
                  </a:lnTo>
                  <a:lnTo>
                    <a:pt x="5506" y="9855"/>
                  </a:lnTo>
                  <a:lnTo>
                    <a:pt x="5620" y="9785"/>
                  </a:lnTo>
                  <a:lnTo>
                    <a:pt x="5744" y="9714"/>
                  </a:lnTo>
                  <a:lnTo>
                    <a:pt x="5858" y="9652"/>
                  </a:lnTo>
                  <a:lnTo>
                    <a:pt x="5982" y="9599"/>
                  </a:lnTo>
                  <a:lnTo>
                    <a:pt x="6114" y="9555"/>
                  </a:lnTo>
                  <a:lnTo>
                    <a:pt x="6238" y="9511"/>
                  </a:lnTo>
                  <a:lnTo>
                    <a:pt x="6370" y="9467"/>
                  </a:lnTo>
                  <a:lnTo>
                    <a:pt x="6503" y="9441"/>
                  </a:lnTo>
                  <a:lnTo>
                    <a:pt x="6635" y="9414"/>
                  </a:lnTo>
                  <a:lnTo>
                    <a:pt x="6767" y="9388"/>
                  </a:lnTo>
                  <a:lnTo>
                    <a:pt x="6900" y="9370"/>
                  </a:lnTo>
                  <a:lnTo>
                    <a:pt x="7041" y="9361"/>
                  </a:lnTo>
                  <a:lnTo>
                    <a:pt x="7173" y="9361"/>
                  </a:lnTo>
                  <a:lnTo>
                    <a:pt x="7306" y="9361"/>
                  </a:lnTo>
                  <a:lnTo>
                    <a:pt x="7438" y="9370"/>
                  </a:lnTo>
                  <a:lnTo>
                    <a:pt x="7579" y="9388"/>
                  </a:lnTo>
                  <a:lnTo>
                    <a:pt x="7712" y="9405"/>
                  </a:lnTo>
                  <a:lnTo>
                    <a:pt x="7835" y="9432"/>
                  </a:lnTo>
                  <a:lnTo>
                    <a:pt x="7967" y="9467"/>
                  </a:lnTo>
                  <a:lnTo>
                    <a:pt x="8091" y="9511"/>
                  </a:lnTo>
                  <a:lnTo>
                    <a:pt x="8223" y="9564"/>
                  </a:lnTo>
                  <a:lnTo>
                    <a:pt x="8338" y="9626"/>
                  </a:lnTo>
                  <a:lnTo>
                    <a:pt x="8462" y="9688"/>
                  </a:lnTo>
                  <a:lnTo>
                    <a:pt x="8576" y="9767"/>
                  </a:lnTo>
                  <a:lnTo>
                    <a:pt x="8682" y="9846"/>
                  </a:lnTo>
                  <a:lnTo>
                    <a:pt x="8788" y="9935"/>
                  </a:lnTo>
                  <a:lnTo>
                    <a:pt x="8876" y="10032"/>
                  </a:lnTo>
                  <a:lnTo>
                    <a:pt x="8965" y="10138"/>
                  </a:lnTo>
                  <a:lnTo>
                    <a:pt x="9044" y="10252"/>
                  </a:lnTo>
                  <a:lnTo>
                    <a:pt x="8991" y="10120"/>
                  </a:lnTo>
                  <a:lnTo>
                    <a:pt x="8920" y="9997"/>
                  </a:lnTo>
                  <a:lnTo>
                    <a:pt x="8841" y="9882"/>
                  </a:lnTo>
                  <a:lnTo>
                    <a:pt x="8744" y="9776"/>
                  </a:lnTo>
                  <a:close/>
                  <a:moveTo>
                    <a:pt x="4667" y="6361"/>
                  </a:moveTo>
                  <a:lnTo>
                    <a:pt x="4667" y="6361"/>
                  </a:lnTo>
                  <a:lnTo>
                    <a:pt x="4676" y="6070"/>
                  </a:lnTo>
                  <a:lnTo>
                    <a:pt x="4711" y="6529"/>
                  </a:lnTo>
                  <a:lnTo>
                    <a:pt x="4720" y="6670"/>
                  </a:lnTo>
                  <a:lnTo>
                    <a:pt x="4650" y="6661"/>
                  </a:lnTo>
                  <a:lnTo>
                    <a:pt x="4667" y="6361"/>
                  </a:lnTo>
                  <a:close/>
                  <a:moveTo>
                    <a:pt x="4358" y="8108"/>
                  </a:moveTo>
                  <a:lnTo>
                    <a:pt x="4358" y="8108"/>
                  </a:lnTo>
                  <a:lnTo>
                    <a:pt x="4208" y="8143"/>
                  </a:lnTo>
                  <a:lnTo>
                    <a:pt x="4050" y="8179"/>
                  </a:lnTo>
                  <a:lnTo>
                    <a:pt x="3900" y="8232"/>
                  </a:lnTo>
                  <a:lnTo>
                    <a:pt x="3758" y="8293"/>
                  </a:lnTo>
                  <a:lnTo>
                    <a:pt x="3608" y="8355"/>
                  </a:lnTo>
                  <a:lnTo>
                    <a:pt x="3476" y="8426"/>
                  </a:lnTo>
                  <a:lnTo>
                    <a:pt x="3335" y="8514"/>
                  </a:lnTo>
                  <a:lnTo>
                    <a:pt x="3211" y="8602"/>
                  </a:lnTo>
                  <a:lnTo>
                    <a:pt x="3097" y="8505"/>
                  </a:lnTo>
                  <a:lnTo>
                    <a:pt x="2858" y="8320"/>
                  </a:lnTo>
                  <a:lnTo>
                    <a:pt x="2620" y="8143"/>
                  </a:lnTo>
                  <a:lnTo>
                    <a:pt x="2496" y="8055"/>
                  </a:lnTo>
                  <a:lnTo>
                    <a:pt x="2426" y="8011"/>
                  </a:lnTo>
                  <a:lnTo>
                    <a:pt x="2399" y="7993"/>
                  </a:lnTo>
                  <a:lnTo>
                    <a:pt x="2382" y="7985"/>
                  </a:lnTo>
                  <a:lnTo>
                    <a:pt x="2382" y="7976"/>
                  </a:lnTo>
                  <a:lnTo>
                    <a:pt x="2373" y="7976"/>
                  </a:lnTo>
                  <a:lnTo>
                    <a:pt x="2258" y="7888"/>
                  </a:lnTo>
                  <a:lnTo>
                    <a:pt x="2152" y="7782"/>
                  </a:lnTo>
                  <a:lnTo>
                    <a:pt x="2046" y="7685"/>
                  </a:lnTo>
                  <a:lnTo>
                    <a:pt x="1949" y="7579"/>
                  </a:lnTo>
                  <a:lnTo>
                    <a:pt x="1852" y="7464"/>
                  </a:lnTo>
                  <a:lnTo>
                    <a:pt x="1773" y="7349"/>
                  </a:lnTo>
                  <a:lnTo>
                    <a:pt x="1693" y="7226"/>
                  </a:lnTo>
                  <a:lnTo>
                    <a:pt x="1641" y="7102"/>
                  </a:lnTo>
                  <a:lnTo>
                    <a:pt x="1596" y="6970"/>
                  </a:lnTo>
                  <a:lnTo>
                    <a:pt x="1588" y="6899"/>
                  </a:lnTo>
                  <a:lnTo>
                    <a:pt x="1579" y="6829"/>
                  </a:lnTo>
                  <a:lnTo>
                    <a:pt x="1579" y="6767"/>
                  </a:lnTo>
                  <a:lnTo>
                    <a:pt x="1588" y="6696"/>
                  </a:lnTo>
                  <a:lnTo>
                    <a:pt x="1596" y="6626"/>
                  </a:lnTo>
                  <a:lnTo>
                    <a:pt x="1614" y="6564"/>
                  </a:lnTo>
                  <a:lnTo>
                    <a:pt x="1641" y="6502"/>
                  </a:lnTo>
                  <a:lnTo>
                    <a:pt x="1676" y="6440"/>
                  </a:lnTo>
                  <a:lnTo>
                    <a:pt x="1746" y="6317"/>
                  </a:lnTo>
                  <a:lnTo>
                    <a:pt x="1835" y="6202"/>
                  </a:lnTo>
                  <a:lnTo>
                    <a:pt x="1932" y="6105"/>
                  </a:lnTo>
                  <a:lnTo>
                    <a:pt x="2038" y="6008"/>
                  </a:lnTo>
                  <a:lnTo>
                    <a:pt x="2152" y="5920"/>
                  </a:lnTo>
                  <a:lnTo>
                    <a:pt x="2276" y="5832"/>
                  </a:lnTo>
                  <a:lnTo>
                    <a:pt x="2399" y="5753"/>
                  </a:lnTo>
                  <a:lnTo>
                    <a:pt x="2523" y="5683"/>
                  </a:lnTo>
                  <a:lnTo>
                    <a:pt x="2655" y="5612"/>
                  </a:lnTo>
                  <a:lnTo>
                    <a:pt x="2929" y="5488"/>
                  </a:lnTo>
                  <a:lnTo>
                    <a:pt x="3202" y="5374"/>
                  </a:lnTo>
                  <a:lnTo>
                    <a:pt x="3600" y="5233"/>
                  </a:lnTo>
                  <a:lnTo>
                    <a:pt x="3591" y="5277"/>
                  </a:lnTo>
                  <a:lnTo>
                    <a:pt x="3529" y="7014"/>
                  </a:lnTo>
                  <a:lnTo>
                    <a:pt x="3608" y="6149"/>
                  </a:lnTo>
                  <a:lnTo>
                    <a:pt x="3670" y="5277"/>
                  </a:lnTo>
                  <a:lnTo>
                    <a:pt x="3741" y="4412"/>
                  </a:lnTo>
                  <a:lnTo>
                    <a:pt x="3802" y="3547"/>
                  </a:lnTo>
                  <a:lnTo>
                    <a:pt x="3882" y="2682"/>
                  </a:lnTo>
                  <a:lnTo>
                    <a:pt x="3970" y="1818"/>
                  </a:lnTo>
                  <a:lnTo>
                    <a:pt x="4023" y="1385"/>
                  </a:lnTo>
                  <a:lnTo>
                    <a:pt x="4076" y="953"/>
                  </a:lnTo>
                  <a:lnTo>
                    <a:pt x="4120" y="644"/>
                  </a:lnTo>
                  <a:lnTo>
                    <a:pt x="4235" y="1438"/>
                  </a:lnTo>
                  <a:lnTo>
                    <a:pt x="4332" y="2232"/>
                  </a:lnTo>
                  <a:lnTo>
                    <a:pt x="4455" y="3300"/>
                  </a:lnTo>
                  <a:lnTo>
                    <a:pt x="4553" y="4377"/>
                  </a:lnTo>
                  <a:lnTo>
                    <a:pt x="4614" y="5162"/>
                  </a:lnTo>
                  <a:lnTo>
                    <a:pt x="4605" y="5550"/>
                  </a:lnTo>
                  <a:lnTo>
                    <a:pt x="4588" y="6352"/>
                  </a:lnTo>
                  <a:lnTo>
                    <a:pt x="4579" y="6679"/>
                  </a:lnTo>
                  <a:lnTo>
                    <a:pt x="4570" y="6696"/>
                  </a:lnTo>
                  <a:lnTo>
                    <a:pt x="4561" y="6723"/>
                  </a:lnTo>
                  <a:lnTo>
                    <a:pt x="4570" y="6749"/>
                  </a:lnTo>
                  <a:lnTo>
                    <a:pt x="4579" y="6767"/>
                  </a:lnTo>
                  <a:lnTo>
                    <a:pt x="4579" y="7049"/>
                  </a:lnTo>
                  <a:lnTo>
                    <a:pt x="4570" y="7032"/>
                  </a:lnTo>
                  <a:lnTo>
                    <a:pt x="4561" y="7023"/>
                  </a:lnTo>
                  <a:lnTo>
                    <a:pt x="4544" y="7005"/>
                  </a:lnTo>
                  <a:lnTo>
                    <a:pt x="4517" y="7005"/>
                  </a:lnTo>
                  <a:lnTo>
                    <a:pt x="4411" y="7005"/>
                  </a:lnTo>
                  <a:lnTo>
                    <a:pt x="4385" y="7005"/>
                  </a:lnTo>
                  <a:lnTo>
                    <a:pt x="4367" y="7023"/>
                  </a:lnTo>
                  <a:lnTo>
                    <a:pt x="4350" y="7040"/>
                  </a:lnTo>
                  <a:lnTo>
                    <a:pt x="4350" y="7067"/>
                  </a:lnTo>
                  <a:lnTo>
                    <a:pt x="4350" y="7093"/>
                  </a:lnTo>
                  <a:lnTo>
                    <a:pt x="4367" y="7111"/>
                  </a:lnTo>
                  <a:lnTo>
                    <a:pt x="4385" y="7129"/>
                  </a:lnTo>
                  <a:lnTo>
                    <a:pt x="4411" y="7138"/>
                  </a:lnTo>
                  <a:lnTo>
                    <a:pt x="4517" y="7138"/>
                  </a:lnTo>
                  <a:lnTo>
                    <a:pt x="4544" y="7129"/>
                  </a:lnTo>
                  <a:lnTo>
                    <a:pt x="4561" y="7120"/>
                  </a:lnTo>
                  <a:lnTo>
                    <a:pt x="4570" y="7102"/>
                  </a:lnTo>
                  <a:lnTo>
                    <a:pt x="4579" y="7085"/>
                  </a:lnTo>
                  <a:lnTo>
                    <a:pt x="4588" y="7976"/>
                  </a:lnTo>
                  <a:lnTo>
                    <a:pt x="4641" y="6785"/>
                  </a:lnTo>
                  <a:lnTo>
                    <a:pt x="4729" y="6785"/>
                  </a:lnTo>
                  <a:lnTo>
                    <a:pt x="4738" y="7014"/>
                  </a:lnTo>
                  <a:lnTo>
                    <a:pt x="4711" y="7023"/>
                  </a:lnTo>
                  <a:lnTo>
                    <a:pt x="4694" y="7032"/>
                  </a:lnTo>
                  <a:lnTo>
                    <a:pt x="4676" y="7049"/>
                  </a:lnTo>
                  <a:lnTo>
                    <a:pt x="4667" y="7076"/>
                  </a:lnTo>
                  <a:lnTo>
                    <a:pt x="4676" y="7102"/>
                  </a:lnTo>
                  <a:lnTo>
                    <a:pt x="4685" y="7120"/>
                  </a:lnTo>
                  <a:lnTo>
                    <a:pt x="4711" y="7129"/>
                  </a:lnTo>
                  <a:lnTo>
                    <a:pt x="4729" y="7138"/>
                  </a:lnTo>
                  <a:lnTo>
                    <a:pt x="4747" y="7138"/>
                  </a:lnTo>
                  <a:lnTo>
                    <a:pt x="4808" y="8046"/>
                  </a:lnTo>
                  <a:lnTo>
                    <a:pt x="4579" y="8064"/>
                  </a:lnTo>
                  <a:lnTo>
                    <a:pt x="4358" y="8108"/>
                  </a:lnTo>
                  <a:close/>
                  <a:moveTo>
                    <a:pt x="4844" y="8038"/>
                  </a:moveTo>
                  <a:lnTo>
                    <a:pt x="4844" y="8038"/>
                  </a:lnTo>
                  <a:lnTo>
                    <a:pt x="4817" y="7138"/>
                  </a:lnTo>
                  <a:lnTo>
                    <a:pt x="4835" y="7138"/>
                  </a:lnTo>
                  <a:lnTo>
                    <a:pt x="4861" y="7138"/>
                  </a:lnTo>
                  <a:lnTo>
                    <a:pt x="4879" y="7120"/>
                  </a:lnTo>
                  <a:lnTo>
                    <a:pt x="4897" y="7102"/>
                  </a:lnTo>
                  <a:lnTo>
                    <a:pt x="4897" y="7085"/>
                  </a:lnTo>
                  <a:lnTo>
                    <a:pt x="4897" y="7058"/>
                  </a:lnTo>
                  <a:lnTo>
                    <a:pt x="4888" y="7040"/>
                  </a:lnTo>
                  <a:lnTo>
                    <a:pt x="4861" y="7023"/>
                  </a:lnTo>
                  <a:lnTo>
                    <a:pt x="4844" y="7023"/>
                  </a:lnTo>
                  <a:lnTo>
                    <a:pt x="4817" y="7023"/>
                  </a:lnTo>
                  <a:lnTo>
                    <a:pt x="4800" y="6529"/>
                  </a:lnTo>
                  <a:lnTo>
                    <a:pt x="4755" y="5444"/>
                  </a:lnTo>
                  <a:lnTo>
                    <a:pt x="4738" y="5074"/>
                  </a:lnTo>
                  <a:lnTo>
                    <a:pt x="4764" y="4747"/>
                  </a:lnTo>
                  <a:lnTo>
                    <a:pt x="4835" y="3935"/>
                  </a:lnTo>
                  <a:lnTo>
                    <a:pt x="4914" y="3133"/>
                  </a:lnTo>
                  <a:lnTo>
                    <a:pt x="4985" y="2603"/>
                  </a:lnTo>
                  <a:lnTo>
                    <a:pt x="5055" y="2074"/>
                  </a:lnTo>
                  <a:lnTo>
                    <a:pt x="5153" y="2647"/>
                  </a:lnTo>
                  <a:lnTo>
                    <a:pt x="5241" y="3221"/>
                  </a:lnTo>
                  <a:lnTo>
                    <a:pt x="5347" y="4068"/>
                  </a:lnTo>
                  <a:lnTo>
                    <a:pt x="5400" y="4491"/>
                  </a:lnTo>
                  <a:lnTo>
                    <a:pt x="5435" y="4915"/>
                  </a:lnTo>
                  <a:lnTo>
                    <a:pt x="5479" y="5347"/>
                  </a:lnTo>
                  <a:lnTo>
                    <a:pt x="5506" y="5771"/>
                  </a:lnTo>
                  <a:lnTo>
                    <a:pt x="5567" y="6626"/>
                  </a:lnTo>
                  <a:lnTo>
                    <a:pt x="5576" y="6758"/>
                  </a:lnTo>
                  <a:lnTo>
                    <a:pt x="5567" y="6767"/>
                  </a:lnTo>
                  <a:lnTo>
                    <a:pt x="5558" y="6776"/>
                  </a:lnTo>
                  <a:lnTo>
                    <a:pt x="5567" y="6793"/>
                  </a:lnTo>
                  <a:lnTo>
                    <a:pt x="5576" y="6802"/>
                  </a:lnTo>
                  <a:lnTo>
                    <a:pt x="5664" y="8073"/>
                  </a:lnTo>
                  <a:lnTo>
                    <a:pt x="5647" y="8073"/>
                  </a:lnTo>
                  <a:lnTo>
                    <a:pt x="5444" y="8046"/>
                  </a:lnTo>
                  <a:lnTo>
                    <a:pt x="5241" y="8038"/>
                  </a:lnTo>
                  <a:lnTo>
                    <a:pt x="5038" y="8038"/>
                  </a:lnTo>
                  <a:lnTo>
                    <a:pt x="4844" y="8038"/>
                  </a:lnTo>
                  <a:close/>
                  <a:moveTo>
                    <a:pt x="7429" y="9185"/>
                  </a:moveTo>
                  <a:lnTo>
                    <a:pt x="7429" y="9185"/>
                  </a:lnTo>
                  <a:lnTo>
                    <a:pt x="7412" y="9185"/>
                  </a:lnTo>
                  <a:lnTo>
                    <a:pt x="7420" y="9167"/>
                  </a:lnTo>
                  <a:lnTo>
                    <a:pt x="7429" y="918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7420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71" y="243250"/>
            <a:ext cx="7727387" cy="509046"/>
          </a:xfrm>
        </p:spPr>
        <p:txBody>
          <a:bodyPr vert="horz" lIns="0" tIns="0" rIns="91432" bIns="45716" rtlCol="0" anchor="t" anchorCtr="0">
            <a:noAutofit/>
          </a:bodyPr>
          <a:lstStyle/>
          <a:p>
            <a:r>
              <a:rPr lang="en-US" dirty="0"/>
              <a:t>Benefits</a:t>
            </a:r>
          </a:p>
        </p:txBody>
      </p:sp>
      <p:sp>
        <p:nvSpPr>
          <p:cNvPr id="3" name="Content Placeholder 2"/>
          <p:cNvSpPr>
            <a:spLocks noGrp="1"/>
          </p:cNvSpPr>
          <p:nvPr>
            <p:ph type="body" sz="quarter" idx="13"/>
          </p:nvPr>
        </p:nvSpPr>
        <p:spPr>
          <a:xfrm>
            <a:off x="686758" y="1094916"/>
            <a:ext cx="7742868" cy="271462"/>
          </a:xfrm>
        </p:spPr>
        <p:txBody>
          <a:bodyPr/>
          <a:lstStyle/>
          <a:p>
            <a:r>
              <a:rPr lang="en-US" dirty="0" smtClean="0"/>
              <a:t>New services and monetization opportunities</a:t>
            </a:r>
          </a:p>
          <a:p>
            <a:pPr lvl="1"/>
            <a:r>
              <a:rPr lang="en-US" dirty="0" smtClean="0"/>
              <a:t>Threat Mitigation</a:t>
            </a:r>
          </a:p>
          <a:p>
            <a:pPr lvl="1"/>
            <a:r>
              <a:rPr lang="en-US" dirty="0" smtClean="0"/>
              <a:t>Application Management</a:t>
            </a:r>
          </a:p>
          <a:p>
            <a:pPr lvl="1"/>
            <a:r>
              <a:rPr lang="en-US" dirty="0" smtClean="0"/>
              <a:t>Wiretap Services</a:t>
            </a:r>
          </a:p>
          <a:p>
            <a:r>
              <a:rPr lang="en-US" dirty="0" smtClean="0"/>
              <a:t>Increased network efficiency</a:t>
            </a:r>
          </a:p>
          <a:p>
            <a:pPr lvl="1"/>
            <a:r>
              <a:rPr lang="en-US" dirty="0" smtClean="0"/>
              <a:t>Eliminate congestion</a:t>
            </a:r>
          </a:p>
          <a:p>
            <a:pPr lvl="1"/>
            <a:r>
              <a:rPr lang="en-US" dirty="0" smtClean="0"/>
              <a:t>Better capacity and resource planning</a:t>
            </a:r>
          </a:p>
          <a:p>
            <a:r>
              <a:rPr lang="en-US" dirty="0" smtClean="0"/>
              <a:t>Improved user experience</a:t>
            </a:r>
          </a:p>
          <a:p>
            <a:pPr lvl="1"/>
            <a:r>
              <a:rPr lang="en-US" dirty="0" smtClean="0"/>
              <a:t>Granular and improved SLAs</a:t>
            </a:r>
          </a:p>
          <a:p>
            <a:pPr lvl="1"/>
            <a:r>
              <a:rPr lang="en-US" dirty="0" smtClean="0"/>
              <a:t>Increased service velocity</a:t>
            </a:r>
            <a:endParaRPr lang="en-US" dirty="0"/>
          </a:p>
        </p:txBody>
      </p:sp>
      <p:sp>
        <p:nvSpPr>
          <p:cNvPr id="5" name="Text Placeholder 4"/>
          <p:cNvSpPr>
            <a:spLocks noGrp="1"/>
          </p:cNvSpPr>
          <p:nvPr>
            <p:ph type="body" sz="quarter" idx="17"/>
          </p:nvPr>
        </p:nvSpPr>
        <p:spPr/>
        <p:txBody>
          <a:bodyPr/>
          <a:lstStyle/>
          <a:p>
            <a:endParaRPr lang="en-US"/>
          </a:p>
        </p:txBody>
      </p:sp>
      <p:sp>
        <p:nvSpPr>
          <p:cNvPr id="7" name="Footer Placeholder 4"/>
          <p:cNvSpPr>
            <a:spLocks noGrp="1"/>
          </p:cNvSpPr>
          <p:nvPr>
            <p:ph type="ftr" sz="quarter" idx="3"/>
          </p:nvPr>
        </p:nvSpPr>
        <p:spPr/>
        <p:txBody>
          <a:bodyPr/>
          <a:lstStyle/>
          <a:p>
            <a:pPr>
              <a:defRPr/>
            </a:pPr>
            <a:r>
              <a:rPr lang="en-US" dirty="0" smtClean="0"/>
              <a:t>© 2015 BROCADE COMMUNICATIONS SYSTEMS, INC. COMPANY PROPRIETARY INFORMATION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10</a:t>
            </a:fld>
            <a:endParaRPr lang="en-US" dirty="0"/>
          </a:p>
        </p:txBody>
      </p:sp>
    </p:spTree>
    <p:extLst>
      <p:ext uri="{BB962C8B-B14F-4D97-AF65-F5344CB8AC3E}">
        <p14:creationId xmlns:p14="http://schemas.microsoft.com/office/powerpoint/2010/main" val="197253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82241" y="2337344"/>
            <a:ext cx="7726680" cy="509046"/>
          </a:xfrm>
        </p:spPr>
        <p:txBody>
          <a:bodyPr/>
          <a:lstStyle/>
          <a:p>
            <a:r>
              <a:rPr lang="en-US" sz="3200" dirty="0" smtClean="0"/>
              <a:t>Thank you</a:t>
            </a:r>
            <a:endParaRPr lang="en-US" sz="3200" dirty="0"/>
          </a:p>
        </p:txBody>
      </p:sp>
      <p:sp>
        <p:nvSpPr>
          <p:cNvPr id="65538" name="Footer Placeholder 1"/>
          <p:cNvSpPr>
            <a:spLocks noGrp="1"/>
          </p:cNvSpPr>
          <p:nvPr>
            <p:ph type="ftr" sz="quarter" idx="3"/>
          </p:nvPr>
        </p:nvSpPr>
        <p:spPr>
          <a:noFill/>
        </p:spPr>
        <p:txBody>
          <a:bodyPr/>
          <a:lstStyle/>
          <a:p>
            <a:r>
              <a:rPr lang="en-US" dirty="0"/>
              <a:t>© 2015 BROCADE COMMUNICATIONS SYSTEMS, INC. COMPANY PROPRIETARY INFORMATION</a:t>
            </a:r>
          </a:p>
        </p:txBody>
      </p:sp>
      <p:sp>
        <p:nvSpPr>
          <p:cNvPr id="2" name="Slide Number Placeholder 1"/>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65211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Grp="1" noChangeArrowheads="1"/>
          </p:cNvSpPr>
          <p:nvPr>
            <p:ph type="title"/>
          </p:nvPr>
        </p:nvSpPr>
        <p:spPr/>
        <p:txBody>
          <a:bodyPr/>
          <a:lstStyle/>
          <a:p>
            <a:r>
              <a:rPr lang="en-US" dirty="0" smtClean="0"/>
              <a:t>Legal Disclaimer</a:t>
            </a:r>
          </a:p>
        </p:txBody>
      </p:sp>
      <p:sp>
        <p:nvSpPr>
          <p:cNvPr id="31" name="Content Placeholder 30"/>
          <p:cNvSpPr>
            <a:spLocks noGrp="1"/>
          </p:cNvSpPr>
          <p:nvPr>
            <p:ph idx="1"/>
          </p:nvPr>
        </p:nvSpPr>
        <p:spPr>
          <a:xfrm>
            <a:off x="241788" y="1336675"/>
            <a:ext cx="8210856" cy="3112134"/>
          </a:xfrm>
        </p:spPr>
        <p:txBody>
          <a:bodyPr/>
          <a:lstStyle/>
          <a:p>
            <a:r>
              <a:rPr lang="en-US" sz="1400" dirty="0" smtClean="0"/>
              <a:t>All or some of the products detailed in this presentation may still be under development and certain specifications, including but not limited to, release dates, prices, and product features, may change. The products may not function as intended and a production version of the products may never be released. Even if a production version is released, it may be materially different from the pre-release version discussed in this presentation. </a:t>
            </a:r>
          </a:p>
          <a:p>
            <a:r>
              <a:rPr lang="en-US" sz="1400" dirty="0" smtClean="0"/>
              <a:t>NOTHING IN THIS PRESENTATION SHALL BE DEEMED TO CREATE A WARRANTY OF ANY KIND, EITHER EXPRESS OR IMPLIED, STATUTORY OR OTHERWISE, INCLUDING BUT NOT LIMITED TO, ANY IMPLIED WARRANTIES OF MERCHANTABILITY, FITNESS FOR A PARTICULAR PURPOSE, OR NONINFRINGEMENT OF THIRD PARTY RIGHTS WITH RESPECT TO ANY PRODUCTS AND SERVICES REFERENCED HEREIN. </a:t>
            </a:r>
          </a:p>
          <a:p>
            <a:r>
              <a:rPr lang="en-US" sz="1400" dirty="0" smtClean="0"/>
              <a:t>Brocade, the B-wing symbol, DCX, Fabric OS, File Lifecycle Manager, MyView, and StorageX are registered trademarks, and DCFM and SAN Health are trademarks of Brocade Communications Systems, Inc., in the United States and/or in other countries. All other brands, products, or service names are or may be trademarks or service marks of, and are used to identify, products or services of their respective owners.</a:t>
            </a:r>
          </a:p>
        </p:txBody>
      </p:sp>
      <p:sp>
        <p:nvSpPr>
          <p:cNvPr id="37" name="Text Placeholder 36"/>
          <p:cNvSpPr>
            <a:spLocks noGrp="1"/>
          </p:cNvSpPr>
          <p:nvPr>
            <p:ph type="body" idx="10"/>
          </p:nvPr>
        </p:nvSpPr>
        <p:spPr/>
        <p:txBody>
          <a:bodyPr/>
          <a:lstStyle/>
          <a:p>
            <a:endParaRPr lang="en-US" dirty="0"/>
          </a:p>
        </p:txBody>
      </p:sp>
      <p:sp>
        <p:nvSpPr>
          <p:cNvPr id="14" name="Footer Placeholder 13"/>
          <p:cNvSpPr>
            <a:spLocks noGrp="1"/>
          </p:cNvSpPr>
          <p:nvPr>
            <p:ph type="ftr" sz="quarter" idx="3"/>
          </p:nvPr>
        </p:nvSpPr>
        <p:spPr/>
        <p:txBody>
          <a:bodyPr/>
          <a:lstStyle/>
          <a:p>
            <a:r>
              <a:rPr lang="en-US" smtClean="0">
                <a:solidFill>
                  <a:prstClr val="black">
                    <a:tint val="75000"/>
                  </a:prstClr>
                </a:solidFill>
                <a:latin typeface="Franklin Gothic Book"/>
              </a:rPr>
              <a:t>© 2015 BROCADE COMMUNICATIONS SYSTEMS, INC. COMPANY PROPRIETARY INFORMATION</a:t>
            </a:r>
            <a:endParaRPr lang="en-US" dirty="0">
              <a:solidFill>
                <a:prstClr val="black">
                  <a:tint val="75000"/>
                </a:prstClr>
              </a:solidFill>
              <a:latin typeface="Franklin Gothic Book"/>
            </a:endParaRPr>
          </a:p>
        </p:txBody>
      </p:sp>
      <p:sp>
        <p:nvSpPr>
          <p:cNvPr id="8" name="Slide Number Placeholder 7"/>
          <p:cNvSpPr>
            <a:spLocks noGrp="1"/>
          </p:cNvSpPr>
          <p:nvPr>
            <p:ph type="sldNum" sz="quarter" idx="4"/>
          </p:nvPr>
        </p:nvSpPr>
        <p:spPr/>
        <p:txBody>
          <a:bodyPr/>
          <a:lstStyle/>
          <a:p>
            <a:fld id="{7BCC8D0D-EAEC-449D-9161-023DFF90F2E2}" type="slidenum">
              <a:rPr lang="en-US" smtClean="0">
                <a:solidFill>
                  <a:prstClr val="black"/>
                </a:solidFill>
                <a:latin typeface="Franklin Gothic Book"/>
              </a:rPr>
              <a:pPr/>
              <a:t>2</a:t>
            </a:fld>
            <a:endParaRPr lang="en-US" dirty="0">
              <a:solidFill>
                <a:prstClr val="black"/>
              </a:solidFill>
              <a:latin typeface="Franklin Gothic Book"/>
            </a:endParaRPr>
          </a:p>
        </p:txBody>
      </p:sp>
    </p:spTree>
    <p:extLst>
      <p:ext uri="{BB962C8B-B14F-4D97-AF65-F5344CB8AC3E}">
        <p14:creationId xmlns:p14="http://schemas.microsoft.com/office/powerpoint/2010/main" val="39360843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8" y="501579"/>
            <a:ext cx="7727387" cy="406162"/>
          </a:xfrm>
        </p:spPr>
        <p:txBody>
          <a:bodyPr/>
          <a:lstStyle/>
          <a:p>
            <a:r>
              <a:rPr lang="en-US" sz="2400" dirty="0" smtClean="0"/>
              <a:t>Agenda</a:t>
            </a:r>
            <a:endParaRPr lang="en-US" sz="2400" dirty="0"/>
          </a:p>
        </p:txBody>
      </p:sp>
      <p:sp>
        <p:nvSpPr>
          <p:cNvPr id="3" name="Text Placeholder 2"/>
          <p:cNvSpPr>
            <a:spLocks noGrp="1"/>
          </p:cNvSpPr>
          <p:nvPr>
            <p:ph type="body" sz="quarter" idx="14"/>
          </p:nvPr>
        </p:nvSpPr>
        <p:spPr>
          <a:xfrm>
            <a:off x="170428" y="1398735"/>
            <a:ext cx="8400585" cy="2959905"/>
          </a:xfrm>
        </p:spPr>
        <p:txBody>
          <a:bodyPr/>
          <a:lstStyle/>
          <a:p>
            <a:r>
              <a:rPr lang="en-US" sz="1800" dirty="0" smtClean="0"/>
              <a:t>Challenges</a:t>
            </a:r>
          </a:p>
          <a:p>
            <a:r>
              <a:rPr lang="en-US" sz="1800" dirty="0" smtClean="0"/>
              <a:t>Use Cases</a:t>
            </a:r>
          </a:p>
          <a:p>
            <a:r>
              <a:rPr lang="en-US" sz="1800" dirty="0" smtClean="0"/>
              <a:t>Elephant Flow Management</a:t>
            </a:r>
          </a:p>
          <a:p>
            <a:r>
              <a:rPr lang="en-US" sz="1800" dirty="0" smtClean="0"/>
              <a:t>Solution Overview</a:t>
            </a:r>
          </a:p>
          <a:p>
            <a:r>
              <a:rPr lang="en-US" sz="1800" dirty="0" smtClean="0"/>
              <a:t>Highlights</a:t>
            </a:r>
          </a:p>
          <a:p>
            <a:r>
              <a:rPr lang="en-US" sz="1800" dirty="0" smtClean="0"/>
              <a:t>Benefits</a:t>
            </a:r>
          </a:p>
          <a:p>
            <a:endParaRPr lang="en-US" sz="1800" dirty="0"/>
          </a:p>
        </p:txBody>
      </p:sp>
      <p:sp>
        <p:nvSpPr>
          <p:cNvPr id="5" name="Footer Placeholder 4"/>
          <p:cNvSpPr>
            <a:spLocks noGrp="1"/>
          </p:cNvSpPr>
          <p:nvPr>
            <p:ph type="ftr" sz="quarter" idx="3"/>
          </p:nvPr>
        </p:nvSpPr>
        <p:spPr/>
        <p:txBody>
          <a:bodyPr/>
          <a:lstStyle/>
          <a:p>
            <a:pPr>
              <a:defRPr/>
            </a:pPr>
            <a:r>
              <a:rPr lang="en-US" dirty="0" smtClean="0"/>
              <a:t>© 2015 BROCADE COMMUNICATIONS SYSTEMS, INC. COMPANY PROPRIETARY INFORMATION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1568938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Challenges in today’s Network</a:t>
            </a:r>
            <a:endParaRPr lang="en-US" dirty="0"/>
          </a:p>
        </p:txBody>
      </p:sp>
      <p:sp>
        <p:nvSpPr>
          <p:cNvPr id="4" name="Text Placeholder 3"/>
          <p:cNvSpPr>
            <a:spLocks noGrp="1"/>
          </p:cNvSpPr>
          <p:nvPr>
            <p:ph type="body" sz="quarter" idx="14"/>
          </p:nvPr>
        </p:nvSpPr>
        <p:spPr>
          <a:xfrm>
            <a:off x="419365" y="1274956"/>
            <a:ext cx="7816911" cy="2794000"/>
          </a:xfrm>
        </p:spPr>
        <p:txBody>
          <a:bodyPr/>
          <a:lstStyle/>
          <a:p>
            <a:r>
              <a:rPr lang="en-US" dirty="0" smtClean="0"/>
              <a:t>Do I have enough bandwidth/capacity in the network?</a:t>
            </a:r>
          </a:p>
          <a:p>
            <a:r>
              <a:rPr lang="en-US" dirty="0" smtClean="0"/>
              <a:t>Are my links running at capacity? Do I need to redirect traffic?</a:t>
            </a:r>
          </a:p>
          <a:p>
            <a:r>
              <a:rPr lang="en-US" dirty="0" smtClean="0"/>
              <a:t>What applications are consuming the most bandwidth?</a:t>
            </a:r>
          </a:p>
          <a:p>
            <a:r>
              <a:rPr lang="en-US" dirty="0" smtClean="0"/>
              <a:t>Can I traffic engineer my network in real-time? When do peaks occur?</a:t>
            </a:r>
          </a:p>
          <a:p>
            <a:r>
              <a:rPr lang="en-US" dirty="0" smtClean="0"/>
              <a:t>Which is the busiest server in my network?</a:t>
            </a:r>
          </a:p>
          <a:p>
            <a:r>
              <a:rPr lang="en-US" dirty="0" smtClean="0"/>
              <a:t>Do I have any bad flows?</a:t>
            </a:r>
            <a:endParaRPr lang="en-US" dirty="0"/>
          </a:p>
        </p:txBody>
      </p:sp>
      <p:sp>
        <p:nvSpPr>
          <p:cNvPr id="5" name="Text Placeholder 4"/>
          <p:cNvSpPr>
            <a:spLocks noGrp="1"/>
          </p:cNvSpPr>
          <p:nvPr>
            <p:ph type="body" sz="quarter" idx="17"/>
          </p:nvPr>
        </p:nvSpPr>
        <p:spPr/>
        <p:txBody>
          <a:bodyPr/>
          <a:lstStyle/>
          <a:p>
            <a:endParaRPr lang="en-US"/>
          </a:p>
        </p:txBody>
      </p:sp>
      <p:sp>
        <p:nvSpPr>
          <p:cNvPr id="6" name="Footer Placeholder 5"/>
          <p:cNvSpPr>
            <a:spLocks noGrp="1"/>
          </p:cNvSpPr>
          <p:nvPr>
            <p:ph type="ftr" sz="quarter" idx="3"/>
          </p:nvPr>
        </p:nvSpPr>
        <p:spPr/>
        <p:txBody>
          <a:bodyPr/>
          <a:lstStyle/>
          <a:p>
            <a:pPr>
              <a:defRPr/>
            </a:pPr>
            <a:r>
              <a:rPr lang="en-US" dirty="0" smtClean="0"/>
              <a:t>© 2015 BROCADE COMMUNICATIONS SYSTEMS, INC. COMPANY PROPRIETARY INFORMATION</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a:t>
            </a:fld>
            <a:endParaRPr lang="en-US" dirty="0"/>
          </a:p>
        </p:txBody>
      </p:sp>
      <p:sp>
        <p:nvSpPr>
          <p:cNvPr id="8" name="TextBox 7"/>
          <p:cNvSpPr txBox="1"/>
          <p:nvPr/>
        </p:nvSpPr>
        <p:spPr>
          <a:xfrm>
            <a:off x="418918" y="4155981"/>
            <a:ext cx="8419905" cy="346249"/>
          </a:xfrm>
          <a:prstGeom prst="rect">
            <a:avLst/>
          </a:prstGeom>
          <a:noFill/>
        </p:spPr>
        <p:txBody>
          <a:bodyPr wrap="none" rtlCol="0">
            <a:spAutoFit/>
          </a:bodyPr>
          <a:lstStyle/>
          <a:p>
            <a:pPr>
              <a:lnSpc>
                <a:spcPct val="90000"/>
              </a:lnSpc>
              <a:spcBef>
                <a:spcPts val="300"/>
              </a:spcBef>
            </a:pPr>
            <a:r>
              <a:rPr lang="en-US" b="1" dirty="0" smtClean="0">
                <a:latin typeface="Dual 400" panose="02000603000000020004" pitchFamily="2" charset="0"/>
              </a:rPr>
              <a:t>Network Intelligence: Identify Network issues and address </a:t>
            </a:r>
            <a:r>
              <a:rPr lang="en-US" b="1" smtClean="0">
                <a:latin typeface="Dual 400" panose="02000603000000020004" pitchFamily="2" charset="0"/>
              </a:rPr>
              <a:t>them in real</a:t>
            </a:r>
            <a:r>
              <a:rPr lang="en-US" b="1" dirty="0" smtClean="0">
                <a:latin typeface="Dual 400" panose="02000603000000020004" pitchFamily="2" charset="0"/>
              </a:rPr>
              <a:t>-time</a:t>
            </a:r>
          </a:p>
        </p:txBody>
      </p:sp>
    </p:spTree>
    <p:extLst>
      <p:ext uri="{BB962C8B-B14F-4D97-AF65-F5344CB8AC3E}">
        <p14:creationId xmlns:p14="http://schemas.microsoft.com/office/powerpoint/2010/main" val="2217205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Optimizer Use Cases</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a:xfrm>
            <a:off x="686758" y="1371600"/>
            <a:ext cx="3817509" cy="2794000"/>
          </a:xfrm>
        </p:spPr>
        <p:txBody>
          <a:bodyPr/>
          <a:lstStyle/>
          <a:p>
            <a:pPr marL="457200" indent="-457200">
              <a:buFont typeface="+mj-lt"/>
              <a:buAutoNum type="arabicPeriod"/>
            </a:pPr>
            <a:r>
              <a:rPr lang="en-US" dirty="0" smtClean="0"/>
              <a:t>Volumetric Attack Mitigation</a:t>
            </a:r>
          </a:p>
          <a:p>
            <a:pPr marL="457200" indent="-457200">
              <a:buFont typeface="+mj-lt"/>
              <a:buAutoNum type="arabicPeriod"/>
            </a:pPr>
            <a:r>
              <a:rPr lang="en-US" dirty="0"/>
              <a:t>Flow </a:t>
            </a:r>
            <a:r>
              <a:rPr lang="en-US" dirty="0" smtClean="0"/>
              <a:t>Metering</a:t>
            </a:r>
          </a:p>
          <a:p>
            <a:pPr marL="457200" indent="-457200">
              <a:buFont typeface="+mj-lt"/>
              <a:buAutoNum type="arabicPeriod"/>
            </a:pPr>
            <a:r>
              <a:rPr lang="en-US" dirty="0"/>
              <a:t>SDN Based </a:t>
            </a:r>
            <a:r>
              <a:rPr lang="en-US" dirty="0" smtClean="0"/>
              <a:t>Wiretap</a:t>
            </a:r>
          </a:p>
          <a:p>
            <a:pPr marL="457200" indent="-457200">
              <a:buFont typeface="+mj-lt"/>
              <a:buAutoNum type="arabicPeriod"/>
            </a:pPr>
            <a:r>
              <a:rPr lang="en-US" dirty="0"/>
              <a:t>Firewall </a:t>
            </a:r>
            <a:r>
              <a:rPr lang="en-US" dirty="0" smtClean="0"/>
              <a:t>Bypass</a:t>
            </a:r>
          </a:p>
          <a:p>
            <a:pPr marL="457200" indent="-457200">
              <a:buFont typeface="+mj-lt"/>
              <a:buAutoNum type="arabicPeriod"/>
            </a:pPr>
            <a:r>
              <a:rPr lang="en-US" dirty="0"/>
              <a:t>Botnet Attack </a:t>
            </a:r>
            <a:r>
              <a:rPr lang="en-US" dirty="0" smtClean="0"/>
              <a:t>Mitigation</a:t>
            </a:r>
          </a:p>
          <a:p>
            <a:pPr marL="457200" indent="-457200">
              <a:buFont typeface="+mj-lt"/>
              <a:buAutoNum type="arabicPeriod"/>
            </a:pPr>
            <a:r>
              <a:rPr lang="en-US" dirty="0"/>
              <a:t>Elephant Flow </a:t>
            </a:r>
            <a:r>
              <a:rPr lang="en-US" dirty="0" smtClean="0"/>
              <a:t>Management</a:t>
            </a:r>
          </a:p>
        </p:txBody>
      </p:sp>
      <p:sp>
        <p:nvSpPr>
          <p:cNvPr id="6" name="Footer Placeholder 5"/>
          <p:cNvSpPr>
            <a:spLocks noGrp="1"/>
          </p:cNvSpPr>
          <p:nvPr>
            <p:ph type="ftr" sz="quarter" idx="3"/>
          </p:nvPr>
        </p:nvSpPr>
        <p:spPr/>
        <p:txBody>
          <a:bodyPr/>
          <a:lstStyle/>
          <a:p>
            <a:pPr>
              <a:defRPr/>
            </a:pPr>
            <a:r>
              <a:rPr lang="en-US" smtClean="0"/>
              <a:t>© 2015 BROCADE COMMUNICATIONS SYSTEMS, INC. COMPANY PROPRIETARY INFORMATION</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125797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2971001" y="2133566"/>
            <a:ext cx="2012029" cy="1531896"/>
          </a:xfrm>
          <a:prstGeom prst="roundRect">
            <a:avLst>
              <a:gd name="adj" fmla="val 5292"/>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300"/>
              </a:lnSpc>
            </a:pPr>
            <a:endParaRPr lang="en-US" sz="1050" dirty="0">
              <a:solidFill>
                <a:schemeClr val="bg1"/>
              </a:solidFill>
              <a:effectLst>
                <a:outerShdw blurRad="38100" dist="38100" dir="2700000" algn="tl">
                  <a:srgbClr val="000000">
                    <a:alpha val="43137"/>
                  </a:srgbClr>
                </a:outerShdw>
              </a:effectLst>
              <a:latin typeface="Franklin Gothic Medium" pitchFamily="34" charset="0"/>
            </a:endParaRPr>
          </a:p>
        </p:txBody>
      </p:sp>
      <p:sp>
        <p:nvSpPr>
          <p:cNvPr id="67" name="Rounded Rectangle 66"/>
          <p:cNvSpPr/>
          <p:nvPr/>
        </p:nvSpPr>
        <p:spPr bwMode="auto">
          <a:xfrm>
            <a:off x="2933901" y="1078967"/>
            <a:ext cx="2107825" cy="550757"/>
          </a:xfrm>
          <a:prstGeom prst="roundRect">
            <a:avLst>
              <a:gd name="adj" fmla="val 750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2700" algn="ctr">
            <a:solidFill>
              <a:schemeClr val="accent3"/>
            </a:solidFill>
            <a:miter lim="800000"/>
            <a:headEnd/>
            <a:tailEnd/>
          </a:ln>
        </p:spPr>
        <p:txBody>
          <a:bodyPr wrap="none" rtlCol="0" anchor="t"/>
          <a:lstStyle/>
          <a:p>
            <a:pPr algn="ctr">
              <a:lnSpc>
                <a:spcPts val="1300"/>
              </a:lnSpc>
            </a:pPr>
            <a:r>
              <a:rPr lang="en-US" sz="1050" dirty="0">
                <a:solidFill>
                  <a:schemeClr val="bg1"/>
                </a:solidFill>
                <a:effectLst>
                  <a:outerShdw blurRad="38100" dist="38100" dir="2700000" algn="tl">
                    <a:srgbClr val="000000">
                      <a:alpha val="43137"/>
                    </a:srgbClr>
                  </a:outerShdw>
                </a:effectLst>
                <a:latin typeface="Franklin Gothic Medium" pitchFamily="34" charset="0"/>
              </a:rPr>
              <a:t>Brocade Flow </a:t>
            </a:r>
            <a:r>
              <a:rPr lang="en-US" sz="1050" dirty="0" smtClean="0">
                <a:solidFill>
                  <a:schemeClr val="bg1"/>
                </a:solidFill>
                <a:effectLst>
                  <a:outerShdw blurRad="38100" dist="38100" dir="2700000" algn="tl">
                    <a:srgbClr val="000000">
                      <a:alpha val="43137"/>
                    </a:srgbClr>
                  </a:outerShdw>
                </a:effectLst>
                <a:latin typeface="Franklin Gothic Medium" pitchFamily="34" charset="0"/>
              </a:rPr>
              <a:t>Optimizer</a:t>
            </a:r>
            <a:endParaRPr lang="en-US" sz="1050" dirty="0">
              <a:solidFill>
                <a:schemeClr val="bg1"/>
              </a:solidFill>
              <a:effectLst>
                <a:outerShdw blurRad="38100" dist="38100" dir="2700000" algn="tl">
                  <a:srgbClr val="000000">
                    <a:alpha val="43137"/>
                  </a:srgbClr>
                </a:outerShdw>
              </a:effectLst>
              <a:latin typeface="Franklin Gothic Medium" pitchFamily="34" charset="0"/>
            </a:endParaRPr>
          </a:p>
          <a:p>
            <a:pPr algn="ctr">
              <a:lnSpc>
                <a:spcPts val="1300"/>
              </a:lnSpc>
            </a:pPr>
            <a:r>
              <a:rPr lang="en-US" sz="1050" dirty="0" smtClean="0">
                <a:solidFill>
                  <a:schemeClr val="bg1"/>
                </a:solidFill>
                <a:effectLst>
                  <a:outerShdw blurRad="38100" dist="38100" dir="2700000" algn="tl">
                    <a:srgbClr val="000000">
                      <a:alpha val="43137"/>
                    </a:srgbClr>
                  </a:outerShdw>
                </a:effectLst>
                <a:latin typeface="Franklin Gothic Medium" pitchFamily="34" charset="0"/>
              </a:rPr>
              <a:t> App</a:t>
            </a:r>
            <a:endParaRPr lang="en-US" sz="1050" dirty="0">
              <a:solidFill>
                <a:schemeClr val="bg1"/>
              </a:solidFill>
              <a:effectLst>
                <a:outerShdw blurRad="38100" dist="38100" dir="2700000" algn="tl">
                  <a:srgbClr val="000000">
                    <a:alpha val="43137"/>
                  </a:srgbClr>
                </a:outerShdw>
              </a:effectLst>
              <a:latin typeface="Franklin Gothic Medium" pitchFamily="34" charset="0"/>
            </a:endParaRPr>
          </a:p>
        </p:txBody>
      </p:sp>
      <p:sp>
        <p:nvSpPr>
          <p:cNvPr id="8" name="Rectangle 5"/>
          <p:cNvSpPr>
            <a:spLocks noChangeArrowheads="1"/>
          </p:cNvSpPr>
          <p:nvPr/>
        </p:nvSpPr>
        <p:spPr bwMode="auto">
          <a:xfrm rot="10800000">
            <a:off x="3674385" y="3060483"/>
            <a:ext cx="92398" cy="238527"/>
          </a:xfrm>
          <a:prstGeom prst="rect">
            <a:avLst/>
          </a:prstGeom>
          <a:noFill/>
          <a:ln w="9525">
            <a:noFill/>
            <a:miter lim="800000"/>
            <a:headEnd/>
            <a:tailEnd/>
          </a:ln>
        </p:spPr>
        <p:txBody>
          <a:bodyPr wrap="none" lIns="45720" rIns="45720" anchor="ctr">
            <a:spAutoFit/>
          </a:bodyPr>
          <a:lstStyle/>
          <a:p>
            <a:pPr algn="ctr">
              <a:lnSpc>
                <a:spcPct val="95000"/>
              </a:lnSpc>
              <a:buClr>
                <a:srgbClr val="BEBEBE"/>
              </a:buClr>
              <a:buSzPct val="80000"/>
              <a:buFont typeface="Wingdings" pitchFamily="2" charset="2"/>
              <a:buNone/>
            </a:pPr>
            <a:endParaRPr lang="en-US" sz="1000" dirty="0">
              <a:solidFill>
                <a:prstClr val="black"/>
              </a:solidFill>
            </a:endParaRPr>
          </a:p>
        </p:txBody>
      </p:sp>
      <p:cxnSp>
        <p:nvCxnSpPr>
          <p:cNvPr id="15" name="Straight Connector 14"/>
          <p:cNvCxnSpPr/>
          <p:nvPr/>
        </p:nvCxnSpPr>
        <p:spPr>
          <a:xfrm flipH="1" flipV="1">
            <a:off x="1933832" y="2487255"/>
            <a:ext cx="1008497" cy="57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bwMode="auto">
          <a:xfrm>
            <a:off x="3070316" y="3392509"/>
            <a:ext cx="416396" cy="215444"/>
          </a:xfrm>
          <a:prstGeom prst="rect">
            <a:avLst/>
          </a:prstGeom>
          <a:noFill/>
          <a:ln w="19050" algn="ctr">
            <a:noFill/>
            <a:miter lim="800000"/>
            <a:headEnd/>
            <a:tailEnd/>
          </a:ln>
        </p:spPr>
        <p:txBody>
          <a:bodyPr wrap="none" lIns="0" tIns="0" rIns="0" bIns="0" rtlCol="0">
            <a:spAutoFit/>
          </a:bodyPr>
          <a:lstStyle/>
          <a:p>
            <a:r>
              <a:rPr lang="en-US" sz="1400" dirty="0" err="1" smtClean="0">
                <a:solidFill>
                  <a:prstClr val="black"/>
                </a:solidFill>
              </a:rPr>
              <a:t>MLXe</a:t>
            </a:r>
            <a:endParaRPr lang="en-US" sz="1400" dirty="0" smtClean="0">
              <a:solidFill>
                <a:prstClr val="black"/>
              </a:solidFill>
            </a:endParaRPr>
          </a:p>
        </p:txBody>
      </p:sp>
      <p:sp>
        <p:nvSpPr>
          <p:cNvPr id="211" name="Oval 210"/>
          <p:cNvSpPr/>
          <p:nvPr/>
        </p:nvSpPr>
        <p:spPr bwMode="auto">
          <a:xfrm rot="10800000">
            <a:off x="1413594" y="3332537"/>
            <a:ext cx="73152" cy="74342"/>
          </a:xfrm>
          <a:prstGeom prst="ellipse">
            <a:avLst/>
          </a:prstGeom>
          <a:solidFill>
            <a:schemeClr val="bg1"/>
          </a:solidFill>
          <a:ln w="19050" algn="ctr">
            <a:noFill/>
            <a:miter lim="800000"/>
            <a:headEnd/>
            <a:tailEnd/>
          </a:ln>
        </p:spPr>
        <p:txBody>
          <a:bodyPr wrap="none" rtlCol="0" anchor="ctr"/>
          <a:lstStyle/>
          <a:p>
            <a:pPr algn="ctr"/>
            <a:endParaRPr lang="en-US" dirty="0">
              <a:solidFill>
                <a:prstClr val="black"/>
              </a:solidFill>
            </a:endParaRPr>
          </a:p>
        </p:txBody>
      </p:sp>
      <p:grpSp>
        <p:nvGrpSpPr>
          <p:cNvPr id="127" name="Group 497"/>
          <p:cNvGrpSpPr>
            <a:grpSpLocks/>
          </p:cNvGrpSpPr>
          <p:nvPr/>
        </p:nvGrpSpPr>
        <p:grpSpPr bwMode="gray">
          <a:xfrm rot="21247940">
            <a:off x="462040" y="2112730"/>
            <a:ext cx="2000016" cy="1064619"/>
            <a:chOff x="3888" y="-192"/>
            <a:chExt cx="2046" cy="1370"/>
          </a:xfrm>
        </p:grpSpPr>
        <p:sp>
          <p:nvSpPr>
            <p:cNvPr id="128" name="Freeform 472"/>
            <p:cNvSpPr>
              <a:spLocks/>
            </p:cNvSpPr>
            <p:nvPr/>
          </p:nvSpPr>
          <p:spPr bwMode="gray">
            <a:xfrm>
              <a:off x="3888" y="-152"/>
              <a:ext cx="2046" cy="1330"/>
            </a:xfrm>
            <a:custGeom>
              <a:avLst/>
              <a:gdLst/>
              <a:ahLst/>
              <a:cxnLst>
                <a:cxn ang="0">
                  <a:pos x="614" y="732"/>
                </a:cxn>
                <a:cxn ang="0">
                  <a:pos x="1960" y="554"/>
                </a:cxn>
                <a:cxn ang="0">
                  <a:pos x="3144" y="1195"/>
                </a:cxn>
                <a:cxn ang="0">
                  <a:pos x="3225" y="1975"/>
                </a:cxn>
                <a:cxn ang="0">
                  <a:pos x="1529" y="1943"/>
                </a:cxn>
                <a:cxn ang="0">
                  <a:pos x="738" y="1378"/>
                </a:cxn>
                <a:cxn ang="0">
                  <a:pos x="614" y="732"/>
                </a:cxn>
              </a:cxnLst>
              <a:rect l="0" t="0" r="r" b="b"/>
              <a:pathLst>
                <a:path w="4021" h="2621">
                  <a:moveTo>
                    <a:pt x="614" y="732"/>
                  </a:moveTo>
                  <a:cubicBezTo>
                    <a:pt x="361" y="172"/>
                    <a:pt x="1481" y="0"/>
                    <a:pt x="1960" y="554"/>
                  </a:cubicBezTo>
                  <a:cubicBezTo>
                    <a:pt x="2283" y="468"/>
                    <a:pt x="3069" y="683"/>
                    <a:pt x="3144" y="1195"/>
                  </a:cubicBezTo>
                  <a:cubicBezTo>
                    <a:pt x="4021" y="1442"/>
                    <a:pt x="3720" y="1954"/>
                    <a:pt x="3225" y="1975"/>
                  </a:cubicBezTo>
                  <a:cubicBezTo>
                    <a:pt x="3375" y="2621"/>
                    <a:pt x="1793" y="2573"/>
                    <a:pt x="1529" y="1943"/>
                  </a:cubicBezTo>
                  <a:cubicBezTo>
                    <a:pt x="668" y="1970"/>
                    <a:pt x="576" y="1453"/>
                    <a:pt x="738" y="1378"/>
                  </a:cubicBezTo>
                  <a:cubicBezTo>
                    <a:pt x="555" y="1335"/>
                    <a:pt x="0" y="909"/>
                    <a:pt x="614" y="732"/>
                  </a:cubicBezTo>
                  <a:close/>
                </a:path>
              </a:pathLst>
            </a:custGeom>
            <a:solidFill>
              <a:srgbClr val="B2B2B2"/>
            </a:solidFill>
            <a:ln w="9525">
              <a:solidFill>
                <a:srgbClr val="B2B2B2"/>
              </a:solidFill>
              <a:round/>
              <a:headEnd/>
              <a:tailEnd/>
            </a:ln>
            <a:effectLst/>
          </p:spPr>
          <p:txBody>
            <a:bodyPr/>
            <a:lstStyle/>
            <a:p>
              <a:endParaRPr lang="en-US" dirty="0">
                <a:solidFill>
                  <a:prstClr val="black"/>
                </a:solidFill>
                <a:cs typeface="Arial" charset="0"/>
              </a:endParaRPr>
            </a:p>
          </p:txBody>
        </p:sp>
        <p:sp>
          <p:nvSpPr>
            <p:cNvPr id="130" name="Freeform 473"/>
            <p:cNvSpPr>
              <a:spLocks/>
            </p:cNvSpPr>
            <p:nvPr/>
          </p:nvSpPr>
          <p:spPr bwMode="gray">
            <a:xfrm>
              <a:off x="3888" y="-192"/>
              <a:ext cx="2043" cy="1330"/>
            </a:xfrm>
            <a:custGeom>
              <a:avLst/>
              <a:gdLst/>
              <a:ahLst/>
              <a:cxnLst>
                <a:cxn ang="0">
                  <a:pos x="614" y="732"/>
                </a:cxn>
                <a:cxn ang="0">
                  <a:pos x="1960" y="554"/>
                </a:cxn>
                <a:cxn ang="0">
                  <a:pos x="3144" y="1195"/>
                </a:cxn>
                <a:cxn ang="0">
                  <a:pos x="3225" y="1975"/>
                </a:cxn>
                <a:cxn ang="0">
                  <a:pos x="1529" y="1943"/>
                </a:cxn>
                <a:cxn ang="0">
                  <a:pos x="738" y="1378"/>
                </a:cxn>
                <a:cxn ang="0">
                  <a:pos x="614" y="732"/>
                </a:cxn>
              </a:cxnLst>
              <a:rect l="0" t="0" r="r" b="b"/>
              <a:pathLst>
                <a:path w="4021" h="2621">
                  <a:moveTo>
                    <a:pt x="614" y="732"/>
                  </a:moveTo>
                  <a:cubicBezTo>
                    <a:pt x="361" y="172"/>
                    <a:pt x="1481" y="0"/>
                    <a:pt x="1960" y="554"/>
                  </a:cubicBezTo>
                  <a:cubicBezTo>
                    <a:pt x="2283" y="468"/>
                    <a:pt x="3069" y="683"/>
                    <a:pt x="3144" y="1195"/>
                  </a:cubicBezTo>
                  <a:cubicBezTo>
                    <a:pt x="4021" y="1442"/>
                    <a:pt x="3720" y="1954"/>
                    <a:pt x="3225" y="1975"/>
                  </a:cubicBezTo>
                  <a:cubicBezTo>
                    <a:pt x="3375" y="2621"/>
                    <a:pt x="1793" y="2573"/>
                    <a:pt x="1529" y="1943"/>
                  </a:cubicBezTo>
                  <a:cubicBezTo>
                    <a:pt x="668" y="1970"/>
                    <a:pt x="576" y="1453"/>
                    <a:pt x="738" y="1378"/>
                  </a:cubicBezTo>
                  <a:cubicBezTo>
                    <a:pt x="555" y="1335"/>
                    <a:pt x="0" y="909"/>
                    <a:pt x="614" y="732"/>
                  </a:cubicBezTo>
                  <a:close/>
                </a:path>
              </a:pathLst>
            </a:custGeom>
            <a:solidFill>
              <a:schemeClr val="bg1">
                <a:lumMod val="85000"/>
              </a:schemeClr>
            </a:solidFill>
            <a:ln w="9525">
              <a:solidFill>
                <a:srgbClr val="B2B2B2"/>
              </a:solidFill>
              <a:round/>
              <a:headEnd/>
              <a:tailEnd/>
            </a:ln>
            <a:effectLst/>
          </p:spPr>
          <p:txBody>
            <a:bodyPr/>
            <a:lstStyle/>
            <a:p>
              <a:endParaRPr lang="en-US" dirty="0">
                <a:solidFill>
                  <a:prstClr val="black"/>
                </a:solidFill>
                <a:cs typeface="Arial" charset="0"/>
              </a:endParaRPr>
            </a:p>
          </p:txBody>
        </p:sp>
      </p:grpSp>
      <p:cxnSp>
        <p:nvCxnSpPr>
          <p:cNvPr id="88" name="Straight Connector 87"/>
          <p:cNvCxnSpPr/>
          <p:nvPr/>
        </p:nvCxnSpPr>
        <p:spPr>
          <a:xfrm flipV="1">
            <a:off x="4976745" y="2467205"/>
            <a:ext cx="1024428" cy="16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990308" y="2774970"/>
            <a:ext cx="1095102" cy="4206"/>
          </a:xfrm>
          <a:prstGeom prst="line">
            <a:avLst/>
          </a:prstGeom>
          <a:ln w="19050">
            <a:solidFill>
              <a:srgbClr val="DE9900"/>
            </a:solidFill>
          </a:ln>
        </p:spPr>
        <p:style>
          <a:lnRef idx="1">
            <a:schemeClr val="accent1"/>
          </a:lnRef>
          <a:fillRef idx="0">
            <a:schemeClr val="accent1"/>
          </a:fillRef>
          <a:effectRef idx="0">
            <a:schemeClr val="accent1"/>
          </a:effectRef>
          <a:fontRef idx="minor">
            <a:schemeClr val="tx1"/>
          </a:fontRef>
        </p:style>
      </p:cxnSp>
      <p:grpSp>
        <p:nvGrpSpPr>
          <p:cNvPr id="79" name="Group 497"/>
          <p:cNvGrpSpPr>
            <a:grpSpLocks/>
          </p:cNvGrpSpPr>
          <p:nvPr/>
        </p:nvGrpSpPr>
        <p:grpSpPr bwMode="gray">
          <a:xfrm rot="21247940">
            <a:off x="5646017" y="2204804"/>
            <a:ext cx="2123382" cy="1270013"/>
            <a:chOff x="3888" y="-192"/>
            <a:chExt cx="2046" cy="1370"/>
          </a:xfrm>
        </p:grpSpPr>
        <p:sp>
          <p:nvSpPr>
            <p:cNvPr id="82" name="Freeform 472"/>
            <p:cNvSpPr>
              <a:spLocks/>
            </p:cNvSpPr>
            <p:nvPr/>
          </p:nvSpPr>
          <p:spPr bwMode="gray">
            <a:xfrm>
              <a:off x="3888" y="-152"/>
              <a:ext cx="2046" cy="1330"/>
            </a:xfrm>
            <a:custGeom>
              <a:avLst/>
              <a:gdLst/>
              <a:ahLst/>
              <a:cxnLst>
                <a:cxn ang="0">
                  <a:pos x="614" y="732"/>
                </a:cxn>
                <a:cxn ang="0">
                  <a:pos x="1960" y="554"/>
                </a:cxn>
                <a:cxn ang="0">
                  <a:pos x="3144" y="1195"/>
                </a:cxn>
                <a:cxn ang="0">
                  <a:pos x="3225" y="1975"/>
                </a:cxn>
                <a:cxn ang="0">
                  <a:pos x="1529" y="1943"/>
                </a:cxn>
                <a:cxn ang="0">
                  <a:pos x="738" y="1378"/>
                </a:cxn>
                <a:cxn ang="0">
                  <a:pos x="614" y="732"/>
                </a:cxn>
              </a:cxnLst>
              <a:rect l="0" t="0" r="r" b="b"/>
              <a:pathLst>
                <a:path w="4021" h="2621">
                  <a:moveTo>
                    <a:pt x="614" y="732"/>
                  </a:moveTo>
                  <a:cubicBezTo>
                    <a:pt x="361" y="172"/>
                    <a:pt x="1481" y="0"/>
                    <a:pt x="1960" y="554"/>
                  </a:cubicBezTo>
                  <a:cubicBezTo>
                    <a:pt x="2283" y="468"/>
                    <a:pt x="3069" y="683"/>
                    <a:pt x="3144" y="1195"/>
                  </a:cubicBezTo>
                  <a:cubicBezTo>
                    <a:pt x="4021" y="1442"/>
                    <a:pt x="3720" y="1954"/>
                    <a:pt x="3225" y="1975"/>
                  </a:cubicBezTo>
                  <a:cubicBezTo>
                    <a:pt x="3375" y="2621"/>
                    <a:pt x="1793" y="2573"/>
                    <a:pt x="1529" y="1943"/>
                  </a:cubicBezTo>
                  <a:cubicBezTo>
                    <a:pt x="668" y="1970"/>
                    <a:pt x="576" y="1453"/>
                    <a:pt x="738" y="1378"/>
                  </a:cubicBezTo>
                  <a:cubicBezTo>
                    <a:pt x="555" y="1335"/>
                    <a:pt x="0" y="909"/>
                    <a:pt x="614" y="732"/>
                  </a:cubicBezTo>
                  <a:close/>
                </a:path>
              </a:pathLst>
            </a:custGeom>
            <a:solidFill>
              <a:srgbClr val="B2B2B2"/>
            </a:solidFill>
            <a:ln w="9525">
              <a:solidFill>
                <a:srgbClr val="B2B2B2"/>
              </a:solidFill>
              <a:round/>
              <a:headEnd/>
              <a:tailEnd/>
            </a:ln>
            <a:effectLst/>
          </p:spPr>
          <p:txBody>
            <a:bodyPr/>
            <a:lstStyle/>
            <a:p>
              <a:endParaRPr lang="en-US" dirty="0">
                <a:solidFill>
                  <a:prstClr val="black"/>
                </a:solidFill>
                <a:cs typeface="Arial" charset="0"/>
              </a:endParaRPr>
            </a:p>
          </p:txBody>
        </p:sp>
        <p:sp>
          <p:nvSpPr>
            <p:cNvPr id="86" name="Freeform 473"/>
            <p:cNvSpPr>
              <a:spLocks/>
            </p:cNvSpPr>
            <p:nvPr/>
          </p:nvSpPr>
          <p:spPr bwMode="gray">
            <a:xfrm>
              <a:off x="3888" y="-192"/>
              <a:ext cx="2043" cy="1330"/>
            </a:xfrm>
            <a:custGeom>
              <a:avLst/>
              <a:gdLst/>
              <a:ahLst/>
              <a:cxnLst>
                <a:cxn ang="0">
                  <a:pos x="614" y="732"/>
                </a:cxn>
                <a:cxn ang="0">
                  <a:pos x="1960" y="554"/>
                </a:cxn>
                <a:cxn ang="0">
                  <a:pos x="3144" y="1195"/>
                </a:cxn>
                <a:cxn ang="0">
                  <a:pos x="3225" y="1975"/>
                </a:cxn>
                <a:cxn ang="0">
                  <a:pos x="1529" y="1943"/>
                </a:cxn>
                <a:cxn ang="0">
                  <a:pos x="738" y="1378"/>
                </a:cxn>
                <a:cxn ang="0">
                  <a:pos x="614" y="732"/>
                </a:cxn>
              </a:cxnLst>
              <a:rect l="0" t="0" r="r" b="b"/>
              <a:pathLst>
                <a:path w="4021" h="2621">
                  <a:moveTo>
                    <a:pt x="614" y="732"/>
                  </a:moveTo>
                  <a:cubicBezTo>
                    <a:pt x="361" y="172"/>
                    <a:pt x="1481" y="0"/>
                    <a:pt x="1960" y="554"/>
                  </a:cubicBezTo>
                  <a:cubicBezTo>
                    <a:pt x="2283" y="468"/>
                    <a:pt x="3069" y="683"/>
                    <a:pt x="3144" y="1195"/>
                  </a:cubicBezTo>
                  <a:cubicBezTo>
                    <a:pt x="4021" y="1442"/>
                    <a:pt x="3720" y="1954"/>
                    <a:pt x="3225" y="1975"/>
                  </a:cubicBezTo>
                  <a:cubicBezTo>
                    <a:pt x="3375" y="2621"/>
                    <a:pt x="1793" y="2573"/>
                    <a:pt x="1529" y="1943"/>
                  </a:cubicBezTo>
                  <a:cubicBezTo>
                    <a:pt x="668" y="1970"/>
                    <a:pt x="576" y="1453"/>
                    <a:pt x="738" y="1378"/>
                  </a:cubicBezTo>
                  <a:cubicBezTo>
                    <a:pt x="555" y="1335"/>
                    <a:pt x="0" y="909"/>
                    <a:pt x="614" y="732"/>
                  </a:cubicBezTo>
                  <a:close/>
                </a:path>
              </a:pathLst>
            </a:custGeom>
            <a:solidFill>
              <a:schemeClr val="bg1">
                <a:lumMod val="85000"/>
              </a:schemeClr>
            </a:solidFill>
            <a:ln w="9525">
              <a:solidFill>
                <a:srgbClr val="B2B2B2"/>
              </a:solidFill>
              <a:round/>
              <a:headEnd/>
              <a:tailEnd/>
            </a:ln>
            <a:effectLst/>
          </p:spPr>
          <p:txBody>
            <a:bodyPr/>
            <a:lstStyle/>
            <a:p>
              <a:endParaRPr lang="en-US" dirty="0">
                <a:solidFill>
                  <a:prstClr val="black"/>
                </a:solidFill>
                <a:cs typeface="Arial" charset="0"/>
              </a:endParaRPr>
            </a:p>
          </p:txBody>
        </p:sp>
      </p:grpSp>
      <p:sp>
        <p:nvSpPr>
          <p:cNvPr id="2" name="Title 1"/>
          <p:cNvSpPr>
            <a:spLocks noGrp="1"/>
          </p:cNvSpPr>
          <p:nvPr>
            <p:ph type="title"/>
          </p:nvPr>
        </p:nvSpPr>
        <p:spPr/>
        <p:txBody>
          <a:bodyPr/>
          <a:lstStyle/>
          <a:p>
            <a:r>
              <a:rPr lang="en-US" dirty="0" smtClean="0"/>
              <a:t>Elephant Flow Management</a:t>
            </a:r>
            <a:endParaRPr lang="en-US" dirty="0"/>
          </a:p>
        </p:txBody>
      </p:sp>
      <p:sp>
        <p:nvSpPr>
          <p:cNvPr id="3" name="Text Placeholder 2"/>
          <p:cNvSpPr>
            <a:spLocks noGrp="1"/>
          </p:cNvSpPr>
          <p:nvPr>
            <p:ph type="body" sz="quarter" idx="13"/>
          </p:nvPr>
        </p:nvSpPr>
        <p:spPr>
          <a:xfrm>
            <a:off x="692002" y="721692"/>
            <a:ext cx="7742868" cy="271462"/>
          </a:xfrm>
        </p:spPr>
        <p:txBody>
          <a:bodyPr/>
          <a:lstStyle/>
          <a:p>
            <a:r>
              <a:rPr lang="en-US" dirty="0" smtClean="0"/>
              <a:t>Dynamic and Programmatic Action for Efficient Network</a:t>
            </a:r>
            <a:endParaRPr lang="en-US" dirty="0"/>
          </a:p>
        </p:txBody>
      </p:sp>
      <p:sp>
        <p:nvSpPr>
          <p:cNvPr id="7" name="Content Placeholder 6"/>
          <p:cNvSpPr>
            <a:spLocks noGrp="1"/>
          </p:cNvSpPr>
          <p:nvPr>
            <p:ph type="body" sz="quarter" idx="14"/>
          </p:nvPr>
        </p:nvSpPr>
        <p:spPr>
          <a:xfrm>
            <a:off x="414211" y="3888209"/>
            <a:ext cx="8534400" cy="539835"/>
          </a:xfrm>
        </p:spPr>
        <p:txBody>
          <a:bodyPr numCol="2"/>
          <a:lstStyle/>
          <a:p>
            <a:pPr>
              <a:lnSpc>
                <a:spcPct val="90000"/>
              </a:lnSpc>
              <a:spcBef>
                <a:spcPts val="0"/>
              </a:spcBef>
            </a:pPr>
            <a:r>
              <a:rPr lang="en-US" sz="1600" dirty="0" smtClean="0"/>
              <a:t>Programmable profile and action for elephant flow </a:t>
            </a:r>
          </a:p>
          <a:p>
            <a:pPr>
              <a:lnSpc>
                <a:spcPct val="90000"/>
              </a:lnSpc>
              <a:spcBef>
                <a:spcPts val="0"/>
              </a:spcBef>
            </a:pPr>
            <a:r>
              <a:rPr lang="en-US" sz="1600" dirty="0" smtClean="0"/>
              <a:t>Northbound API for scheduled or on-demand elephant flow management</a:t>
            </a:r>
            <a:endParaRPr lang="en-US" sz="1600" dirty="0"/>
          </a:p>
          <a:p>
            <a:pPr>
              <a:spcBef>
                <a:spcPts val="0"/>
              </a:spcBef>
            </a:pPr>
            <a:r>
              <a:rPr lang="en-US" sz="1600" dirty="0" smtClean="0"/>
              <a:t> No </a:t>
            </a:r>
            <a:r>
              <a:rPr lang="en-US" sz="1600" dirty="0"/>
              <a:t>impact to </a:t>
            </a:r>
            <a:r>
              <a:rPr lang="en-US" sz="1600" dirty="0" smtClean="0"/>
              <a:t>regular routing</a:t>
            </a:r>
            <a:endParaRPr lang="en-US" sz="1600" dirty="0"/>
          </a:p>
          <a:p>
            <a:pPr>
              <a:lnSpc>
                <a:spcPct val="90000"/>
              </a:lnSpc>
              <a:spcBef>
                <a:spcPts val="0"/>
              </a:spcBef>
            </a:pPr>
            <a:endParaRPr lang="en-US" sz="1600" dirty="0"/>
          </a:p>
        </p:txBody>
      </p:sp>
      <p:sp>
        <p:nvSpPr>
          <p:cNvPr id="5" name="Text Placeholder 4"/>
          <p:cNvSpPr>
            <a:spLocks noGrp="1"/>
          </p:cNvSpPr>
          <p:nvPr>
            <p:ph type="body" sz="quarter" idx="17"/>
          </p:nvPr>
        </p:nvSpPr>
        <p:spPr/>
        <p:txBody>
          <a:bodyPr/>
          <a:lstStyle/>
          <a:p>
            <a:endParaRPr lang="en-US"/>
          </a:p>
        </p:txBody>
      </p:sp>
      <p:sp>
        <p:nvSpPr>
          <p:cNvPr id="84" name="Footer Placeholder 7"/>
          <p:cNvSpPr>
            <a:spLocks noGrp="1"/>
          </p:cNvSpPr>
          <p:nvPr>
            <p:ph type="ftr" sz="quarter" idx="3"/>
          </p:nvPr>
        </p:nvSpPr>
        <p:spPr/>
        <p:txBody>
          <a:bodyPr/>
          <a:lstStyle/>
          <a:p>
            <a:r>
              <a:rPr lang="en-US" smtClean="0"/>
              <a:t>© 2015 BROCADE COMMUNICATIONS SYSTEMS, INC. COMPANY PROPRIETARY INFORMATION</a:t>
            </a:r>
            <a:endParaRPr lang="en-US" dirty="0"/>
          </a:p>
        </p:txBody>
      </p:sp>
      <p:cxnSp>
        <p:nvCxnSpPr>
          <p:cNvPr id="114" name="Straight Connector 113"/>
          <p:cNvCxnSpPr/>
          <p:nvPr/>
        </p:nvCxnSpPr>
        <p:spPr>
          <a:xfrm flipV="1">
            <a:off x="2971001" y="2471656"/>
            <a:ext cx="1961569" cy="17077"/>
          </a:xfrm>
          <a:prstGeom prst="line">
            <a:avLst/>
          </a:prstGeom>
          <a:ln w="57150">
            <a:solidFill>
              <a:srgbClr val="00B05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bwMode="auto">
          <a:xfrm>
            <a:off x="3654176" y="2508482"/>
            <a:ext cx="1210936" cy="153888"/>
          </a:xfrm>
          <a:prstGeom prst="rect">
            <a:avLst/>
          </a:prstGeom>
          <a:noFill/>
          <a:ln w="19050" algn="ctr">
            <a:noFill/>
            <a:miter lim="800000"/>
            <a:headEnd/>
            <a:tailEnd/>
          </a:ln>
        </p:spPr>
        <p:txBody>
          <a:bodyPr wrap="square" lIns="0" tIns="0" rIns="0" bIns="0" rtlCol="0">
            <a:spAutoFit/>
          </a:bodyPr>
          <a:lstStyle/>
          <a:p>
            <a:pPr algn="ctr"/>
            <a:r>
              <a:rPr lang="en-US" sz="1000" dirty="0" smtClean="0">
                <a:solidFill>
                  <a:srgbClr val="00B050"/>
                </a:solidFill>
              </a:rPr>
              <a:t>Normal Forwarding</a:t>
            </a:r>
          </a:p>
        </p:txBody>
      </p:sp>
      <p:sp>
        <p:nvSpPr>
          <p:cNvPr id="112" name="TextBox 111"/>
          <p:cNvSpPr txBox="1"/>
          <p:nvPr/>
        </p:nvSpPr>
        <p:spPr bwMode="auto">
          <a:xfrm>
            <a:off x="5489024" y="1926206"/>
            <a:ext cx="1261613" cy="153888"/>
          </a:xfrm>
          <a:prstGeom prst="rect">
            <a:avLst/>
          </a:prstGeom>
          <a:noFill/>
          <a:ln w="19050" algn="ctr">
            <a:noFill/>
            <a:miter lim="800000"/>
            <a:headEnd/>
            <a:tailEnd/>
          </a:ln>
        </p:spPr>
        <p:txBody>
          <a:bodyPr wrap="square" lIns="0" tIns="0" rIns="0" bIns="0" rtlCol="0">
            <a:spAutoFit/>
          </a:bodyPr>
          <a:lstStyle/>
          <a:p>
            <a:r>
              <a:rPr lang="en-US" sz="1000" dirty="0" smtClean="0">
                <a:solidFill>
                  <a:prstClr val="black"/>
                </a:solidFill>
              </a:rPr>
              <a:t>OF rule</a:t>
            </a:r>
          </a:p>
        </p:txBody>
      </p:sp>
      <p:sp>
        <p:nvSpPr>
          <p:cNvPr id="126" name="TextBox 125"/>
          <p:cNvSpPr txBox="1"/>
          <p:nvPr/>
        </p:nvSpPr>
        <p:spPr bwMode="auto">
          <a:xfrm>
            <a:off x="1012771" y="2549639"/>
            <a:ext cx="807913" cy="161583"/>
          </a:xfrm>
          <a:prstGeom prst="rect">
            <a:avLst/>
          </a:prstGeom>
          <a:noFill/>
          <a:ln w="19050" algn="ctr">
            <a:noFill/>
            <a:miter lim="800000"/>
            <a:headEnd/>
            <a:tailEnd/>
          </a:ln>
        </p:spPr>
        <p:txBody>
          <a:bodyPr wrap="none" lIns="0" tIns="0" rIns="0" bIns="0" rtlCol="0">
            <a:spAutoFit/>
          </a:bodyPr>
          <a:lstStyle/>
          <a:p>
            <a:pPr algn="ctr"/>
            <a:r>
              <a:rPr lang="en-US" sz="1050" b="1" dirty="0" smtClean="0">
                <a:solidFill>
                  <a:prstClr val="black"/>
                </a:solidFill>
              </a:rPr>
              <a:t>WAN / Cloud</a:t>
            </a:r>
          </a:p>
        </p:txBody>
      </p:sp>
      <p:sp>
        <p:nvSpPr>
          <p:cNvPr id="68" name="Rounded Rectangle 67"/>
          <p:cNvSpPr/>
          <p:nvPr/>
        </p:nvSpPr>
        <p:spPr bwMode="auto">
          <a:xfrm>
            <a:off x="2942329" y="1318423"/>
            <a:ext cx="686120" cy="256073"/>
          </a:xfrm>
          <a:prstGeom prst="roundRect">
            <a:avLst>
              <a:gd name="adj" fmla="val 750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w="19050" algn="ctr">
            <a:solidFill>
              <a:schemeClr val="accent4"/>
            </a:solidFill>
            <a:miter lim="800000"/>
            <a:headEnd/>
            <a:tailEnd/>
          </a:ln>
          <a:effectLst>
            <a:outerShdw blurRad="50800" dist="38100" dir="2700000" algn="tl" rotWithShape="0">
              <a:prstClr val="black">
                <a:alpha val="40000"/>
              </a:prstClr>
            </a:outerShdw>
          </a:effectLst>
        </p:spPr>
        <p:txBody>
          <a:bodyPr wrap="square" tIns="27432" bIns="27432" rtlCol="0" anchor="ctr"/>
          <a:lstStyle/>
          <a:p>
            <a:pPr algn="ctr">
              <a:lnSpc>
                <a:spcPts val="900"/>
              </a:lnSpc>
            </a:pPr>
            <a:r>
              <a:rPr lang="en-US" sz="1000" dirty="0" err="1" smtClean="0">
                <a:solidFill>
                  <a:schemeClr val="bg1"/>
                </a:solidFill>
                <a:effectLst>
                  <a:outerShdw blurRad="38100" dist="38100" dir="2700000" algn="tl">
                    <a:srgbClr val="000000">
                      <a:alpha val="43137"/>
                    </a:srgbClr>
                  </a:outerShdw>
                </a:effectLst>
                <a:latin typeface="Franklin Gothic Medium" pitchFamily="34" charset="0"/>
              </a:rPr>
              <a:t>sFlow</a:t>
            </a:r>
            <a:r>
              <a:rPr lang="en-US" sz="1000" dirty="0" smtClean="0">
                <a:solidFill>
                  <a:schemeClr val="bg1"/>
                </a:solidFill>
                <a:effectLst>
                  <a:outerShdw blurRad="38100" dist="38100" dir="2700000" algn="tl">
                    <a:srgbClr val="000000">
                      <a:alpha val="43137"/>
                    </a:srgbClr>
                  </a:outerShdw>
                </a:effectLst>
                <a:latin typeface="Franklin Gothic Medium" pitchFamily="34" charset="0"/>
              </a:rPr>
              <a:t> Collector</a:t>
            </a:r>
            <a:endParaRPr lang="en-US" sz="1000" dirty="0">
              <a:solidFill>
                <a:schemeClr val="bg1"/>
              </a:solidFill>
              <a:effectLst>
                <a:outerShdw blurRad="38100" dist="38100" dir="2700000" algn="tl">
                  <a:srgbClr val="000000">
                    <a:alpha val="43137"/>
                  </a:srgbClr>
                </a:outerShdw>
              </a:effectLst>
              <a:latin typeface="Franklin Gothic Medium" pitchFamily="34" charset="0"/>
            </a:endParaRPr>
          </a:p>
        </p:txBody>
      </p:sp>
      <p:cxnSp>
        <p:nvCxnSpPr>
          <p:cNvPr id="75" name="Straight Arrow Connector 74"/>
          <p:cNvCxnSpPr>
            <a:endCxn id="89" idx="1"/>
          </p:cNvCxnSpPr>
          <p:nvPr/>
        </p:nvCxnSpPr>
        <p:spPr>
          <a:xfrm>
            <a:off x="5107959" y="1309213"/>
            <a:ext cx="810223" cy="5140"/>
          </a:xfrm>
          <a:prstGeom prst="straightConnector1">
            <a:avLst/>
          </a:prstGeom>
          <a:ln w="190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bwMode="auto">
          <a:xfrm>
            <a:off x="5108108" y="1389758"/>
            <a:ext cx="1093696" cy="307777"/>
          </a:xfrm>
          <a:prstGeom prst="rect">
            <a:avLst/>
          </a:prstGeom>
          <a:noFill/>
          <a:ln w="19050" algn="ctr">
            <a:noFill/>
            <a:miter lim="800000"/>
            <a:headEnd/>
            <a:tailEnd/>
          </a:ln>
        </p:spPr>
        <p:txBody>
          <a:bodyPr wrap="square" lIns="0" tIns="0" rIns="0" bIns="0" rtlCol="0">
            <a:spAutoFit/>
          </a:bodyPr>
          <a:lstStyle/>
          <a:p>
            <a:r>
              <a:rPr lang="en-US" sz="1000" dirty="0" smtClean="0">
                <a:solidFill>
                  <a:prstClr val="black"/>
                </a:solidFill>
              </a:rPr>
              <a:t>matched flow parameters, action</a:t>
            </a:r>
          </a:p>
        </p:txBody>
      </p:sp>
      <p:cxnSp>
        <p:nvCxnSpPr>
          <p:cNvPr id="59" name="Straight Connector 58"/>
          <p:cNvCxnSpPr/>
          <p:nvPr/>
        </p:nvCxnSpPr>
        <p:spPr>
          <a:xfrm flipV="1">
            <a:off x="3141955" y="1636277"/>
            <a:ext cx="0" cy="815860"/>
          </a:xfrm>
          <a:prstGeom prst="line">
            <a:avLst/>
          </a:prstGeom>
          <a:ln w="19050">
            <a:solidFill>
              <a:schemeClr val="accent4"/>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bwMode="auto">
          <a:xfrm>
            <a:off x="2205439" y="1721001"/>
            <a:ext cx="914452" cy="461665"/>
          </a:xfrm>
          <a:prstGeom prst="rect">
            <a:avLst/>
          </a:prstGeom>
          <a:noFill/>
          <a:ln w="19050" algn="ctr">
            <a:noFill/>
            <a:miter lim="800000"/>
            <a:headEnd/>
            <a:tailEnd/>
          </a:ln>
        </p:spPr>
        <p:txBody>
          <a:bodyPr wrap="square" lIns="0" tIns="0" rIns="0" bIns="0" rtlCol="0">
            <a:spAutoFit/>
          </a:bodyPr>
          <a:lstStyle/>
          <a:p>
            <a:pPr algn="ctr"/>
            <a:r>
              <a:rPr lang="en-US" sz="1000" dirty="0" err="1" smtClean="0">
                <a:solidFill>
                  <a:srgbClr val="6D9442"/>
                </a:solidFill>
              </a:rPr>
              <a:t>sFlow</a:t>
            </a:r>
            <a:r>
              <a:rPr lang="en-US" sz="1000" dirty="0" smtClean="0">
                <a:solidFill>
                  <a:srgbClr val="6D9442"/>
                </a:solidFill>
              </a:rPr>
              <a:t> samples</a:t>
            </a:r>
          </a:p>
          <a:p>
            <a:pPr algn="ctr"/>
            <a:r>
              <a:rPr lang="en-US" sz="1000" dirty="0">
                <a:solidFill>
                  <a:srgbClr val="6D9442"/>
                </a:solidFill>
              </a:rPr>
              <a:t>f</a:t>
            </a:r>
            <a:r>
              <a:rPr lang="en-US" sz="1000" dirty="0" smtClean="0">
                <a:solidFill>
                  <a:srgbClr val="6D9442"/>
                </a:solidFill>
              </a:rPr>
              <a:t>or flow</a:t>
            </a:r>
          </a:p>
          <a:p>
            <a:pPr algn="ctr"/>
            <a:r>
              <a:rPr lang="en-US" sz="1000" dirty="0" smtClean="0">
                <a:solidFill>
                  <a:srgbClr val="6D9442"/>
                </a:solidFill>
              </a:rPr>
              <a:t>visibility</a:t>
            </a:r>
          </a:p>
        </p:txBody>
      </p:sp>
      <p:sp>
        <p:nvSpPr>
          <p:cNvPr id="73" name="TextBox 72"/>
          <p:cNvSpPr txBox="1"/>
          <p:nvPr/>
        </p:nvSpPr>
        <p:spPr bwMode="auto">
          <a:xfrm>
            <a:off x="2951031" y="2554718"/>
            <a:ext cx="592831" cy="307777"/>
          </a:xfrm>
          <a:prstGeom prst="rect">
            <a:avLst/>
          </a:prstGeom>
          <a:noFill/>
          <a:ln w="19050" algn="ctr">
            <a:noFill/>
            <a:miter lim="800000"/>
            <a:headEnd/>
            <a:tailEnd/>
          </a:ln>
        </p:spPr>
        <p:txBody>
          <a:bodyPr wrap="square" lIns="0" tIns="0" rIns="0" bIns="0" rtlCol="0">
            <a:spAutoFit/>
          </a:bodyPr>
          <a:lstStyle/>
          <a:p>
            <a:pPr algn="ctr"/>
            <a:r>
              <a:rPr lang="en-US" sz="1000" dirty="0" smtClean="0">
                <a:solidFill>
                  <a:schemeClr val="accent3"/>
                </a:solidFill>
              </a:rPr>
              <a:t>OF </a:t>
            </a:r>
            <a:br>
              <a:rPr lang="en-US" sz="1000" dirty="0" smtClean="0">
                <a:solidFill>
                  <a:schemeClr val="accent3"/>
                </a:solidFill>
              </a:rPr>
            </a:br>
            <a:r>
              <a:rPr lang="en-US" sz="1000" dirty="0" smtClean="0">
                <a:solidFill>
                  <a:schemeClr val="accent3"/>
                </a:solidFill>
              </a:rPr>
              <a:t>Matching</a:t>
            </a:r>
          </a:p>
        </p:txBody>
      </p:sp>
      <p:grpSp>
        <p:nvGrpSpPr>
          <p:cNvPr id="87" name="Group 86"/>
          <p:cNvGrpSpPr/>
          <p:nvPr/>
        </p:nvGrpSpPr>
        <p:grpSpPr>
          <a:xfrm>
            <a:off x="5918182" y="1160787"/>
            <a:ext cx="1481593" cy="307131"/>
            <a:chOff x="4810125" y="1172365"/>
            <a:chExt cx="1438275" cy="219546"/>
          </a:xfrm>
        </p:grpSpPr>
        <p:sp>
          <p:nvSpPr>
            <p:cNvPr id="89" name="Rounded Rectangle 88"/>
            <p:cNvSpPr>
              <a:spLocks noChangeArrowheads="1"/>
            </p:cNvSpPr>
            <p:nvPr/>
          </p:nvSpPr>
          <p:spPr bwMode="auto">
            <a:xfrm>
              <a:off x="4810125" y="1172365"/>
              <a:ext cx="1438275" cy="219546"/>
            </a:xfrm>
            <a:prstGeom prst="roundRect">
              <a:avLst>
                <a:gd name="adj" fmla="val 10683"/>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12700">
              <a:solidFill>
                <a:schemeClr val="accent1"/>
              </a:solidFill>
              <a:prstDash val="solid"/>
              <a:round/>
              <a:headEnd/>
              <a:tailEnd/>
            </a:ln>
            <a:effectLst/>
          </p:spPr>
          <p:txBody>
            <a:bodyPr lIns="0" rIns="0" anchor="ctr"/>
            <a:lstStyle/>
            <a:p>
              <a:pPr algn="ctr">
                <a:lnSpc>
                  <a:spcPct val="90000"/>
                </a:lnSpc>
                <a:defRPr/>
              </a:pPr>
              <a:endParaRPr lang="en-US" sz="1000" dirty="0" smtClean="0">
                <a:solidFill>
                  <a:prstClr val="white"/>
                </a:solidFill>
                <a:effectLst>
                  <a:outerShdw blurRad="63500" dist="25400" dir="2700000" algn="tl" rotWithShape="0">
                    <a:srgbClr val="000000">
                      <a:alpha val="40000"/>
                    </a:srgbClr>
                  </a:outerShdw>
                </a:effectLst>
                <a:latin typeface="Franklin Gothic Medium Cond" pitchFamily="34" charset="0"/>
                <a:ea typeface="ＭＳ Ｐゴシック" charset="0"/>
                <a:cs typeface="ＭＳ Ｐゴシック" charset="0"/>
              </a:endParaRPr>
            </a:p>
          </p:txBody>
        </p:sp>
        <p:pic>
          <p:nvPicPr>
            <p:cNvPr id="90" name="Picture 89" descr="open_daylight_logo_over_d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476" y="1198745"/>
              <a:ext cx="613572" cy="166786"/>
            </a:xfrm>
            <a:prstGeom prst="rect">
              <a:avLst/>
            </a:prstGeom>
            <a:effectLst>
              <a:outerShdw blurRad="76200" dist="25400" dir="5400000" algn="tl" rotWithShape="0">
                <a:srgbClr val="000000">
                  <a:alpha val="40000"/>
                </a:srgbClr>
              </a:outerShdw>
            </a:effectLst>
          </p:spPr>
        </p:pic>
      </p:grpSp>
      <p:sp>
        <p:nvSpPr>
          <p:cNvPr id="91" name="TextBox 90"/>
          <p:cNvSpPr txBox="1"/>
          <p:nvPr/>
        </p:nvSpPr>
        <p:spPr bwMode="auto">
          <a:xfrm>
            <a:off x="6125075" y="2692906"/>
            <a:ext cx="1045006" cy="169277"/>
          </a:xfrm>
          <a:prstGeom prst="rect">
            <a:avLst/>
          </a:prstGeom>
          <a:noFill/>
          <a:ln w="19050" algn="ctr">
            <a:noFill/>
            <a:miter lim="800000"/>
            <a:headEnd/>
            <a:tailEnd/>
          </a:ln>
        </p:spPr>
        <p:txBody>
          <a:bodyPr wrap="square" lIns="0" tIns="0" rIns="0" bIns="0" rtlCol="0">
            <a:spAutoFit/>
          </a:bodyPr>
          <a:lstStyle/>
          <a:p>
            <a:pPr algn="ctr"/>
            <a:r>
              <a:rPr lang="en-US" sz="1100" b="1" dirty="0" smtClean="0">
                <a:solidFill>
                  <a:prstClr val="black"/>
                </a:solidFill>
              </a:rPr>
              <a:t>Campus / DC</a:t>
            </a:r>
          </a:p>
        </p:txBody>
      </p:sp>
      <p:sp>
        <p:nvSpPr>
          <p:cNvPr id="83" name="Rounded Rectangle 82"/>
          <p:cNvSpPr/>
          <p:nvPr/>
        </p:nvSpPr>
        <p:spPr bwMode="auto">
          <a:xfrm>
            <a:off x="4398156" y="1315195"/>
            <a:ext cx="614661" cy="256073"/>
          </a:xfrm>
          <a:prstGeom prst="roundRect">
            <a:avLst>
              <a:gd name="adj" fmla="val 750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w="19050" algn="ctr">
            <a:solidFill>
              <a:schemeClr val="accent4"/>
            </a:solidFill>
            <a:miter lim="800000"/>
            <a:headEnd/>
            <a:tailEnd/>
          </a:ln>
          <a:effectLst>
            <a:outerShdw blurRad="50800" dist="38100" dir="2700000" algn="tl" rotWithShape="0">
              <a:prstClr val="black">
                <a:alpha val="40000"/>
              </a:prstClr>
            </a:outerShdw>
          </a:effectLst>
        </p:spPr>
        <p:txBody>
          <a:bodyPr wrap="square" tIns="27432" bIns="27432" rtlCol="0" anchor="ctr"/>
          <a:lstStyle/>
          <a:p>
            <a:pPr algn="ctr">
              <a:lnSpc>
                <a:spcPts val="900"/>
              </a:lnSpc>
            </a:pPr>
            <a:r>
              <a:rPr lang="en-US" sz="1000" dirty="0">
                <a:solidFill>
                  <a:schemeClr val="bg1"/>
                </a:solidFill>
                <a:effectLst>
                  <a:outerShdw blurRad="38100" dist="38100" dir="2700000" algn="tl">
                    <a:srgbClr val="000000">
                      <a:alpha val="43137"/>
                    </a:srgbClr>
                  </a:outerShdw>
                </a:effectLst>
                <a:latin typeface="Franklin Gothic Medium" pitchFamily="34" charset="0"/>
              </a:rPr>
              <a:t>Flow </a:t>
            </a:r>
            <a:r>
              <a:rPr lang="en-US" sz="1000" dirty="0" smtClean="0">
                <a:solidFill>
                  <a:schemeClr val="bg1"/>
                </a:solidFill>
                <a:effectLst>
                  <a:outerShdw blurRad="38100" dist="38100" dir="2700000" algn="tl">
                    <a:srgbClr val="000000">
                      <a:alpha val="43137"/>
                    </a:srgbClr>
                  </a:outerShdw>
                </a:effectLst>
                <a:latin typeface="Franklin Gothic Medium" pitchFamily="34" charset="0"/>
              </a:rPr>
              <a:t>Policy</a:t>
            </a:r>
            <a:endParaRPr lang="en-US" sz="1000" dirty="0">
              <a:solidFill>
                <a:schemeClr val="bg1"/>
              </a:solidFill>
              <a:effectLst>
                <a:outerShdw blurRad="38100" dist="38100" dir="2700000" algn="tl">
                  <a:srgbClr val="000000">
                    <a:alpha val="43137"/>
                  </a:srgbClr>
                </a:outerShdw>
              </a:effectLst>
              <a:latin typeface="Franklin Gothic Medium" pitchFamily="34" charset="0"/>
            </a:endParaRPr>
          </a:p>
        </p:txBody>
      </p:sp>
      <p:sp>
        <p:nvSpPr>
          <p:cNvPr id="92" name="Rounded Rectangle 91"/>
          <p:cNvSpPr/>
          <p:nvPr/>
        </p:nvSpPr>
        <p:spPr bwMode="auto">
          <a:xfrm>
            <a:off x="3683241" y="1313482"/>
            <a:ext cx="656608" cy="256073"/>
          </a:xfrm>
          <a:prstGeom prst="roundRect">
            <a:avLst>
              <a:gd name="adj" fmla="val 750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w="19050" algn="ctr">
            <a:solidFill>
              <a:schemeClr val="accent4"/>
            </a:solidFill>
            <a:miter lim="800000"/>
            <a:headEnd/>
            <a:tailEnd/>
          </a:ln>
          <a:effectLst>
            <a:outerShdw blurRad="50800" dist="38100" dir="2700000" algn="tl" rotWithShape="0">
              <a:prstClr val="black">
                <a:alpha val="40000"/>
              </a:prstClr>
            </a:outerShdw>
          </a:effectLst>
        </p:spPr>
        <p:txBody>
          <a:bodyPr wrap="square" tIns="27432" bIns="27432" rtlCol="0" anchor="ctr"/>
          <a:lstStyle/>
          <a:p>
            <a:pPr algn="ctr">
              <a:lnSpc>
                <a:spcPts val="1300"/>
              </a:lnSpc>
            </a:pPr>
            <a:r>
              <a:rPr lang="en-US" sz="1000" dirty="0" smtClean="0">
                <a:solidFill>
                  <a:schemeClr val="bg1"/>
                </a:solidFill>
                <a:effectLst>
                  <a:outerShdw blurRad="38100" dist="38100" dir="2700000" algn="tl">
                    <a:srgbClr val="000000">
                      <a:alpha val="43137"/>
                    </a:srgbClr>
                  </a:outerShdw>
                </a:effectLst>
                <a:latin typeface="Franklin Gothic Medium" pitchFamily="34" charset="0"/>
              </a:rPr>
              <a:t>Monitor </a:t>
            </a:r>
            <a:endParaRPr lang="en-US" sz="1000" dirty="0">
              <a:solidFill>
                <a:schemeClr val="bg1"/>
              </a:solidFill>
              <a:effectLst>
                <a:outerShdw blurRad="38100" dist="38100" dir="2700000" algn="tl">
                  <a:srgbClr val="000000">
                    <a:alpha val="43137"/>
                  </a:srgbClr>
                </a:outerShdw>
              </a:effectLst>
              <a:latin typeface="Franklin Gothic Medium" pitchFamily="34" charset="0"/>
            </a:endParaRPr>
          </a:p>
        </p:txBody>
      </p:sp>
      <p:cxnSp>
        <p:nvCxnSpPr>
          <p:cNvPr id="56" name="Straight Connector 55"/>
          <p:cNvCxnSpPr/>
          <p:nvPr/>
        </p:nvCxnSpPr>
        <p:spPr>
          <a:xfrm>
            <a:off x="3606253" y="3048893"/>
            <a:ext cx="1326317" cy="7863"/>
          </a:xfrm>
          <a:prstGeom prst="line">
            <a:avLst/>
          </a:prstGeom>
          <a:ln w="57150">
            <a:solidFill>
              <a:srgbClr val="DE99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bwMode="auto">
          <a:xfrm>
            <a:off x="5020724" y="2505001"/>
            <a:ext cx="848620" cy="153888"/>
          </a:xfrm>
          <a:prstGeom prst="rect">
            <a:avLst/>
          </a:prstGeom>
          <a:noFill/>
          <a:ln w="19050" algn="ctr">
            <a:noFill/>
            <a:miter lim="800000"/>
            <a:headEnd/>
            <a:tailEnd/>
          </a:ln>
        </p:spPr>
        <p:txBody>
          <a:bodyPr wrap="square" lIns="0" tIns="0" rIns="0" bIns="0" rtlCol="0">
            <a:spAutoFit/>
          </a:bodyPr>
          <a:lstStyle/>
          <a:p>
            <a:r>
              <a:rPr lang="en-US" sz="1000" dirty="0" smtClean="0">
                <a:solidFill>
                  <a:prstClr val="black"/>
                </a:solidFill>
              </a:rPr>
              <a:t>Regular Traffic</a:t>
            </a:r>
          </a:p>
        </p:txBody>
      </p:sp>
      <p:sp>
        <p:nvSpPr>
          <p:cNvPr id="63" name="TextBox 62"/>
          <p:cNvSpPr txBox="1"/>
          <p:nvPr/>
        </p:nvSpPr>
        <p:spPr bwMode="auto">
          <a:xfrm>
            <a:off x="5028117" y="3109327"/>
            <a:ext cx="1169821" cy="307777"/>
          </a:xfrm>
          <a:prstGeom prst="rect">
            <a:avLst/>
          </a:prstGeom>
          <a:noFill/>
          <a:ln w="19050" algn="ctr">
            <a:noFill/>
            <a:miter lim="800000"/>
            <a:headEnd/>
            <a:tailEnd/>
          </a:ln>
        </p:spPr>
        <p:txBody>
          <a:bodyPr wrap="square" lIns="0" tIns="0" rIns="0" bIns="0" rtlCol="0">
            <a:spAutoFit/>
          </a:bodyPr>
          <a:lstStyle/>
          <a:p>
            <a:r>
              <a:rPr lang="en-US" sz="1000" dirty="0" smtClean="0">
                <a:solidFill>
                  <a:prstClr val="black"/>
                </a:solidFill>
              </a:rPr>
              <a:t>Dedicated network for Elephants</a:t>
            </a:r>
          </a:p>
        </p:txBody>
      </p:sp>
      <p:sp>
        <p:nvSpPr>
          <p:cNvPr id="65" name="TextBox 64"/>
          <p:cNvSpPr txBox="1"/>
          <p:nvPr/>
        </p:nvSpPr>
        <p:spPr bwMode="auto">
          <a:xfrm>
            <a:off x="3822688" y="3104784"/>
            <a:ext cx="714784" cy="153888"/>
          </a:xfrm>
          <a:prstGeom prst="rect">
            <a:avLst/>
          </a:prstGeom>
          <a:noFill/>
          <a:ln w="19050" algn="ctr">
            <a:noFill/>
            <a:miter lim="800000"/>
            <a:headEnd/>
            <a:tailEnd/>
          </a:ln>
        </p:spPr>
        <p:txBody>
          <a:bodyPr wrap="square" lIns="0" tIns="0" rIns="0" bIns="0" rtlCol="0">
            <a:spAutoFit/>
          </a:bodyPr>
          <a:lstStyle/>
          <a:p>
            <a:pPr algn="ctr"/>
            <a:r>
              <a:rPr lang="en-US" sz="1000" dirty="0" smtClean="0">
                <a:solidFill>
                  <a:srgbClr val="DE9900"/>
                </a:solidFill>
              </a:rPr>
              <a:t>Re-direct</a:t>
            </a:r>
          </a:p>
        </p:txBody>
      </p:sp>
      <p:cxnSp>
        <p:nvCxnSpPr>
          <p:cNvPr id="104" name="Straight Arrow Connector 103"/>
          <p:cNvCxnSpPr/>
          <p:nvPr/>
        </p:nvCxnSpPr>
        <p:spPr>
          <a:xfrm>
            <a:off x="2057445" y="1304073"/>
            <a:ext cx="810223" cy="5140"/>
          </a:xfrm>
          <a:prstGeom prst="straightConnector1">
            <a:avLst/>
          </a:prstGeom>
          <a:ln w="190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bwMode="auto">
          <a:xfrm>
            <a:off x="586013" y="1106590"/>
            <a:ext cx="1833129" cy="307777"/>
          </a:xfrm>
          <a:prstGeom prst="rect">
            <a:avLst/>
          </a:prstGeom>
          <a:noFill/>
          <a:ln w="19050" algn="ctr">
            <a:noFill/>
            <a:miter lim="800000"/>
            <a:headEnd/>
            <a:tailEnd/>
          </a:ln>
        </p:spPr>
        <p:txBody>
          <a:bodyPr wrap="square" lIns="0" tIns="0" rIns="0" bIns="0" rtlCol="0">
            <a:spAutoFit/>
          </a:bodyPr>
          <a:lstStyle/>
          <a:p>
            <a:pPr algn="ctr"/>
            <a:r>
              <a:rPr lang="en-US" sz="1000" dirty="0" smtClean="0">
                <a:solidFill>
                  <a:srgbClr val="000000"/>
                </a:solidFill>
              </a:rPr>
              <a:t>Programmable / Scheduled via Northbound API</a:t>
            </a:r>
          </a:p>
        </p:txBody>
      </p:sp>
      <p:cxnSp>
        <p:nvCxnSpPr>
          <p:cNvPr id="106" name="Straight Connector 105"/>
          <p:cNvCxnSpPr/>
          <p:nvPr/>
        </p:nvCxnSpPr>
        <p:spPr>
          <a:xfrm>
            <a:off x="3614869" y="2524222"/>
            <a:ext cx="3610" cy="532534"/>
          </a:xfrm>
          <a:prstGeom prst="line">
            <a:avLst/>
          </a:prstGeom>
          <a:ln w="38100">
            <a:solidFill>
              <a:srgbClr val="DE99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968936" y="2487257"/>
            <a:ext cx="711798" cy="5429"/>
          </a:xfrm>
          <a:prstGeom prst="line">
            <a:avLst/>
          </a:prstGeom>
          <a:ln w="57150">
            <a:solidFill>
              <a:schemeClr val="accent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659" y="1752698"/>
            <a:ext cx="589961" cy="437971"/>
          </a:xfrm>
          <a:prstGeom prst="rect">
            <a:avLst/>
          </a:prstGeom>
        </p:spPr>
      </p:pic>
      <p:grpSp>
        <p:nvGrpSpPr>
          <p:cNvPr id="98" name="Group 97"/>
          <p:cNvGrpSpPr/>
          <p:nvPr/>
        </p:nvGrpSpPr>
        <p:grpSpPr>
          <a:xfrm>
            <a:off x="1231791" y="1699888"/>
            <a:ext cx="901707" cy="264160"/>
            <a:chOff x="1286768" y="1645511"/>
            <a:chExt cx="901707" cy="264160"/>
          </a:xfrm>
        </p:grpSpPr>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768" y="1645511"/>
              <a:ext cx="264160" cy="264160"/>
            </a:xfrm>
            <a:prstGeom prst="rect">
              <a:avLst/>
            </a:prstGeom>
          </p:spPr>
        </p:pic>
        <p:sp>
          <p:nvSpPr>
            <p:cNvPr id="120" name="TextBox 119"/>
            <p:cNvSpPr txBox="1"/>
            <p:nvPr/>
          </p:nvSpPr>
          <p:spPr bwMode="auto">
            <a:xfrm>
              <a:off x="1498019" y="1700647"/>
              <a:ext cx="690456" cy="153888"/>
            </a:xfrm>
            <a:prstGeom prst="rect">
              <a:avLst/>
            </a:prstGeom>
            <a:noFill/>
            <a:ln w="19050" algn="ctr">
              <a:noFill/>
              <a:miter lim="800000"/>
              <a:headEnd/>
              <a:tailEnd/>
            </a:ln>
          </p:spPr>
          <p:txBody>
            <a:bodyPr wrap="square" lIns="0" tIns="0" rIns="0" bIns="0" rtlCol="0">
              <a:spAutoFit/>
            </a:bodyPr>
            <a:lstStyle/>
            <a:p>
              <a:pPr algn="ctr"/>
              <a:r>
                <a:rPr lang="en-US" sz="1000" i="1" dirty="0" smtClean="0">
                  <a:solidFill>
                    <a:srgbClr val="000000"/>
                  </a:solidFill>
                  <a:latin typeface="Arial Black" panose="020B0A04020102020204" pitchFamily="34" charset="0"/>
                </a:rPr>
                <a:t>Backup</a:t>
              </a:r>
            </a:p>
          </p:txBody>
        </p:sp>
      </p:grpSp>
      <p:pic>
        <p:nvPicPr>
          <p:cNvPr id="99" name="Picture 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3836" y="1964867"/>
            <a:ext cx="298809" cy="298809"/>
          </a:xfrm>
          <a:prstGeom prst="rect">
            <a:avLst/>
          </a:prstGeom>
        </p:spPr>
      </p:pic>
      <p:sp>
        <p:nvSpPr>
          <p:cNvPr id="123" name="TextBox 122"/>
          <p:cNvSpPr txBox="1"/>
          <p:nvPr/>
        </p:nvSpPr>
        <p:spPr bwMode="auto">
          <a:xfrm>
            <a:off x="1718004" y="1952310"/>
            <a:ext cx="767271" cy="307777"/>
          </a:xfrm>
          <a:prstGeom prst="rect">
            <a:avLst/>
          </a:prstGeom>
          <a:noFill/>
          <a:ln w="19050" algn="ctr">
            <a:noFill/>
            <a:miter lim="800000"/>
            <a:headEnd/>
            <a:tailEnd/>
          </a:ln>
        </p:spPr>
        <p:txBody>
          <a:bodyPr wrap="square" lIns="0" tIns="0" rIns="0" bIns="0" rtlCol="0">
            <a:spAutoFit/>
          </a:bodyPr>
          <a:lstStyle/>
          <a:p>
            <a:r>
              <a:rPr lang="en-US" sz="1000" dirty="0" smtClean="0">
                <a:solidFill>
                  <a:prstClr val="black"/>
                </a:solidFill>
                <a:latin typeface="Arial Narrow" panose="020B0606020202030204" pitchFamily="34" charset="0"/>
              </a:rPr>
              <a:t>Scientific Computing</a:t>
            </a:r>
          </a:p>
        </p:txBody>
      </p:sp>
      <p:cxnSp>
        <p:nvCxnSpPr>
          <p:cNvPr id="61" name="Straight Connector 60"/>
          <p:cNvCxnSpPr/>
          <p:nvPr/>
        </p:nvCxnSpPr>
        <p:spPr>
          <a:xfrm>
            <a:off x="3639612" y="2778460"/>
            <a:ext cx="1326317" cy="7863"/>
          </a:xfrm>
          <a:prstGeom prst="line">
            <a:avLst/>
          </a:prstGeom>
          <a:ln w="57150">
            <a:solidFill>
              <a:srgbClr val="DE99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976745" y="3062808"/>
            <a:ext cx="1095102" cy="4206"/>
          </a:xfrm>
          <a:prstGeom prst="line">
            <a:avLst/>
          </a:prstGeom>
          <a:ln w="19050">
            <a:solidFill>
              <a:srgbClr val="DE99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bwMode="auto">
          <a:xfrm>
            <a:off x="3827858" y="2796806"/>
            <a:ext cx="714784" cy="153888"/>
          </a:xfrm>
          <a:prstGeom prst="rect">
            <a:avLst/>
          </a:prstGeom>
          <a:noFill/>
          <a:ln w="19050" algn="ctr">
            <a:noFill/>
            <a:miter lim="800000"/>
            <a:headEnd/>
            <a:tailEnd/>
          </a:ln>
        </p:spPr>
        <p:txBody>
          <a:bodyPr wrap="square" lIns="0" tIns="0" rIns="0" bIns="0" rtlCol="0">
            <a:spAutoFit/>
          </a:bodyPr>
          <a:lstStyle/>
          <a:p>
            <a:pPr algn="ctr"/>
            <a:r>
              <a:rPr lang="en-US" sz="1000" dirty="0" smtClean="0">
                <a:solidFill>
                  <a:srgbClr val="DE9900"/>
                </a:solidFill>
              </a:rPr>
              <a:t>Re-mark</a:t>
            </a:r>
          </a:p>
        </p:txBody>
      </p:sp>
      <p:sp>
        <p:nvSpPr>
          <p:cNvPr id="74" name="TextBox 73"/>
          <p:cNvSpPr txBox="1"/>
          <p:nvPr/>
        </p:nvSpPr>
        <p:spPr bwMode="auto">
          <a:xfrm>
            <a:off x="5028117" y="2799765"/>
            <a:ext cx="833492" cy="153888"/>
          </a:xfrm>
          <a:prstGeom prst="rect">
            <a:avLst/>
          </a:prstGeom>
          <a:noFill/>
          <a:ln w="19050" algn="ctr">
            <a:noFill/>
            <a:miter lim="800000"/>
            <a:headEnd/>
            <a:tailEnd/>
          </a:ln>
        </p:spPr>
        <p:txBody>
          <a:bodyPr wrap="square" lIns="0" tIns="0" rIns="0" bIns="0" rtlCol="0">
            <a:spAutoFit/>
          </a:bodyPr>
          <a:lstStyle/>
          <a:p>
            <a:r>
              <a:rPr lang="en-US" sz="1000" dirty="0" smtClean="0">
                <a:solidFill>
                  <a:prstClr val="black"/>
                </a:solidFill>
              </a:rPr>
              <a:t>Critical</a:t>
            </a:r>
          </a:p>
        </p:txBody>
      </p:sp>
      <p:cxnSp>
        <p:nvCxnSpPr>
          <p:cNvPr id="85" name="Straight Arrow Connector 84"/>
          <p:cNvCxnSpPr/>
          <p:nvPr/>
        </p:nvCxnSpPr>
        <p:spPr>
          <a:xfrm>
            <a:off x="6230713" y="1467918"/>
            <a:ext cx="0" cy="426183"/>
          </a:xfrm>
          <a:prstGeom prst="straightConnector1">
            <a:avLst/>
          </a:prstGeom>
          <a:ln w="190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466414" y="1886167"/>
            <a:ext cx="2764299" cy="15868"/>
          </a:xfrm>
          <a:prstGeom prst="straightConnector1">
            <a:avLst/>
          </a:prstGeom>
          <a:ln w="190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3472377" y="1868543"/>
            <a:ext cx="10128" cy="583594"/>
          </a:xfrm>
          <a:prstGeom prst="straightConnector1">
            <a:avLst/>
          </a:prstGeom>
          <a:ln w="190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183870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par>
                                <p:cTn id="28" presetID="10" presetClass="entr" presetSubtype="0" fill="hold"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childTnLst>
                                </p:cTn>
                              </p:par>
                              <p:par>
                                <p:cTn id="31" presetID="10"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500"/>
                                        <p:tgtEl>
                                          <p:spTgt spid="93"/>
                                        </p:tgtEl>
                                      </p:cBhvr>
                                    </p:animEffect>
                                  </p:childTnLst>
                                </p:cTn>
                              </p:par>
                              <p:par>
                                <p:cTn id="34" presetID="10" presetClass="entr" presetSubtype="0"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fade">
                                      <p:cBhvr>
                                        <p:cTn id="36" dur="500"/>
                                        <p:tgtEl>
                                          <p:spTgt spid="9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12" grpId="0"/>
      <p:bldP spid="78" grpId="0"/>
      <p:bldP spid="60" grpId="0"/>
      <p:bldP spid="73" grpId="0"/>
      <p:bldP spid="62" grpId="0"/>
      <p:bldP spid="63" grpId="0"/>
      <p:bldP spid="65" grpId="0"/>
      <p:bldP spid="105" grpId="0"/>
      <p:bldP spid="72"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SDN-based volumetric traffic management</a:t>
            </a:r>
            <a:endParaRPr lang="en-US" dirty="0"/>
          </a:p>
        </p:txBody>
      </p:sp>
      <p:sp>
        <p:nvSpPr>
          <p:cNvPr id="3" name="Text Placeholder 2"/>
          <p:cNvSpPr>
            <a:spLocks noGrp="1"/>
          </p:cNvSpPr>
          <p:nvPr>
            <p:ph type="body" sz="quarter" idx="13"/>
          </p:nvPr>
        </p:nvSpPr>
        <p:spPr/>
        <p:txBody>
          <a:bodyPr/>
          <a:lstStyle/>
          <a:p>
            <a:r>
              <a:rPr lang="en-US" dirty="0" smtClean="0">
                <a:solidFill>
                  <a:schemeClr val="accent6"/>
                </a:solidFill>
              </a:rPr>
              <a:t>Brocade Application that works with OpenDaylight</a:t>
            </a:r>
            <a:r>
              <a:rPr lang="en-US" dirty="0">
                <a:solidFill>
                  <a:schemeClr val="accent6"/>
                </a:solidFill>
              </a:rPr>
              <a:t> </a:t>
            </a:r>
            <a:r>
              <a:rPr lang="en-US" dirty="0" smtClean="0">
                <a:solidFill>
                  <a:schemeClr val="accent6"/>
                </a:solidFill>
              </a:rPr>
              <a:t>controller</a:t>
            </a:r>
            <a:endParaRPr lang="en-US" dirty="0">
              <a:solidFill>
                <a:schemeClr val="accent6"/>
              </a:solidFill>
            </a:endParaRPr>
          </a:p>
        </p:txBody>
      </p:sp>
      <p:sp>
        <p:nvSpPr>
          <p:cNvPr id="4" name="Text Placeholder 3"/>
          <p:cNvSpPr>
            <a:spLocks noGrp="1"/>
          </p:cNvSpPr>
          <p:nvPr>
            <p:ph type="body" sz="quarter" idx="14"/>
          </p:nvPr>
        </p:nvSpPr>
        <p:spPr/>
        <p:txBody>
          <a:bodyPr>
            <a:noAutofit/>
          </a:bodyPr>
          <a:lstStyle/>
          <a:p>
            <a:r>
              <a:rPr lang="en-US" dirty="0"/>
              <a:t>Avoids network congestion without disrupting the traffic path</a:t>
            </a:r>
          </a:p>
          <a:p>
            <a:r>
              <a:rPr lang="en-US" dirty="0" smtClean="0"/>
              <a:t>Policy based large flow detection and management with fine-grained control</a:t>
            </a:r>
          </a:p>
          <a:p>
            <a:r>
              <a:rPr lang="en-US" dirty="0" smtClean="0"/>
              <a:t>Supports </a:t>
            </a:r>
            <a:r>
              <a:rPr lang="en-US" dirty="0"/>
              <a:t>metering, redirection and remark actions for optimal flow </a:t>
            </a:r>
            <a:r>
              <a:rPr lang="en-US" dirty="0" smtClean="0"/>
              <a:t>management</a:t>
            </a:r>
          </a:p>
          <a:p>
            <a:r>
              <a:rPr lang="en-US" dirty="0" smtClean="0"/>
              <a:t>Dashboard </a:t>
            </a:r>
            <a:r>
              <a:rPr lang="en-US" dirty="0"/>
              <a:t>and reports for visibility into traffic </a:t>
            </a:r>
            <a:r>
              <a:rPr lang="en-US" dirty="0" smtClean="0"/>
              <a:t>flow</a:t>
            </a:r>
            <a:endParaRPr lang="en-US" dirty="0"/>
          </a:p>
        </p:txBody>
      </p:sp>
      <p:sp>
        <p:nvSpPr>
          <p:cNvPr id="5" name="Text Placeholder 4"/>
          <p:cNvSpPr>
            <a:spLocks noGrp="1"/>
          </p:cNvSpPr>
          <p:nvPr>
            <p:ph type="body" sz="quarter" idx="17"/>
          </p:nvPr>
        </p:nvSpPr>
        <p:spPr/>
        <p:txBody>
          <a:bodyPr/>
          <a:lstStyle/>
          <a:p>
            <a:endParaRPr lang="en-US"/>
          </a:p>
        </p:txBody>
      </p:sp>
      <p:sp>
        <p:nvSpPr>
          <p:cNvPr id="6" name="Footer Placeholder 5"/>
          <p:cNvSpPr>
            <a:spLocks noGrp="1"/>
          </p:cNvSpPr>
          <p:nvPr>
            <p:ph type="ftr" sz="quarter" idx="3"/>
          </p:nvPr>
        </p:nvSpPr>
        <p:spPr/>
        <p:txBody>
          <a:bodyPr/>
          <a:lstStyle/>
          <a:p>
            <a:r>
              <a:rPr lang="en-US" smtClean="0"/>
              <a:t>© 2015 BROCADE COMMUNICATIONS SYSTEMS, INC. COMPANY PROPRIETARY INFORMATION</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383741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4"/>
          <p:cNvSpPr>
            <a:spLocks noChangeAspect="1" noChangeArrowheads="1"/>
          </p:cNvSpPr>
          <p:nvPr/>
        </p:nvSpPr>
        <p:spPr bwMode="auto">
          <a:xfrm>
            <a:off x="4835852" y="3322206"/>
            <a:ext cx="2011680" cy="1377862"/>
          </a:xfrm>
          <a:custGeom>
            <a:avLst/>
            <a:gdLst>
              <a:gd name="T0" fmla="*/ 3143 w 3219"/>
              <a:gd name="T1" fmla="*/ 1185 h 2205"/>
              <a:gd name="T2" fmla="*/ 2773 w 3219"/>
              <a:gd name="T3" fmla="*/ 962 h 2205"/>
              <a:gd name="T4" fmla="*/ 2657 w 3219"/>
              <a:gd name="T5" fmla="*/ 799 h 2205"/>
              <a:gd name="T6" fmla="*/ 2539 w 3219"/>
              <a:gd name="T7" fmla="*/ 644 h 2205"/>
              <a:gd name="T8" fmla="*/ 2266 w 3219"/>
              <a:gd name="T9" fmla="*/ 450 h 2205"/>
              <a:gd name="T10" fmla="*/ 2016 w 3219"/>
              <a:gd name="T11" fmla="*/ 348 h 2205"/>
              <a:gd name="T12" fmla="*/ 1681 w 3219"/>
              <a:gd name="T13" fmla="*/ 311 h 2205"/>
              <a:gd name="T14" fmla="*/ 1427 w 3219"/>
              <a:gd name="T15" fmla="*/ 198 h 2205"/>
              <a:gd name="T16" fmla="*/ 1067 w 3219"/>
              <a:gd name="T17" fmla="*/ 35 h 2205"/>
              <a:gd name="T18" fmla="*/ 770 w 3219"/>
              <a:gd name="T19" fmla="*/ 0 h 2205"/>
              <a:gd name="T20" fmla="*/ 306 w 3219"/>
              <a:gd name="T21" fmla="*/ 177 h 2205"/>
              <a:gd name="T22" fmla="*/ 225 w 3219"/>
              <a:gd name="T23" fmla="*/ 456 h 2205"/>
              <a:gd name="T24" fmla="*/ 91 w 3219"/>
              <a:gd name="T25" fmla="*/ 574 h 2205"/>
              <a:gd name="T26" fmla="*/ 8 w 3219"/>
              <a:gd name="T27" fmla="*/ 713 h 2205"/>
              <a:gd name="T28" fmla="*/ 5 w 3219"/>
              <a:gd name="T29" fmla="*/ 858 h 2205"/>
              <a:gd name="T30" fmla="*/ 62 w 3219"/>
              <a:gd name="T31" fmla="*/ 992 h 2205"/>
              <a:gd name="T32" fmla="*/ 274 w 3219"/>
              <a:gd name="T33" fmla="*/ 1169 h 2205"/>
              <a:gd name="T34" fmla="*/ 303 w 3219"/>
              <a:gd name="T35" fmla="*/ 1322 h 2205"/>
              <a:gd name="T36" fmla="*/ 335 w 3219"/>
              <a:gd name="T37" fmla="*/ 1416 h 2205"/>
              <a:gd name="T38" fmla="*/ 499 w 3219"/>
              <a:gd name="T39" fmla="*/ 1585 h 2205"/>
              <a:gd name="T40" fmla="*/ 721 w 3219"/>
              <a:gd name="T41" fmla="*/ 1697 h 2205"/>
              <a:gd name="T42" fmla="*/ 1032 w 3219"/>
              <a:gd name="T43" fmla="*/ 1756 h 2205"/>
              <a:gd name="T44" fmla="*/ 1271 w 3219"/>
              <a:gd name="T45" fmla="*/ 1915 h 2205"/>
              <a:gd name="T46" fmla="*/ 1507 w 3219"/>
              <a:gd name="T47" fmla="*/ 2078 h 2205"/>
              <a:gd name="T48" fmla="*/ 1979 w 3219"/>
              <a:gd name="T49" fmla="*/ 2199 h 2205"/>
              <a:gd name="T50" fmla="*/ 2060 w 3219"/>
              <a:gd name="T51" fmla="*/ 2193 h 2205"/>
              <a:gd name="T52" fmla="*/ 1593 w 3219"/>
              <a:gd name="T53" fmla="*/ 2089 h 2205"/>
              <a:gd name="T54" fmla="*/ 1295 w 3219"/>
              <a:gd name="T55" fmla="*/ 1891 h 2205"/>
              <a:gd name="T56" fmla="*/ 1070 w 3219"/>
              <a:gd name="T57" fmla="*/ 1719 h 2205"/>
              <a:gd name="T58" fmla="*/ 802 w 3219"/>
              <a:gd name="T59" fmla="*/ 1673 h 2205"/>
              <a:gd name="T60" fmla="*/ 542 w 3219"/>
              <a:gd name="T61" fmla="*/ 1555 h 2205"/>
              <a:gd name="T62" fmla="*/ 389 w 3219"/>
              <a:gd name="T63" fmla="*/ 1402 h 2205"/>
              <a:gd name="T64" fmla="*/ 373 w 3219"/>
              <a:gd name="T65" fmla="*/ 1231 h 2205"/>
              <a:gd name="T66" fmla="*/ 279 w 3219"/>
              <a:gd name="T67" fmla="*/ 1105 h 2205"/>
              <a:gd name="T68" fmla="*/ 97 w 3219"/>
              <a:gd name="T69" fmla="*/ 936 h 2205"/>
              <a:gd name="T70" fmla="*/ 64 w 3219"/>
              <a:gd name="T71" fmla="*/ 834 h 2205"/>
              <a:gd name="T72" fmla="*/ 91 w 3219"/>
              <a:gd name="T73" fmla="*/ 668 h 2205"/>
              <a:gd name="T74" fmla="*/ 198 w 3219"/>
              <a:gd name="T75" fmla="*/ 576 h 2205"/>
              <a:gd name="T76" fmla="*/ 290 w 3219"/>
              <a:gd name="T77" fmla="*/ 461 h 2205"/>
              <a:gd name="T78" fmla="*/ 303 w 3219"/>
              <a:gd name="T79" fmla="*/ 289 h 2205"/>
              <a:gd name="T80" fmla="*/ 633 w 3219"/>
              <a:gd name="T81" fmla="*/ 80 h 2205"/>
              <a:gd name="T82" fmla="*/ 982 w 3219"/>
              <a:gd name="T83" fmla="*/ 83 h 2205"/>
              <a:gd name="T84" fmla="*/ 1311 w 3219"/>
              <a:gd name="T85" fmla="*/ 201 h 2205"/>
              <a:gd name="T86" fmla="*/ 1558 w 3219"/>
              <a:gd name="T87" fmla="*/ 386 h 2205"/>
              <a:gd name="T88" fmla="*/ 1939 w 3219"/>
              <a:gd name="T89" fmla="*/ 391 h 2205"/>
              <a:gd name="T90" fmla="*/ 2161 w 3219"/>
              <a:gd name="T91" fmla="*/ 461 h 2205"/>
              <a:gd name="T92" fmla="*/ 2440 w 3219"/>
              <a:gd name="T93" fmla="*/ 625 h 2205"/>
              <a:gd name="T94" fmla="*/ 2607 w 3219"/>
              <a:gd name="T95" fmla="*/ 812 h 2205"/>
              <a:gd name="T96" fmla="*/ 2660 w 3219"/>
              <a:gd name="T97" fmla="*/ 968 h 2205"/>
              <a:gd name="T98" fmla="*/ 2990 w 3219"/>
              <a:gd name="T99" fmla="*/ 1102 h 2205"/>
              <a:gd name="T100" fmla="*/ 3180 w 3219"/>
              <a:gd name="T101" fmla="*/ 1341 h 2205"/>
              <a:gd name="T102" fmla="*/ 3175 w 3219"/>
              <a:gd name="T103" fmla="*/ 1512 h 2205"/>
              <a:gd name="T104" fmla="*/ 2939 w 3219"/>
              <a:gd name="T105" fmla="*/ 1729 h 2205"/>
              <a:gd name="T106" fmla="*/ 2767 w 3219"/>
              <a:gd name="T107" fmla="*/ 1893 h 2205"/>
              <a:gd name="T108" fmla="*/ 2711 w 3219"/>
              <a:gd name="T109" fmla="*/ 2009 h 2205"/>
              <a:gd name="T110" fmla="*/ 2569 w 3219"/>
              <a:gd name="T111" fmla="*/ 2108 h 2205"/>
              <a:gd name="T112" fmla="*/ 2724 w 3219"/>
              <a:gd name="T113" fmla="*/ 2003 h 2205"/>
              <a:gd name="T114" fmla="*/ 2781 w 3219"/>
              <a:gd name="T115" fmla="*/ 1882 h 2205"/>
              <a:gd name="T116" fmla="*/ 3028 w 3219"/>
              <a:gd name="T117" fmla="*/ 1713 h 2205"/>
              <a:gd name="T118" fmla="*/ 3210 w 3219"/>
              <a:gd name="T119" fmla="*/ 1501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9" h="2205">
                <a:moveTo>
                  <a:pt x="3218" y="1359"/>
                </a:moveTo>
                <a:lnTo>
                  <a:pt x="3218" y="1359"/>
                </a:lnTo>
                <a:lnTo>
                  <a:pt x="3215" y="1349"/>
                </a:lnTo>
                <a:lnTo>
                  <a:pt x="3215" y="1335"/>
                </a:lnTo>
                <a:lnTo>
                  <a:pt x="3215" y="1335"/>
                </a:lnTo>
                <a:lnTo>
                  <a:pt x="3212" y="1325"/>
                </a:lnTo>
                <a:lnTo>
                  <a:pt x="3212" y="1325"/>
                </a:lnTo>
                <a:lnTo>
                  <a:pt x="3207" y="1303"/>
                </a:lnTo>
                <a:lnTo>
                  <a:pt x="3207" y="1303"/>
                </a:lnTo>
                <a:lnTo>
                  <a:pt x="3199" y="1282"/>
                </a:lnTo>
                <a:lnTo>
                  <a:pt x="3191" y="1260"/>
                </a:lnTo>
                <a:lnTo>
                  <a:pt x="3191" y="1260"/>
                </a:lnTo>
                <a:lnTo>
                  <a:pt x="3170" y="1220"/>
                </a:lnTo>
                <a:lnTo>
                  <a:pt x="3143" y="1185"/>
                </a:lnTo>
                <a:lnTo>
                  <a:pt x="3143" y="1185"/>
                </a:lnTo>
                <a:lnTo>
                  <a:pt x="3113" y="1153"/>
                </a:lnTo>
                <a:lnTo>
                  <a:pt x="3081" y="1121"/>
                </a:lnTo>
                <a:lnTo>
                  <a:pt x="3046" y="1094"/>
                </a:lnTo>
                <a:lnTo>
                  <a:pt x="3011" y="1070"/>
                </a:lnTo>
                <a:lnTo>
                  <a:pt x="3011" y="1070"/>
                </a:lnTo>
                <a:lnTo>
                  <a:pt x="2974" y="1046"/>
                </a:lnTo>
                <a:lnTo>
                  <a:pt x="2936" y="1024"/>
                </a:lnTo>
                <a:lnTo>
                  <a:pt x="2936" y="1024"/>
                </a:lnTo>
                <a:lnTo>
                  <a:pt x="2896" y="1005"/>
                </a:lnTo>
                <a:lnTo>
                  <a:pt x="2856" y="990"/>
                </a:lnTo>
                <a:lnTo>
                  <a:pt x="2856" y="990"/>
                </a:lnTo>
                <a:lnTo>
                  <a:pt x="2816" y="976"/>
                </a:lnTo>
                <a:lnTo>
                  <a:pt x="2773" y="962"/>
                </a:lnTo>
                <a:lnTo>
                  <a:pt x="2773" y="962"/>
                </a:lnTo>
                <a:lnTo>
                  <a:pt x="2706" y="946"/>
                </a:lnTo>
                <a:lnTo>
                  <a:pt x="2703" y="941"/>
                </a:lnTo>
                <a:lnTo>
                  <a:pt x="2700" y="928"/>
                </a:lnTo>
                <a:lnTo>
                  <a:pt x="2700" y="917"/>
                </a:lnTo>
                <a:lnTo>
                  <a:pt x="2700" y="917"/>
                </a:lnTo>
                <a:lnTo>
                  <a:pt x="2695" y="896"/>
                </a:lnTo>
                <a:lnTo>
                  <a:pt x="2687" y="874"/>
                </a:lnTo>
                <a:lnTo>
                  <a:pt x="2687" y="874"/>
                </a:lnTo>
                <a:lnTo>
                  <a:pt x="2684" y="863"/>
                </a:lnTo>
                <a:lnTo>
                  <a:pt x="2679" y="850"/>
                </a:lnTo>
                <a:lnTo>
                  <a:pt x="2671" y="828"/>
                </a:lnTo>
                <a:lnTo>
                  <a:pt x="2660" y="810"/>
                </a:lnTo>
                <a:lnTo>
                  <a:pt x="2657" y="799"/>
                </a:lnTo>
                <a:lnTo>
                  <a:pt x="2657" y="799"/>
                </a:lnTo>
                <a:lnTo>
                  <a:pt x="2649" y="788"/>
                </a:lnTo>
                <a:lnTo>
                  <a:pt x="2639" y="769"/>
                </a:lnTo>
                <a:lnTo>
                  <a:pt x="2639" y="769"/>
                </a:lnTo>
                <a:lnTo>
                  <a:pt x="2628" y="748"/>
                </a:lnTo>
                <a:lnTo>
                  <a:pt x="2628" y="748"/>
                </a:lnTo>
                <a:lnTo>
                  <a:pt x="2614" y="729"/>
                </a:lnTo>
                <a:lnTo>
                  <a:pt x="2601" y="710"/>
                </a:lnTo>
                <a:lnTo>
                  <a:pt x="2601" y="710"/>
                </a:lnTo>
                <a:lnTo>
                  <a:pt x="2572" y="675"/>
                </a:lnTo>
                <a:lnTo>
                  <a:pt x="2572" y="675"/>
                </a:lnTo>
                <a:lnTo>
                  <a:pt x="2555" y="660"/>
                </a:lnTo>
                <a:lnTo>
                  <a:pt x="2539" y="644"/>
                </a:lnTo>
                <a:lnTo>
                  <a:pt x="2539" y="644"/>
                </a:lnTo>
                <a:lnTo>
                  <a:pt x="2507" y="614"/>
                </a:lnTo>
                <a:lnTo>
                  <a:pt x="2507" y="614"/>
                </a:lnTo>
                <a:lnTo>
                  <a:pt x="2472" y="585"/>
                </a:lnTo>
                <a:lnTo>
                  <a:pt x="2472" y="585"/>
                </a:lnTo>
                <a:lnTo>
                  <a:pt x="2456" y="568"/>
                </a:lnTo>
                <a:lnTo>
                  <a:pt x="2438" y="558"/>
                </a:lnTo>
                <a:lnTo>
                  <a:pt x="2438" y="558"/>
                </a:lnTo>
                <a:lnTo>
                  <a:pt x="2400" y="531"/>
                </a:lnTo>
                <a:lnTo>
                  <a:pt x="2400" y="531"/>
                </a:lnTo>
                <a:lnTo>
                  <a:pt x="2362" y="507"/>
                </a:lnTo>
                <a:lnTo>
                  <a:pt x="2325" y="482"/>
                </a:lnTo>
                <a:lnTo>
                  <a:pt x="2325" y="482"/>
                </a:lnTo>
                <a:lnTo>
                  <a:pt x="2285" y="461"/>
                </a:lnTo>
                <a:lnTo>
                  <a:pt x="2266" y="450"/>
                </a:lnTo>
                <a:lnTo>
                  <a:pt x="2255" y="445"/>
                </a:lnTo>
                <a:lnTo>
                  <a:pt x="2247" y="440"/>
                </a:lnTo>
                <a:lnTo>
                  <a:pt x="2207" y="421"/>
                </a:lnTo>
                <a:lnTo>
                  <a:pt x="2207" y="421"/>
                </a:lnTo>
                <a:lnTo>
                  <a:pt x="2185" y="410"/>
                </a:lnTo>
                <a:lnTo>
                  <a:pt x="2167" y="402"/>
                </a:lnTo>
                <a:lnTo>
                  <a:pt x="2145" y="391"/>
                </a:lnTo>
                <a:lnTo>
                  <a:pt x="2145" y="391"/>
                </a:lnTo>
                <a:lnTo>
                  <a:pt x="2124" y="383"/>
                </a:lnTo>
                <a:lnTo>
                  <a:pt x="2124" y="383"/>
                </a:lnTo>
                <a:lnTo>
                  <a:pt x="2081" y="370"/>
                </a:lnTo>
                <a:lnTo>
                  <a:pt x="2038" y="357"/>
                </a:lnTo>
                <a:lnTo>
                  <a:pt x="2038" y="357"/>
                </a:lnTo>
                <a:lnTo>
                  <a:pt x="2016" y="348"/>
                </a:lnTo>
                <a:lnTo>
                  <a:pt x="1995" y="343"/>
                </a:lnTo>
                <a:lnTo>
                  <a:pt x="1995" y="343"/>
                </a:lnTo>
                <a:lnTo>
                  <a:pt x="1974" y="338"/>
                </a:lnTo>
                <a:lnTo>
                  <a:pt x="1952" y="332"/>
                </a:lnTo>
                <a:lnTo>
                  <a:pt x="1952" y="332"/>
                </a:lnTo>
                <a:lnTo>
                  <a:pt x="1907" y="324"/>
                </a:lnTo>
                <a:lnTo>
                  <a:pt x="1907" y="324"/>
                </a:lnTo>
                <a:lnTo>
                  <a:pt x="1861" y="319"/>
                </a:lnTo>
                <a:lnTo>
                  <a:pt x="1818" y="314"/>
                </a:lnTo>
                <a:lnTo>
                  <a:pt x="1818" y="314"/>
                </a:lnTo>
                <a:lnTo>
                  <a:pt x="1773" y="311"/>
                </a:lnTo>
                <a:lnTo>
                  <a:pt x="1727" y="311"/>
                </a:lnTo>
                <a:lnTo>
                  <a:pt x="1727" y="311"/>
                </a:lnTo>
                <a:lnTo>
                  <a:pt x="1681" y="311"/>
                </a:lnTo>
                <a:lnTo>
                  <a:pt x="1681" y="311"/>
                </a:lnTo>
                <a:lnTo>
                  <a:pt x="1639" y="314"/>
                </a:lnTo>
                <a:lnTo>
                  <a:pt x="1639" y="314"/>
                </a:lnTo>
                <a:lnTo>
                  <a:pt x="1566" y="322"/>
                </a:lnTo>
                <a:lnTo>
                  <a:pt x="1561" y="316"/>
                </a:lnTo>
                <a:lnTo>
                  <a:pt x="1553" y="305"/>
                </a:lnTo>
                <a:lnTo>
                  <a:pt x="1542" y="298"/>
                </a:lnTo>
                <a:lnTo>
                  <a:pt x="1526" y="279"/>
                </a:lnTo>
                <a:lnTo>
                  <a:pt x="1526" y="279"/>
                </a:lnTo>
                <a:lnTo>
                  <a:pt x="1507" y="263"/>
                </a:lnTo>
                <a:lnTo>
                  <a:pt x="1507" y="263"/>
                </a:lnTo>
                <a:lnTo>
                  <a:pt x="1467" y="230"/>
                </a:lnTo>
                <a:lnTo>
                  <a:pt x="1427" y="198"/>
                </a:lnTo>
                <a:lnTo>
                  <a:pt x="1427" y="198"/>
                </a:lnTo>
                <a:lnTo>
                  <a:pt x="1387" y="171"/>
                </a:lnTo>
                <a:lnTo>
                  <a:pt x="1387" y="171"/>
                </a:lnTo>
                <a:lnTo>
                  <a:pt x="1344" y="147"/>
                </a:lnTo>
                <a:lnTo>
                  <a:pt x="1344" y="147"/>
                </a:lnTo>
                <a:lnTo>
                  <a:pt x="1298" y="123"/>
                </a:lnTo>
                <a:lnTo>
                  <a:pt x="1298" y="123"/>
                </a:lnTo>
                <a:lnTo>
                  <a:pt x="1255" y="102"/>
                </a:lnTo>
                <a:lnTo>
                  <a:pt x="1255" y="102"/>
                </a:lnTo>
                <a:lnTo>
                  <a:pt x="1210" y="83"/>
                </a:lnTo>
                <a:lnTo>
                  <a:pt x="1210" y="83"/>
                </a:lnTo>
                <a:lnTo>
                  <a:pt x="1161" y="64"/>
                </a:lnTo>
                <a:lnTo>
                  <a:pt x="1161" y="64"/>
                </a:lnTo>
                <a:lnTo>
                  <a:pt x="1116" y="48"/>
                </a:lnTo>
                <a:lnTo>
                  <a:pt x="1067" y="35"/>
                </a:lnTo>
                <a:lnTo>
                  <a:pt x="1067" y="35"/>
                </a:lnTo>
                <a:lnTo>
                  <a:pt x="1019" y="24"/>
                </a:lnTo>
                <a:lnTo>
                  <a:pt x="995" y="19"/>
                </a:lnTo>
                <a:lnTo>
                  <a:pt x="968" y="16"/>
                </a:lnTo>
                <a:lnTo>
                  <a:pt x="968" y="16"/>
                </a:lnTo>
                <a:lnTo>
                  <a:pt x="920" y="8"/>
                </a:lnTo>
                <a:lnTo>
                  <a:pt x="920" y="8"/>
                </a:lnTo>
                <a:lnTo>
                  <a:pt x="869" y="2"/>
                </a:lnTo>
                <a:lnTo>
                  <a:pt x="869" y="2"/>
                </a:lnTo>
                <a:lnTo>
                  <a:pt x="845" y="0"/>
                </a:lnTo>
                <a:lnTo>
                  <a:pt x="821" y="0"/>
                </a:lnTo>
                <a:lnTo>
                  <a:pt x="794" y="0"/>
                </a:lnTo>
                <a:lnTo>
                  <a:pt x="770" y="0"/>
                </a:lnTo>
                <a:lnTo>
                  <a:pt x="770" y="0"/>
                </a:lnTo>
                <a:lnTo>
                  <a:pt x="719" y="2"/>
                </a:lnTo>
                <a:lnTo>
                  <a:pt x="671" y="8"/>
                </a:lnTo>
                <a:lnTo>
                  <a:pt x="671" y="8"/>
                </a:lnTo>
                <a:lnTo>
                  <a:pt x="619" y="16"/>
                </a:lnTo>
                <a:lnTo>
                  <a:pt x="571" y="29"/>
                </a:lnTo>
                <a:lnTo>
                  <a:pt x="523" y="43"/>
                </a:lnTo>
                <a:lnTo>
                  <a:pt x="475" y="61"/>
                </a:lnTo>
                <a:lnTo>
                  <a:pt x="475" y="61"/>
                </a:lnTo>
                <a:lnTo>
                  <a:pt x="429" y="83"/>
                </a:lnTo>
                <a:lnTo>
                  <a:pt x="386" y="110"/>
                </a:lnTo>
                <a:lnTo>
                  <a:pt x="386" y="110"/>
                </a:lnTo>
                <a:lnTo>
                  <a:pt x="343" y="139"/>
                </a:lnTo>
                <a:lnTo>
                  <a:pt x="325" y="158"/>
                </a:lnTo>
                <a:lnTo>
                  <a:pt x="306" y="177"/>
                </a:lnTo>
                <a:lnTo>
                  <a:pt x="306" y="177"/>
                </a:lnTo>
                <a:lnTo>
                  <a:pt x="287" y="195"/>
                </a:lnTo>
                <a:lnTo>
                  <a:pt x="271" y="217"/>
                </a:lnTo>
                <a:lnTo>
                  <a:pt x="257" y="241"/>
                </a:lnTo>
                <a:lnTo>
                  <a:pt x="244" y="265"/>
                </a:lnTo>
                <a:lnTo>
                  <a:pt x="244" y="265"/>
                </a:lnTo>
                <a:lnTo>
                  <a:pt x="236" y="292"/>
                </a:lnTo>
                <a:lnTo>
                  <a:pt x="231" y="316"/>
                </a:lnTo>
                <a:lnTo>
                  <a:pt x="225" y="343"/>
                </a:lnTo>
                <a:lnTo>
                  <a:pt x="225" y="373"/>
                </a:lnTo>
                <a:lnTo>
                  <a:pt x="225" y="373"/>
                </a:lnTo>
                <a:lnTo>
                  <a:pt x="225" y="445"/>
                </a:lnTo>
                <a:lnTo>
                  <a:pt x="225" y="456"/>
                </a:lnTo>
                <a:lnTo>
                  <a:pt x="225" y="456"/>
                </a:lnTo>
                <a:lnTo>
                  <a:pt x="225" y="466"/>
                </a:lnTo>
                <a:lnTo>
                  <a:pt x="225" y="466"/>
                </a:lnTo>
                <a:lnTo>
                  <a:pt x="228" y="488"/>
                </a:lnTo>
                <a:lnTo>
                  <a:pt x="228" y="488"/>
                </a:lnTo>
                <a:lnTo>
                  <a:pt x="231" y="496"/>
                </a:lnTo>
                <a:lnTo>
                  <a:pt x="231" y="496"/>
                </a:lnTo>
                <a:lnTo>
                  <a:pt x="201" y="507"/>
                </a:lnTo>
                <a:lnTo>
                  <a:pt x="201" y="507"/>
                </a:lnTo>
                <a:lnTo>
                  <a:pt x="172" y="520"/>
                </a:lnTo>
                <a:lnTo>
                  <a:pt x="145" y="533"/>
                </a:lnTo>
                <a:lnTo>
                  <a:pt x="145" y="533"/>
                </a:lnTo>
                <a:lnTo>
                  <a:pt x="115" y="552"/>
                </a:lnTo>
                <a:lnTo>
                  <a:pt x="105" y="563"/>
                </a:lnTo>
                <a:lnTo>
                  <a:pt x="91" y="574"/>
                </a:lnTo>
                <a:lnTo>
                  <a:pt x="91" y="574"/>
                </a:lnTo>
                <a:lnTo>
                  <a:pt x="78" y="585"/>
                </a:lnTo>
                <a:lnTo>
                  <a:pt x="67" y="595"/>
                </a:lnTo>
                <a:lnTo>
                  <a:pt x="62" y="603"/>
                </a:lnTo>
                <a:lnTo>
                  <a:pt x="62" y="603"/>
                </a:lnTo>
                <a:lnTo>
                  <a:pt x="56" y="609"/>
                </a:lnTo>
                <a:lnTo>
                  <a:pt x="46" y="622"/>
                </a:lnTo>
                <a:lnTo>
                  <a:pt x="46" y="622"/>
                </a:lnTo>
                <a:lnTo>
                  <a:pt x="38" y="635"/>
                </a:lnTo>
                <a:lnTo>
                  <a:pt x="30" y="651"/>
                </a:lnTo>
                <a:lnTo>
                  <a:pt x="30" y="651"/>
                </a:lnTo>
                <a:lnTo>
                  <a:pt x="16" y="681"/>
                </a:lnTo>
                <a:lnTo>
                  <a:pt x="16" y="681"/>
                </a:lnTo>
                <a:lnTo>
                  <a:pt x="8" y="713"/>
                </a:lnTo>
                <a:lnTo>
                  <a:pt x="8" y="713"/>
                </a:lnTo>
                <a:lnTo>
                  <a:pt x="3" y="745"/>
                </a:lnTo>
                <a:lnTo>
                  <a:pt x="0" y="778"/>
                </a:lnTo>
                <a:lnTo>
                  <a:pt x="0" y="778"/>
                </a:lnTo>
                <a:lnTo>
                  <a:pt x="0" y="810"/>
                </a:lnTo>
                <a:lnTo>
                  <a:pt x="0" y="810"/>
                </a:lnTo>
                <a:lnTo>
                  <a:pt x="0" y="818"/>
                </a:lnTo>
                <a:lnTo>
                  <a:pt x="3" y="826"/>
                </a:lnTo>
                <a:lnTo>
                  <a:pt x="3" y="842"/>
                </a:lnTo>
                <a:lnTo>
                  <a:pt x="5" y="850"/>
                </a:lnTo>
                <a:lnTo>
                  <a:pt x="5" y="855"/>
                </a:lnTo>
                <a:lnTo>
                  <a:pt x="5" y="855"/>
                </a:lnTo>
                <a:lnTo>
                  <a:pt x="5" y="858"/>
                </a:lnTo>
                <a:lnTo>
                  <a:pt x="5" y="858"/>
                </a:lnTo>
                <a:lnTo>
                  <a:pt x="5" y="858"/>
                </a:lnTo>
                <a:lnTo>
                  <a:pt x="8" y="874"/>
                </a:lnTo>
                <a:lnTo>
                  <a:pt x="11" y="882"/>
                </a:lnTo>
                <a:lnTo>
                  <a:pt x="14" y="890"/>
                </a:lnTo>
                <a:lnTo>
                  <a:pt x="19" y="906"/>
                </a:lnTo>
                <a:lnTo>
                  <a:pt x="19" y="906"/>
                </a:lnTo>
                <a:lnTo>
                  <a:pt x="24" y="920"/>
                </a:lnTo>
                <a:lnTo>
                  <a:pt x="24" y="920"/>
                </a:lnTo>
                <a:lnTo>
                  <a:pt x="30" y="936"/>
                </a:lnTo>
                <a:lnTo>
                  <a:pt x="30" y="936"/>
                </a:lnTo>
                <a:lnTo>
                  <a:pt x="46" y="965"/>
                </a:lnTo>
                <a:lnTo>
                  <a:pt x="54" y="979"/>
                </a:lnTo>
                <a:lnTo>
                  <a:pt x="62" y="992"/>
                </a:lnTo>
                <a:lnTo>
                  <a:pt x="62" y="992"/>
                </a:lnTo>
                <a:lnTo>
                  <a:pt x="80" y="1016"/>
                </a:lnTo>
                <a:lnTo>
                  <a:pt x="80" y="1016"/>
                </a:lnTo>
                <a:lnTo>
                  <a:pt x="102" y="1040"/>
                </a:lnTo>
                <a:lnTo>
                  <a:pt x="102" y="1040"/>
                </a:lnTo>
                <a:lnTo>
                  <a:pt x="126" y="1062"/>
                </a:lnTo>
                <a:lnTo>
                  <a:pt x="148" y="1083"/>
                </a:lnTo>
                <a:lnTo>
                  <a:pt x="148" y="1083"/>
                </a:lnTo>
                <a:lnTo>
                  <a:pt x="172" y="1102"/>
                </a:lnTo>
                <a:lnTo>
                  <a:pt x="172" y="1102"/>
                </a:lnTo>
                <a:lnTo>
                  <a:pt x="196" y="1121"/>
                </a:lnTo>
                <a:lnTo>
                  <a:pt x="196" y="1121"/>
                </a:lnTo>
                <a:lnTo>
                  <a:pt x="247" y="1153"/>
                </a:lnTo>
                <a:lnTo>
                  <a:pt x="274" y="1169"/>
                </a:lnTo>
                <a:lnTo>
                  <a:pt x="274" y="1169"/>
                </a:lnTo>
                <a:lnTo>
                  <a:pt x="300" y="1185"/>
                </a:lnTo>
                <a:lnTo>
                  <a:pt x="300" y="1185"/>
                </a:lnTo>
                <a:lnTo>
                  <a:pt x="327" y="1199"/>
                </a:lnTo>
                <a:lnTo>
                  <a:pt x="327" y="1199"/>
                </a:lnTo>
                <a:lnTo>
                  <a:pt x="325" y="1207"/>
                </a:lnTo>
                <a:lnTo>
                  <a:pt x="325" y="1207"/>
                </a:lnTo>
                <a:lnTo>
                  <a:pt x="316" y="1225"/>
                </a:lnTo>
                <a:lnTo>
                  <a:pt x="311" y="1244"/>
                </a:lnTo>
                <a:lnTo>
                  <a:pt x="311" y="1244"/>
                </a:lnTo>
                <a:lnTo>
                  <a:pt x="306" y="1263"/>
                </a:lnTo>
                <a:lnTo>
                  <a:pt x="303" y="1282"/>
                </a:lnTo>
                <a:lnTo>
                  <a:pt x="303" y="1303"/>
                </a:lnTo>
                <a:lnTo>
                  <a:pt x="303" y="1322"/>
                </a:lnTo>
                <a:lnTo>
                  <a:pt x="303" y="1322"/>
                </a:lnTo>
                <a:lnTo>
                  <a:pt x="306" y="1341"/>
                </a:lnTo>
                <a:lnTo>
                  <a:pt x="306" y="1341"/>
                </a:lnTo>
                <a:lnTo>
                  <a:pt x="311" y="1362"/>
                </a:lnTo>
                <a:lnTo>
                  <a:pt x="316" y="1381"/>
                </a:lnTo>
                <a:lnTo>
                  <a:pt x="316" y="1381"/>
                </a:lnTo>
                <a:lnTo>
                  <a:pt x="325" y="1397"/>
                </a:lnTo>
                <a:lnTo>
                  <a:pt x="330" y="1408"/>
                </a:lnTo>
                <a:lnTo>
                  <a:pt x="330" y="1408"/>
                </a:lnTo>
                <a:lnTo>
                  <a:pt x="330" y="1408"/>
                </a:lnTo>
                <a:lnTo>
                  <a:pt x="330" y="1408"/>
                </a:lnTo>
                <a:lnTo>
                  <a:pt x="330" y="1411"/>
                </a:lnTo>
                <a:lnTo>
                  <a:pt x="333" y="1411"/>
                </a:lnTo>
                <a:lnTo>
                  <a:pt x="335" y="1416"/>
                </a:lnTo>
                <a:lnTo>
                  <a:pt x="335" y="1416"/>
                </a:lnTo>
                <a:lnTo>
                  <a:pt x="343" y="1429"/>
                </a:lnTo>
                <a:lnTo>
                  <a:pt x="343" y="1429"/>
                </a:lnTo>
                <a:lnTo>
                  <a:pt x="365" y="1461"/>
                </a:lnTo>
                <a:lnTo>
                  <a:pt x="378" y="1475"/>
                </a:lnTo>
                <a:lnTo>
                  <a:pt x="378" y="1475"/>
                </a:lnTo>
                <a:lnTo>
                  <a:pt x="389" y="1488"/>
                </a:lnTo>
                <a:lnTo>
                  <a:pt x="389" y="1488"/>
                </a:lnTo>
                <a:lnTo>
                  <a:pt x="416" y="1515"/>
                </a:lnTo>
                <a:lnTo>
                  <a:pt x="426" y="1529"/>
                </a:lnTo>
                <a:lnTo>
                  <a:pt x="426" y="1529"/>
                </a:lnTo>
                <a:lnTo>
                  <a:pt x="440" y="1539"/>
                </a:lnTo>
                <a:lnTo>
                  <a:pt x="469" y="1563"/>
                </a:lnTo>
                <a:lnTo>
                  <a:pt x="469" y="1563"/>
                </a:lnTo>
                <a:lnTo>
                  <a:pt x="499" y="1585"/>
                </a:lnTo>
                <a:lnTo>
                  <a:pt x="499" y="1585"/>
                </a:lnTo>
                <a:lnTo>
                  <a:pt x="512" y="1595"/>
                </a:lnTo>
                <a:lnTo>
                  <a:pt x="528" y="1604"/>
                </a:lnTo>
                <a:lnTo>
                  <a:pt x="528" y="1604"/>
                </a:lnTo>
                <a:lnTo>
                  <a:pt x="558" y="1622"/>
                </a:lnTo>
                <a:lnTo>
                  <a:pt x="590" y="1641"/>
                </a:lnTo>
                <a:lnTo>
                  <a:pt x="606" y="1649"/>
                </a:lnTo>
                <a:lnTo>
                  <a:pt x="606" y="1649"/>
                </a:lnTo>
                <a:lnTo>
                  <a:pt x="622" y="1657"/>
                </a:lnTo>
                <a:lnTo>
                  <a:pt x="654" y="1670"/>
                </a:lnTo>
                <a:lnTo>
                  <a:pt x="654" y="1670"/>
                </a:lnTo>
                <a:lnTo>
                  <a:pt x="687" y="1684"/>
                </a:lnTo>
                <a:lnTo>
                  <a:pt x="721" y="1697"/>
                </a:lnTo>
                <a:lnTo>
                  <a:pt x="721" y="1697"/>
                </a:lnTo>
                <a:lnTo>
                  <a:pt x="789" y="1719"/>
                </a:lnTo>
                <a:lnTo>
                  <a:pt x="789" y="1719"/>
                </a:lnTo>
                <a:lnTo>
                  <a:pt x="807" y="1722"/>
                </a:lnTo>
                <a:lnTo>
                  <a:pt x="823" y="1727"/>
                </a:lnTo>
                <a:lnTo>
                  <a:pt x="858" y="1732"/>
                </a:lnTo>
                <a:lnTo>
                  <a:pt x="858" y="1732"/>
                </a:lnTo>
                <a:lnTo>
                  <a:pt x="893" y="1740"/>
                </a:lnTo>
                <a:lnTo>
                  <a:pt x="928" y="1746"/>
                </a:lnTo>
                <a:lnTo>
                  <a:pt x="947" y="1748"/>
                </a:lnTo>
                <a:lnTo>
                  <a:pt x="955" y="1748"/>
                </a:lnTo>
                <a:lnTo>
                  <a:pt x="963" y="1751"/>
                </a:lnTo>
                <a:lnTo>
                  <a:pt x="998" y="1754"/>
                </a:lnTo>
                <a:lnTo>
                  <a:pt x="998" y="1754"/>
                </a:lnTo>
                <a:lnTo>
                  <a:pt x="1032" y="1756"/>
                </a:lnTo>
                <a:lnTo>
                  <a:pt x="1070" y="1759"/>
                </a:lnTo>
                <a:lnTo>
                  <a:pt x="1121" y="1759"/>
                </a:lnTo>
                <a:lnTo>
                  <a:pt x="1121" y="1762"/>
                </a:lnTo>
                <a:lnTo>
                  <a:pt x="1140" y="1762"/>
                </a:lnTo>
                <a:lnTo>
                  <a:pt x="1148" y="1762"/>
                </a:lnTo>
                <a:lnTo>
                  <a:pt x="1164" y="1788"/>
                </a:lnTo>
                <a:lnTo>
                  <a:pt x="1164" y="1788"/>
                </a:lnTo>
                <a:lnTo>
                  <a:pt x="1191" y="1821"/>
                </a:lnTo>
                <a:lnTo>
                  <a:pt x="1191" y="1821"/>
                </a:lnTo>
                <a:lnTo>
                  <a:pt x="1215" y="1853"/>
                </a:lnTo>
                <a:lnTo>
                  <a:pt x="1215" y="1853"/>
                </a:lnTo>
                <a:lnTo>
                  <a:pt x="1242" y="1885"/>
                </a:lnTo>
                <a:lnTo>
                  <a:pt x="1242" y="1885"/>
                </a:lnTo>
                <a:lnTo>
                  <a:pt x="1271" y="1915"/>
                </a:lnTo>
                <a:lnTo>
                  <a:pt x="1271" y="1915"/>
                </a:lnTo>
                <a:lnTo>
                  <a:pt x="1303" y="1941"/>
                </a:lnTo>
                <a:lnTo>
                  <a:pt x="1303" y="1941"/>
                </a:lnTo>
                <a:lnTo>
                  <a:pt x="1333" y="1968"/>
                </a:lnTo>
                <a:lnTo>
                  <a:pt x="1333" y="1968"/>
                </a:lnTo>
                <a:lnTo>
                  <a:pt x="1368" y="1992"/>
                </a:lnTo>
                <a:lnTo>
                  <a:pt x="1368" y="1992"/>
                </a:lnTo>
                <a:lnTo>
                  <a:pt x="1400" y="2016"/>
                </a:lnTo>
                <a:lnTo>
                  <a:pt x="1400" y="2016"/>
                </a:lnTo>
                <a:lnTo>
                  <a:pt x="1435" y="2038"/>
                </a:lnTo>
                <a:lnTo>
                  <a:pt x="1472" y="2059"/>
                </a:lnTo>
                <a:lnTo>
                  <a:pt x="1472" y="2059"/>
                </a:lnTo>
                <a:lnTo>
                  <a:pt x="1507" y="2078"/>
                </a:lnTo>
                <a:lnTo>
                  <a:pt x="1507" y="2078"/>
                </a:lnTo>
                <a:lnTo>
                  <a:pt x="1582" y="2110"/>
                </a:lnTo>
                <a:lnTo>
                  <a:pt x="1582" y="2110"/>
                </a:lnTo>
                <a:lnTo>
                  <a:pt x="1620" y="2124"/>
                </a:lnTo>
                <a:lnTo>
                  <a:pt x="1639" y="2132"/>
                </a:lnTo>
                <a:lnTo>
                  <a:pt x="1660" y="2137"/>
                </a:lnTo>
                <a:lnTo>
                  <a:pt x="1660" y="2137"/>
                </a:lnTo>
                <a:lnTo>
                  <a:pt x="1738" y="2161"/>
                </a:lnTo>
                <a:lnTo>
                  <a:pt x="1738" y="2161"/>
                </a:lnTo>
                <a:lnTo>
                  <a:pt x="1818" y="2177"/>
                </a:lnTo>
                <a:lnTo>
                  <a:pt x="1818" y="2177"/>
                </a:lnTo>
                <a:lnTo>
                  <a:pt x="1898" y="2191"/>
                </a:lnTo>
                <a:lnTo>
                  <a:pt x="1898" y="2191"/>
                </a:lnTo>
                <a:lnTo>
                  <a:pt x="1979" y="2199"/>
                </a:lnTo>
                <a:lnTo>
                  <a:pt x="1979" y="2199"/>
                </a:lnTo>
                <a:lnTo>
                  <a:pt x="2060" y="2204"/>
                </a:lnTo>
                <a:lnTo>
                  <a:pt x="2060" y="2204"/>
                </a:lnTo>
                <a:lnTo>
                  <a:pt x="2100" y="2202"/>
                </a:lnTo>
                <a:lnTo>
                  <a:pt x="2140" y="2202"/>
                </a:lnTo>
                <a:lnTo>
                  <a:pt x="2140" y="2202"/>
                </a:lnTo>
                <a:lnTo>
                  <a:pt x="2220" y="2193"/>
                </a:lnTo>
                <a:lnTo>
                  <a:pt x="2301" y="2180"/>
                </a:lnTo>
                <a:lnTo>
                  <a:pt x="2301" y="2180"/>
                </a:lnTo>
                <a:lnTo>
                  <a:pt x="2220" y="2191"/>
                </a:lnTo>
                <a:lnTo>
                  <a:pt x="2140" y="2193"/>
                </a:lnTo>
                <a:lnTo>
                  <a:pt x="2140" y="2193"/>
                </a:lnTo>
                <a:lnTo>
                  <a:pt x="2100" y="2196"/>
                </a:lnTo>
                <a:lnTo>
                  <a:pt x="2060" y="2193"/>
                </a:lnTo>
                <a:lnTo>
                  <a:pt x="2060" y="2193"/>
                </a:lnTo>
                <a:lnTo>
                  <a:pt x="1979" y="2188"/>
                </a:lnTo>
                <a:lnTo>
                  <a:pt x="1979" y="2188"/>
                </a:lnTo>
                <a:lnTo>
                  <a:pt x="1898" y="2177"/>
                </a:lnTo>
                <a:lnTo>
                  <a:pt x="1898" y="2177"/>
                </a:lnTo>
                <a:lnTo>
                  <a:pt x="1821" y="2161"/>
                </a:lnTo>
                <a:lnTo>
                  <a:pt x="1821" y="2161"/>
                </a:lnTo>
                <a:lnTo>
                  <a:pt x="1743" y="2143"/>
                </a:lnTo>
                <a:lnTo>
                  <a:pt x="1743" y="2143"/>
                </a:lnTo>
                <a:lnTo>
                  <a:pt x="1665" y="2116"/>
                </a:lnTo>
                <a:lnTo>
                  <a:pt x="1646" y="2110"/>
                </a:lnTo>
                <a:lnTo>
                  <a:pt x="1628" y="2102"/>
                </a:lnTo>
                <a:lnTo>
                  <a:pt x="1628" y="2102"/>
                </a:lnTo>
                <a:lnTo>
                  <a:pt x="1593" y="2089"/>
                </a:lnTo>
                <a:lnTo>
                  <a:pt x="1593" y="2089"/>
                </a:lnTo>
                <a:lnTo>
                  <a:pt x="1521" y="2054"/>
                </a:lnTo>
                <a:lnTo>
                  <a:pt x="1521" y="2054"/>
                </a:lnTo>
                <a:lnTo>
                  <a:pt x="1486" y="2035"/>
                </a:lnTo>
                <a:lnTo>
                  <a:pt x="1451" y="2014"/>
                </a:lnTo>
                <a:lnTo>
                  <a:pt x="1451" y="2014"/>
                </a:lnTo>
                <a:lnTo>
                  <a:pt x="1416" y="1992"/>
                </a:lnTo>
                <a:lnTo>
                  <a:pt x="1416" y="1992"/>
                </a:lnTo>
                <a:lnTo>
                  <a:pt x="1384" y="1968"/>
                </a:lnTo>
                <a:lnTo>
                  <a:pt x="1384" y="1968"/>
                </a:lnTo>
                <a:lnTo>
                  <a:pt x="1354" y="1944"/>
                </a:lnTo>
                <a:lnTo>
                  <a:pt x="1354" y="1944"/>
                </a:lnTo>
                <a:lnTo>
                  <a:pt x="1325" y="1917"/>
                </a:lnTo>
                <a:lnTo>
                  <a:pt x="1325" y="1917"/>
                </a:lnTo>
                <a:lnTo>
                  <a:pt x="1295" y="1891"/>
                </a:lnTo>
                <a:lnTo>
                  <a:pt x="1295" y="1891"/>
                </a:lnTo>
                <a:lnTo>
                  <a:pt x="1269" y="1861"/>
                </a:lnTo>
                <a:lnTo>
                  <a:pt x="1269" y="1861"/>
                </a:lnTo>
                <a:lnTo>
                  <a:pt x="1242" y="1831"/>
                </a:lnTo>
                <a:lnTo>
                  <a:pt x="1242" y="1831"/>
                </a:lnTo>
                <a:lnTo>
                  <a:pt x="1217" y="1799"/>
                </a:lnTo>
                <a:lnTo>
                  <a:pt x="1217" y="1799"/>
                </a:lnTo>
                <a:lnTo>
                  <a:pt x="1196" y="1767"/>
                </a:lnTo>
                <a:lnTo>
                  <a:pt x="1175" y="1735"/>
                </a:lnTo>
                <a:lnTo>
                  <a:pt x="1169" y="1724"/>
                </a:lnTo>
                <a:lnTo>
                  <a:pt x="1159" y="1724"/>
                </a:lnTo>
                <a:lnTo>
                  <a:pt x="1159" y="1724"/>
                </a:lnTo>
                <a:lnTo>
                  <a:pt x="1140" y="1722"/>
                </a:lnTo>
                <a:lnTo>
                  <a:pt x="1070" y="1719"/>
                </a:lnTo>
                <a:lnTo>
                  <a:pt x="1070" y="1719"/>
                </a:lnTo>
                <a:lnTo>
                  <a:pt x="1038" y="1716"/>
                </a:lnTo>
                <a:lnTo>
                  <a:pt x="1003" y="1713"/>
                </a:lnTo>
                <a:lnTo>
                  <a:pt x="968" y="1708"/>
                </a:lnTo>
                <a:lnTo>
                  <a:pt x="960" y="1708"/>
                </a:lnTo>
                <a:lnTo>
                  <a:pt x="952" y="1705"/>
                </a:lnTo>
                <a:lnTo>
                  <a:pt x="936" y="1703"/>
                </a:lnTo>
                <a:lnTo>
                  <a:pt x="901" y="1697"/>
                </a:lnTo>
                <a:lnTo>
                  <a:pt x="901" y="1697"/>
                </a:lnTo>
                <a:lnTo>
                  <a:pt x="866" y="1692"/>
                </a:lnTo>
                <a:lnTo>
                  <a:pt x="834" y="1681"/>
                </a:lnTo>
                <a:lnTo>
                  <a:pt x="818" y="1679"/>
                </a:lnTo>
                <a:lnTo>
                  <a:pt x="818" y="1679"/>
                </a:lnTo>
                <a:lnTo>
                  <a:pt x="802" y="1673"/>
                </a:lnTo>
                <a:lnTo>
                  <a:pt x="802" y="1673"/>
                </a:lnTo>
                <a:lnTo>
                  <a:pt x="737" y="1654"/>
                </a:lnTo>
                <a:lnTo>
                  <a:pt x="705" y="1641"/>
                </a:lnTo>
                <a:lnTo>
                  <a:pt x="705" y="1641"/>
                </a:lnTo>
                <a:lnTo>
                  <a:pt x="673" y="1628"/>
                </a:lnTo>
                <a:lnTo>
                  <a:pt x="644" y="1614"/>
                </a:lnTo>
                <a:lnTo>
                  <a:pt x="644" y="1614"/>
                </a:lnTo>
                <a:lnTo>
                  <a:pt x="628" y="1606"/>
                </a:lnTo>
                <a:lnTo>
                  <a:pt x="612" y="1598"/>
                </a:lnTo>
                <a:lnTo>
                  <a:pt x="582" y="1582"/>
                </a:lnTo>
                <a:lnTo>
                  <a:pt x="582" y="1582"/>
                </a:lnTo>
                <a:lnTo>
                  <a:pt x="555" y="1563"/>
                </a:lnTo>
                <a:lnTo>
                  <a:pt x="542" y="1555"/>
                </a:lnTo>
                <a:lnTo>
                  <a:pt x="542" y="1555"/>
                </a:lnTo>
                <a:lnTo>
                  <a:pt x="526" y="1545"/>
                </a:lnTo>
                <a:lnTo>
                  <a:pt x="499" y="1523"/>
                </a:lnTo>
                <a:lnTo>
                  <a:pt x="475" y="1501"/>
                </a:lnTo>
                <a:lnTo>
                  <a:pt x="475" y="1501"/>
                </a:lnTo>
                <a:lnTo>
                  <a:pt x="461" y="1491"/>
                </a:lnTo>
                <a:lnTo>
                  <a:pt x="450" y="1480"/>
                </a:lnTo>
                <a:lnTo>
                  <a:pt x="450" y="1480"/>
                </a:lnTo>
                <a:lnTo>
                  <a:pt x="429" y="1456"/>
                </a:lnTo>
                <a:lnTo>
                  <a:pt x="429" y="1456"/>
                </a:lnTo>
                <a:lnTo>
                  <a:pt x="419" y="1442"/>
                </a:lnTo>
                <a:lnTo>
                  <a:pt x="408" y="1429"/>
                </a:lnTo>
                <a:lnTo>
                  <a:pt x="408" y="1429"/>
                </a:lnTo>
                <a:lnTo>
                  <a:pt x="389" y="1402"/>
                </a:lnTo>
                <a:lnTo>
                  <a:pt x="389" y="1402"/>
                </a:lnTo>
                <a:lnTo>
                  <a:pt x="381" y="1389"/>
                </a:lnTo>
                <a:lnTo>
                  <a:pt x="375" y="1381"/>
                </a:lnTo>
                <a:lnTo>
                  <a:pt x="373" y="1376"/>
                </a:lnTo>
                <a:lnTo>
                  <a:pt x="373" y="1376"/>
                </a:lnTo>
                <a:lnTo>
                  <a:pt x="367" y="1362"/>
                </a:lnTo>
                <a:lnTo>
                  <a:pt x="362" y="1346"/>
                </a:lnTo>
                <a:lnTo>
                  <a:pt x="360" y="1333"/>
                </a:lnTo>
                <a:lnTo>
                  <a:pt x="360" y="1333"/>
                </a:lnTo>
                <a:lnTo>
                  <a:pt x="357" y="1317"/>
                </a:lnTo>
                <a:lnTo>
                  <a:pt x="357" y="1317"/>
                </a:lnTo>
                <a:lnTo>
                  <a:pt x="357" y="1287"/>
                </a:lnTo>
                <a:lnTo>
                  <a:pt x="365" y="1258"/>
                </a:lnTo>
                <a:lnTo>
                  <a:pt x="365" y="1258"/>
                </a:lnTo>
                <a:lnTo>
                  <a:pt x="373" y="1231"/>
                </a:lnTo>
                <a:lnTo>
                  <a:pt x="373" y="1231"/>
                </a:lnTo>
                <a:lnTo>
                  <a:pt x="381" y="1217"/>
                </a:lnTo>
                <a:lnTo>
                  <a:pt x="381" y="1217"/>
                </a:lnTo>
                <a:lnTo>
                  <a:pt x="384" y="1209"/>
                </a:lnTo>
                <a:lnTo>
                  <a:pt x="384" y="1209"/>
                </a:lnTo>
                <a:lnTo>
                  <a:pt x="389" y="1204"/>
                </a:lnTo>
                <a:lnTo>
                  <a:pt x="408" y="1177"/>
                </a:lnTo>
                <a:lnTo>
                  <a:pt x="378" y="1164"/>
                </a:lnTo>
                <a:lnTo>
                  <a:pt x="378" y="1164"/>
                </a:lnTo>
                <a:lnTo>
                  <a:pt x="327" y="1134"/>
                </a:lnTo>
                <a:lnTo>
                  <a:pt x="327" y="1134"/>
                </a:lnTo>
                <a:lnTo>
                  <a:pt x="303" y="1121"/>
                </a:lnTo>
                <a:lnTo>
                  <a:pt x="279" y="1105"/>
                </a:lnTo>
                <a:lnTo>
                  <a:pt x="279" y="1105"/>
                </a:lnTo>
                <a:lnTo>
                  <a:pt x="231" y="1072"/>
                </a:lnTo>
                <a:lnTo>
                  <a:pt x="231" y="1072"/>
                </a:lnTo>
                <a:lnTo>
                  <a:pt x="207" y="1056"/>
                </a:lnTo>
                <a:lnTo>
                  <a:pt x="207" y="1056"/>
                </a:lnTo>
                <a:lnTo>
                  <a:pt x="185" y="1038"/>
                </a:lnTo>
                <a:lnTo>
                  <a:pt x="185" y="1038"/>
                </a:lnTo>
                <a:lnTo>
                  <a:pt x="145" y="1000"/>
                </a:lnTo>
                <a:lnTo>
                  <a:pt x="145" y="1000"/>
                </a:lnTo>
                <a:lnTo>
                  <a:pt x="126" y="979"/>
                </a:lnTo>
                <a:lnTo>
                  <a:pt x="126" y="979"/>
                </a:lnTo>
                <a:lnTo>
                  <a:pt x="110" y="957"/>
                </a:lnTo>
                <a:lnTo>
                  <a:pt x="102" y="946"/>
                </a:lnTo>
                <a:lnTo>
                  <a:pt x="97" y="936"/>
                </a:lnTo>
                <a:lnTo>
                  <a:pt x="97" y="936"/>
                </a:lnTo>
                <a:lnTo>
                  <a:pt x="83" y="912"/>
                </a:lnTo>
                <a:lnTo>
                  <a:pt x="83" y="912"/>
                </a:lnTo>
                <a:lnTo>
                  <a:pt x="80" y="898"/>
                </a:lnTo>
                <a:lnTo>
                  <a:pt x="80" y="898"/>
                </a:lnTo>
                <a:lnTo>
                  <a:pt x="75" y="887"/>
                </a:lnTo>
                <a:lnTo>
                  <a:pt x="70" y="874"/>
                </a:lnTo>
                <a:lnTo>
                  <a:pt x="70" y="869"/>
                </a:lnTo>
                <a:lnTo>
                  <a:pt x="67" y="861"/>
                </a:lnTo>
                <a:lnTo>
                  <a:pt x="64" y="847"/>
                </a:lnTo>
                <a:lnTo>
                  <a:pt x="64" y="847"/>
                </a:lnTo>
                <a:lnTo>
                  <a:pt x="64" y="847"/>
                </a:lnTo>
                <a:lnTo>
                  <a:pt x="64" y="844"/>
                </a:lnTo>
                <a:lnTo>
                  <a:pt x="64" y="842"/>
                </a:lnTo>
                <a:lnTo>
                  <a:pt x="64" y="834"/>
                </a:lnTo>
                <a:lnTo>
                  <a:pt x="62" y="820"/>
                </a:lnTo>
                <a:lnTo>
                  <a:pt x="62" y="815"/>
                </a:lnTo>
                <a:lnTo>
                  <a:pt x="62" y="815"/>
                </a:lnTo>
                <a:lnTo>
                  <a:pt x="62" y="807"/>
                </a:lnTo>
                <a:lnTo>
                  <a:pt x="62" y="807"/>
                </a:lnTo>
                <a:lnTo>
                  <a:pt x="59" y="780"/>
                </a:lnTo>
                <a:lnTo>
                  <a:pt x="62" y="753"/>
                </a:lnTo>
                <a:lnTo>
                  <a:pt x="67" y="727"/>
                </a:lnTo>
                <a:lnTo>
                  <a:pt x="67" y="727"/>
                </a:lnTo>
                <a:lnTo>
                  <a:pt x="75" y="703"/>
                </a:lnTo>
                <a:lnTo>
                  <a:pt x="75" y="703"/>
                </a:lnTo>
                <a:lnTo>
                  <a:pt x="86" y="678"/>
                </a:lnTo>
                <a:lnTo>
                  <a:pt x="91" y="668"/>
                </a:lnTo>
                <a:lnTo>
                  <a:pt x="91" y="668"/>
                </a:lnTo>
                <a:lnTo>
                  <a:pt x="99" y="657"/>
                </a:lnTo>
                <a:lnTo>
                  <a:pt x="105" y="649"/>
                </a:lnTo>
                <a:lnTo>
                  <a:pt x="105" y="649"/>
                </a:lnTo>
                <a:lnTo>
                  <a:pt x="110" y="644"/>
                </a:lnTo>
                <a:lnTo>
                  <a:pt x="115" y="638"/>
                </a:lnTo>
                <a:lnTo>
                  <a:pt x="123" y="627"/>
                </a:lnTo>
                <a:lnTo>
                  <a:pt x="123" y="627"/>
                </a:lnTo>
                <a:lnTo>
                  <a:pt x="132" y="619"/>
                </a:lnTo>
                <a:lnTo>
                  <a:pt x="142" y="611"/>
                </a:lnTo>
                <a:lnTo>
                  <a:pt x="153" y="603"/>
                </a:lnTo>
                <a:lnTo>
                  <a:pt x="153" y="603"/>
                </a:lnTo>
                <a:lnTo>
                  <a:pt x="174" y="590"/>
                </a:lnTo>
                <a:lnTo>
                  <a:pt x="174" y="590"/>
                </a:lnTo>
                <a:lnTo>
                  <a:pt x="198" y="576"/>
                </a:lnTo>
                <a:lnTo>
                  <a:pt x="225" y="566"/>
                </a:lnTo>
                <a:lnTo>
                  <a:pt x="225" y="566"/>
                </a:lnTo>
                <a:lnTo>
                  <a:pt x="250" y="558"/>
                </a:lnTo>
                <a:lnTo>
                  <a:pt x="276" y="550"/>
                </a:lnTo>
                <a:lnTo>
                  <a:pt x="282" y="547"/>
                </a:lnTo>
                <a:lnTo>
                  <a:pt x="284" y="544"/>
                </a:lnTo>
                <a:lnTo>
                  <a:pt x="287" y="544"/>
                </a:lnTo>
                <a:lnTo>
                  <a:pt x="308" y="531"/>
                </a:lnTo>
                <a:lnTo>
                  <a:pt x="300" y="507"/>
                </a:lnTo>
                <a:lnTo>
                  <a:pt x="300" y="507"/>
                </a:lnTo>
                <a:lnTo>
                  <a:pt x="295" y="491"/>
                </a:lnTo>
                <a:lnTo>
                  <a:pt x="290" y="477"/>
                </a:lnTo>
                <a:lnTo>
                  <a:pt x="290" y="477"/>
                </a:lnTo>
                <a:lnTo>
                  <a:pt x="290" y="461"/>
                </a:lnTo>
                <a:lnTo>
                  <a:pt x="290" y="461"/>
                </a:lnTo>
                <a:lnTo>
                  <a:pt x="290" y="453"/>
                </a:lnTo>
                <a:lnTo>
                  <a:pt x="290" y="445"/>
                </a:lnTo>
                <a:lnTo>
                  <a:pt x="290" y="373"/>
                </a:lnTo>
                <a:lnTo>
                  <a:pt x="287" y="373"/>
                </a:lnTo>
                <a:lnTo>
                  <a:pt x="290" y="373"/>
                </a:lnTo>
                <a:lnTo>
                  <a:pt x="290" y="370"/>
                </a:lnTo>
                <a:lnTo>
                  <a:pt x="290" y="370"/>
                </a:lnTo>
                <a:lnTo>
                  <a:pt x="290" y="370"/>
                </a:lnTo>
                <a:lnTo>
                  <a:pt x="290" y="351"/>
                </a:lnTo>
                <a:lnTo>
                  <a:pt x="292" y="330"/>
                </a:lnTo>
                <a:lnTo>
                  <a:pt x="298" y="311"/>
                </a:lnTo>
                <a:lnTo>
                  <a:pt x="303" y="289"/>
                </a:lnTo>
                <a:lnTo>
                  <a:pt x="303" y="289"/>
                </a:lnTo>
                <a:lnTo>
                  <a:pt x="314" y="271"/>
                </a:lnTo>
                <a:lnTo>
                  <a:pt x="325" y="255"/>
                </a:lnTo>
                <a:lnTo>
                  <a:pt x="338" y="236"/>
                </a:lnTo>
                <a:lnTo>
                  <a:pt x="351" y="220"/>
                </a:lnTo>
                <a:lnTo>
                  <a:pt x="351" y="220"/>
                </a:lnTo>
                <a:lnTo>
                  <a:pt x="384" y="190"/>
                </a:lnTo>
                <a:lnTo>
                  <a:pt x="421" y="164"/>
                </a:lnTo>
                <a:lnTo>
                  <a:pt x="421" y="164"/>
                </a:lnTo>
                <a:lnTo>
                  <a:pt x="459" y="139"/>
                </a:lnTo>
                <a:lnTo>
                  <a:pt x="502" y="120"/>
                </a:lnTo>
                <a:lnTo>
                  <a:pt x="502" y="120"/>
                </a:lnTo>
                <a:lnTo>
                  <a:pt x="544" y="105"/>
                </a:lnTo>
                <a:lnTo>
                  <a:pt x="587" y="91"/>
                </a:lnTo>
                <a:lnTo>
                  <a:pt x="633" y="80"/>
                </a:lnTo>
                <a:lnTo>
                  <a:pt x="678" y="72"/>
                </a:lnTo>
                <a:lnTo>
                  <a:pt x="678" y="72"/>
                </a:lnTo>
                <a:lnTo>
                  <a:pt x="724" y="67"/>
                </a:lnTo>
                <a:lnTo>
                  <a:pt x="772" y="64"/>
                </a:lnTo>
                <a:lnTo>
                  <a:pt x="794" y="64"/>
                </a:lnTo>
                <a:lnTo>
                  <a:pt x="818" y="64"/>
                </a:lnTo>
                <a:lnTo>
                  <a:pt x="842" y="64"/>
                </a:lnTo>
                <a:lnTo>
                  <a:pt x="842" y="64"/>
                </a:lnTo>
                <a:lnTo>
                  <a:pt x="866" y="67"/>
                </a:lnTo>
                <a:lnTo>
                  <a:pt x="866" y="67"/>
                </a:lnTo>
                <a:lnTo>
                  <a:pt x="912" y="72"/>
                </a:lnTo>
                <a:lnTo>
                  <a:pt x="912" y="72"/>
                </a:lnTo>
                <a:lnTo>
                  <a:pt x="957" y="77"/>
                </a:lnTo>
                <a:lnTo>
                  <a:pt x="982" y="83"/>
                </a:lnTo>
                <a:lnTo>
                  <a:pt x="1006" y="88"/>
                </a:lnTo>
                <a:lnTo>
                  <a:pt x="1006" y="88"/>
                </a:lnTo>
                <a:lnTo>
                  <a:pt x="1051" y="99"/>
                </a:lnTo>
                <a:lnTo>
                  <a:pt x="1051" y="99"/>
                </a:lnTo>
                <a:lnTo>
                  <a:pt x="1097" y="110"/>
                </a:lnTo>
                <a:lnTo>
                  <a:pt x="1140" y="126"/>
                </a:lnTo>
                <a:lnTo>
                  <a:pt x="1140" y="126"/>
                </a:lnTo>
                <a:lnTo>
                  <a:pt x="1185" y="142"/>
                </a:lnTo>
                <a:lnTo>
                  <a:pt x="1185" y="142"/>
                </a:lnTo>
                <a:lnTo>
                  <a:pt x="1228" y="161"/>
                </a:lnTo>
                <a:lnTo>
                  <a:pt x="1271" y="180"/>
                </a:lnTo>
                <a:lnTo>
                  <a:pt x="1271" y="180"/>
                </a:lnTo>
                <a:lnTo>
                  <a:pt x="1311" y="201"/>
                </a:lnTo>
                <a:lnTo>
                  <a:pt x="1311" y="201"/>
                </a:lnTo>
                <a:lnTo>
                  <a:pt x="1352" y="225"/>
                </a:lnTo>
                <a:lnTo>
                  <a:pt x="1352" y="225"/>
                </a:lnTo>
                <a:lnTo>
                  <a:pt x="1392" y="252"/>
                </a:lnTo>
                <a:lnTo>
                  <a:pt x="1392" y="252"/>
                </a:lnTo>
                <a:lnTo>
                  <a:pt x="1429" y="279"/>
                </a:lnTo>
                <a:lnTo>
                  <a:pt x="1464" y="308"/>
                </a:lnTo>
                <a:lnTo>
                  <a:pt x="1464" y="308"/>
                </a:lnTo>
                <a:lnTo>
                  <a:pt x="1483" y="324"/>
                </a:lnTo>
                <a:lnTo>
                  <a:pt x="1499" y="340"/>
                </a:lnTo>
                <a:lnTo>
                  <a:pt x="1507" y="348"/>
                </a:lnTo>
                <a:lnTo>
                  <a:pt x="1512" y="357"/>
                </a:lnTo>
                <a:lnTo>
                  <a:pt x="1529" y="375"/>
                </a:lnTo>
                <a:lnTo>
                  <a:pt x="1539" y="389"/>
                </a:lnTo>
                <a:lnTo>
                  <a:pt x="1558" y="386"/>
                </a:lnTo>
                <a:lnTo>
                  <a:pt x="1558" y="386"/>
                </a:lnTo>
                <a:lnTo>
                  <a:pt x="1644" y="375"/>
                </a:lnTo>
                <a:lnTo>
                  <a:pt x="1644" y="375"/>
                </a:lnTo>
                <a:lnTo>
                  <a:pt x="1684" y="373"/>
                </a:lnTo>
                <a:lnTo>
                  <a:pt x="1684" y="373"/>
                </a:lnTo>
                <a:lnTo>
                  <a:pt x="1727" y="373"/>
                </a:lnTo>
                <a:lnTo>
                  <a:pt x="1727" y="373"/>
                </a:lnTo>
                <a:lnTo>
                  <a:pt x="1770" y="373"/>
                </a:lnTo>
                <a:lnTo>
                  <a:pt x="1813" y="375"/>
                </a:lnTo>
                <a:lnTo>
                  <a:pt x="1813" y="375"/>
                </a:lnTo>
                <a:lnTo>
                  <a:pt x="1856" y="378"/>
                </a:lnTo>
                <a:lnTo>
                  <a:pt x="1898" y="383"/>
                </a:lnTo>
                <a:lnTo>
                  <a:pt x="1898" y="383"/>
                </a:lnTo>
                <a:lnTo>
                  <a:pt x="1939" y="391"/>
                </a:lnTo>
                <a:lnTo>
                  <a:pt x="1960" y="397"/>
                </a:lnTo>
                <a:lnTo>
                  <a:pt x="1960" y="397"/>
                </a:lnTo>
                <a:lnTo>
                  <a:pt x="1982" y="399"/>
                </a:lnTo>
                <a:lnTo>
                  <a:pt x="2003" y="405"/>
                </a:lnTo>
                <a:lnTo>
                  <a:pt x="2003" y="405"/>
                </a:lnTo>
                <a:lnTo>
                  <a:pt x="2022" y="410"/>
                </a:lnTo>
                <a:lnTo>
                  <a:pt x="2062" y="423"/>
                </a:lnTo>
                <a:lnTo>
                  <a:pt x="2062" y="423"/>
                </a:lnTo>
                <a:lnTo>
                  <a:pt x="2102" y="437"/>
                </a:lnTo>
                <a:lnTo>
                  <a:pt x="2102" y="437"/>
                </a:lnTo>
                <a:lnTo>
                  <a:pt x="2124" y="445"/>
                </a:lnTo>
                <a:lnTo>
                  <a:pt x="2143" y="453"/>
                </a:lnTo>
                <a:lnTo>
                  <a:pt x="2161" y="461"/>
                </a:lnTo>
                <a:lnTo>
                  <a:pt x="2161" y="461"/>
                </a:lnTo>
                <a:lnTo>
                  <a:pt x="2183" y="472"/>
                </a:lnTo>
                <a:lnTo>
                  <a:pt x="2220" y="491"/>
                </a:lnTo>
                <a:lnTo>
                  <a:pt x="2231" y="493"/>
                </a:lnTo>
                <a:lnTo>
                  <a:pt x="2239" y="499"/>
                </a:lnTo>
                <a:lnTo>
                  <a:pt x="2258" y="509"/>
                </a:lnTo>
                <a:lnTo>
                  <a:pt x="2258" y="509"/>
                </a:lnTo>
                <a:lnTo>
                  <a:pt x="2296" y="531"/>
                </a:lnTo>
                <a:lnTo>
                  <a:pt x="2333" y="552"/>
                </a:lnTo>
                <a:lnTo>
                  <a:pt x="2333" y="552"/>
                </a:lnTo>
                <a:lnTo>
                  <a:pt x="2371" y="576"/>
                </a:lnTo>
                <a:lnTo>
                  <a:pt x="2371" y="576"/>
                </a:lnTo>
                <a:lnTo>
                  <a:pt x="2405" y="600"/>
                </a:lnTo>
                <a:lnTo>
                  <a:pt x="2421" y="611"/>
                </a:lnTo>
                <a:lnTo>
                  <a:pt x="2440" y="625"/>
                </a:lnTo>
                <a:lnTo>
                  <a:pt x="2440" y="625"/>
                </a:lnTo>
                <a:lnTo>
                  <a:pt x="2472" y="651"/>
                </a:lnTo>
                <a:lnTo>
                  <a:pt x="2472" y="651"/>
                </a:lnTo>
                <a:lnTo>
                  <a:pt x="2505" y="681"/>
                </a:lnTo>
                <a:lnTo>
                  <a:pt x="2505" y="681"/>
                </a:lnTo>
                <a:lnTo>
                  <a:pt x="2534" y="710"/>
                </a:lnTo>
                <a:lnTo>
                  <a:pt x="2534" y="710"/>
                </a:lnTo>
                <a:lnTo>
                  <a:pt x="2561" y="743"/>
                </a:lnTo>
                <a:lnTo>
                  <a:pt x="2574" y="759"/>
                </a:lnTo>
                <a:lnTo>
                  <a:pt x="2574" y="759"/>
                </a:lnTo>
                <a:lnTo>
                  <a:pt x="2585" y="778"/>
                </a:lnTo>
                <a:lnTo>
                  <a:pt x="2585" y="778"/>
                </a:lnTo>
                <a:lnTo>
                  <a:pt x="2596" y="794"/>
                </a:lnTo>
                <a:lnTo>
                  <a:pt x="2607" y="812"/>
                </a:lnTo>
                <a:lnTo>
                  <a:pt x="2607" y="812"/>
                </a:lnTo>
                <a:lnTo>
                  <a:pt x="2612" y="820"/>
                </a:lnTo>
                <a:lnTo>
                  <a:pt x="2617" y="831"/>
                </a:lnTo>
                <a:lnTo>
                  <a:pt x="2625" y="850"/>
                </a:lnTo>
                <a:lnTo>
                  <a:pt x="2633" y="869"/>
                </a:lnTo>
                <a:lnTo>
                  <a:pt x="2639" y="879"/>
                </a:lnTo>
                <a:lnTo>
                  <a:pt x="2639" y="879"/>
                </a:lnTo>
                <a:lnTo>
                  <a:pt x="2641" y="887"/>
                </a:lnTo>
                <a:lnTo>
                  <a:pt x="2647" y="909"/>
                </a:lnTo>
                <a:lnTo>
                  <a:pt x="2647" y="909"/>
                </a:lnTo>
                <a:lnTo>
                  <a:pt x="2652" y="928"/>
                </a:lnTo>
                <a:lnTo>
                  <a:pt x="2655" y="938"/>
                </a:lnTo>
                <a:lnTo>
                  <a:pt x="2657" y="949"/>
                </a:lnTo>
                <a:lnTo>
                  <a:pt x="2660" y="968"/>
                </a:lnTo>
                <a:lnTo>
                  <a:pt x="2666" y="987"/>
                </a:lnTo>
                <a:lnTo>
                  <a:pt x="2679" y="990"/>
                </a:lnTo>
                <a:lnTo>
                  <a:pt x="2679" y="990"/>
                </a:lnTo>
                <a:lnTo>
                  <a:pt x="2722" y="997"/>
                </a:lnTo>
                <a:lnTo>
                  <a:pt x="2762" y="1005"/>
                </a:lnTo>
                <a:lnTo>
                  <a:pt x="2762" y="1005"/>
                </a:lnTo>
                <a:lnTo>
                  <a:pt x="2802" y="1019"/>
                </a:lnTo>
                <a:lnTo>
                  <a:pt x="2840" y="1032"/>
                </a:lnTo>
                <a:lnTo>
                  <a:pt x="2840" y="1032"/>
                </a:lnTo>
                <a:lnTo>
                  <a:pt x="2880" y="1046"/>
                </a:lnTo>
                <a:lnTo>
                  <a:pt x="2918" y="1065"/>
                </a:lnTo>
                <a:lnTo>
                  <a:pt x="2918" y="1065"/>
                </a:lnTo>
                <a:lnTo>
                  <a:pt x="2953" y="1083"/>
                </a:lnTo>
                <a:lnTo>
                  <a:pt x="2990" y="1102"/>
                </a:lnTo>
                <a:lnTo>
                  <a:pt x="2990" y="1102"/>
                </a:lnTo>
                <a:lnTo>
                  <a:pt x="3022" y="1126"/>
                </a:lnTo>
                <a:lnTo>
                  <a:pt x="3057" y="1150"/>
                </a:lnTo>
                <a:lnTo>
                  <a:pt x="3087" y="1180"/>
                </a:lnTo>
                <a:lnTo>
                  <a:pt x="3113" y="1209"/>
                </a:lnTo>
                <a:lnTo>
                  <a:pt x="3113" y="1209"/>
                </a:lnTo>
                <a:lnTo>
                  <a:pt x="3137" y="1242"/>
                </a:lnTo>
                <a:lnTo>
                  <a:pt x="3159" y="1276"/>
                </a:lnTo>
                <a:lnTo>
                  <a:pt x="3159" y="1276"/>
                </a:lnTo>
                <a:lnTo>
                  <a:pt x="3175" y="1311"/>
                </a:lnTo>
                <a:lnTo>
                  <a:pt x="3175" y="1311"/>
                </a:lnTo>
                <a:lnTo>
                  <a:pt x="3180" y="1333"/>
                </a:lnTo>
                <a:lnTo>
                  <a:pt x="3180" y="1333"/>
                </a:lnTo>
                <a:lnTo>
                  <a:pt x="3180" y="1341"/>
                </a:lnTo>
                <a:lnTo>
                  <a:pt x="3183" y="1349"/>
                </a:lnTo>
                <a:lnTo>
                  <a:pt x="3183" y="1349"/>
                </a:lnTo>
                <a:lnTo>
                  <a:pt x="3183" y="1359"/>
                </a:lnTo>
                <a:lnTo>
                  <a:pt x="3183" y="1365"/>
                </a:lnTo>
                <a:lnTo>
                  <a:pt x="3183" y="1370"/>
                </a:lnTo>
                <a:lnTo>
                  <a:pt x="3183" y="1392"/>
                </a:lnTo>
                <a:lnTo>
                  <a:pt x="3186" y="1435"/>
                </a:lnTo>
                <a:lnTo>
                  <a:pt x="3186" y="1435"/>
                </a:lnTo>
                <a:lnTo>
                  <a:pt x="3186" y="1456"/>
                </a:lnTo>
                <a:lnTo>
                  <a:pt x="3183" y="1475"/>
                </a:lnTo>
                <a:lnTo>
                  <a:pt x="3183" y="1475"/>
                </a:lnTo>
                <a:lnTo>
                  <a:pt x="3180" y="1494"/>
                </a:lnTo>
                <a:lnTo>
                  <a:pt x="3175" y="1512"/>
                </a:lnTo>
                <a:lnTo>
                  <a:pt x="3175" y="1512"/>
                </a:lnTo>
                <a:lnTo>
                  <a:pt x="3167" y="1531"/>
                </a:lnTo>
                <a:lnTo>
                  <a:pt x="3159" y="1550"/>
                </a:lnTo>
                <a:lnTo>
                  <a:pt x="3159" y="1550"/>
                </a:lnTo>
                <a:lnTo>
                  <a:pt x="3137" y="1585"/>
                </a:lnTo>
                <a:lnTo>
                  <a:pt x="3137" y="1585"/>
                </a:lnTo>
                <a:lnTo>
                  <a:pt x="3111" y="1617"/>
                </a:lnTo>
                <a:lnTo>
                  <a:pt x="3081" y="1644"/>
                </a:lnTo>
                <a:lnTo>
                  <a:pt x="3081" y="1644"/>
                </a:lnTo>
                <a:lnTo>
                  <a:pt x="3049" y="1670"/>
                </a:lnTo>
                <a:lnTo>
                  <a:pt x="3014" y="1692"/>
                </a:lnTo>
                <a:lnTo>
                  <a:pt x="3014" y="1692"/>
                </a:lnTo>
                <a:lnTo>
                  <a:pt x="2979" y="1711"/>
                </a:lnTo>
                <a:lnTo>
                  <a:pt x="2939" y="1729"/>
                </a:lnTo>
                <a:lnTo>
                  <a:pt x="2939" y="1729"/>
                </a:lnTo>
                <a:lnTo>
                  <a:pt x="2901" y="1743"/>
                </a:lnTo>
                <a:lnTo>
                  <a:pt x="2861" y="1754"/>
                </a:lnTo>
                <a:lnTo>
                  <a:pt x="2818" y="1762"/>
                </a:lnTo>
                <a:lnTo>
                  <a:pt x="2778" y="1767"/>
                </a:lnTo>
                <a:lnTo>
                  <a:pt x="2770" y="1767"/>
                </a:lnTo>
                <a:lnTo>
                  <a:pt x="2770" y="1775"/>
                </a:lnTo>
                <a:lnTo>
                  <a:pt x="2770" y="1829"/>
                </a:lnTo>
                <a:lnTo>
                  <a:pt x="2770" y="1829"/>
                </a:lnTo>
                <a:lnTo>
                  <a:pt x="2770" y="1856"/>
                </a:lnTo>
                <a:lnTo>
                  <a:pt x="2770" y="1869"/>
                </a:lnTo>
                <a:lnTo>
                  <a:pt x="2770" y="1874"/>
                </a:lnTo>
                <a:lnTo>
                  <a:pt x="2770" y="1880"/>
                </a:lnTo>
                <a:lnTo>
                  <a:pt x="2767" y="1893"/>
                </a:lnTo>
                <a:lnTo>
                  <a:pt x="2767" y="1893"/>
                </a:lnTo>
                <a:lnTo>
                  <a:pt x="2765" y="1906"/>
                </a:lnTo>
                <a:lnTo>
                  <a:pt x="2765" y="1906"/>
                </a:lnTo>
                <a:lnTo>
                  <a:pt x="2757" y="1931"/>
                </a:lnTo>
                <a:lnTo>
                  <a:pt x="2757" y="1931"/>
                </a:lnTo>
                <a:lnTo>
                  <a:pt x="2751" y="1944"/>
                </a:lnTo>
                <a:lnTo>
                  <a:pt x="2751" y="1944"/>
                </a:lnTo>
                <a:lnTo>
                  <a:pt x="2746" y="1955"/>
                </a:lnTo>
                <a:lnTo>
                  <a:pt x="2746" y="1955"/>
                </a:lnTo>
                <a:lnTo>
                  <a:pt x="2735" y="1979"/>
                </a:lnTo>
                <a:lnTo>
                  <a:pt x="2735" y="1979"/>
                </a:lnTo>
                <a:lnTo>
                  <a:pt x="2727" y="1990"/>
                </a:lnTo>
                <a:lnTo>
                  <a:pt x="2719" y="2000"/>
                </a:lnTo>
                <a:lnTo>
                  <a:pt x="2714" y="2006"/>
                </a:lnTo>
                <a:lnTo>
                  <a:pt x="2711" y="2009"/>
                </a:lnTo>
                <a:lnTo>
                  <a:pt x="2700" y="2019"/>
                </a:lnTo>
                <a:lnTo>
                  <a:pt x="2700" y="2019"/>
                </a:lnTo>
                <a:lnTo>
                  <a:pt x="2682" y="2038"/>
                </a:lnTo>
                <a:lnTo>
                  <a:pt x="2682" y="2038"/>
                </a:lnTo>
                <a:lnTo>
                  <a:pt x="2660" y="2054"/>
                </a:lnTo>
                <a:lnTo>
                  <a:pt x="2649" y="2062"/>
                </a:lnTo>
                <a:lnTo>
                  <a:pt x="2639" y="2070"/>
                </a:lnTo>
                <a:lnTo>
                  <a:pt x="2639" y="2070"/>
                </a:lnTo>
                <a:lnTo>
                  <a:pt x="2617" y="2084"/>
                </a:lnTo>
                <a:lnTo>
                  <a:pt x="2617" y="2084"/>
                </a:lnTo>
                <a:lnTo>
                  <a:pt x="2593" y="2097"/>
                </a:lnTo>
                <a:lnTo>
                  <a:pt x="2593" y="2097"/>
                </a:lnTo>
                <a:lnTo>
                  <a:pt x="2569" y="2108"/>
                </a:lnTo>
                <a:lnTo>
                  <a:pt x="2569" y="2108"/>
                </a:lnTo>
                <a:lnTo>
                  <a:pt x="2593" y="2097"/>
                </a:lnTo>
                <a:lnTo>
                  <a:pt x="2593" y="2097"/>
                </a:lnTo>
                <a:lnTo>
                  <a:pt x="2617" y="2086"/>
                </a:lnTo>
                <a:lnTo>
                  <a:pt x="2617" y="2086"/>
                </a:lnTo>
                <a:lnTo>
                  <a:pt x="2641" y="2073"/>
                </a:lnTo>
                <a:lnTo>
                  <a:pt x="2652" y="2065"/>
                </a:lnTo>
                <a:lnTo>
                  <a:pt x="2663" y="2057"/>
                </a:lnTo>
                <a:lnTo>
                  <a:pt x="2663" y="2057"/>
                </a:lnTo>
                <a:lnTo>
                  <a:pt x="2684" y="2040"/>
                </a:lnTo>
                <a:lnTo>
                  <a:pt x="2684" y="2040"/>
                </a:lnTo>
                <a:lnTo>
                  <a:pt x="2706" y="2025"/>
                </a:lnTo>
                <a:lnTo>
                  <a:pt x="2714" y="2014"/>
                </a:lnTo>
                <a:lnTo>
                  <a:pt x="2719" y="2009"/>
                </a:lnTo>
                <a:lnTo>
                  <a:pt x="2724" y="2003"/>
                </a:lnTo>
                <a:lnTo>
                  <a:pt x="2732" y="1992"/>
                </a:lnTo>
                <a:lnTo>
                  <a:pt x="2732" y="1992"/>
                </a:lnTo>
                <a:lnTo>
                  <a:pt x="2741" y="1981"/>
                </a:lnTo>
                <a:lnTo>
                  <a:pt x="2741" y="1981"/>
                </a:lnTo>
                <a:lnTo>
                  <a:pt x="2754" y="1960"/>
                </a:lnTo>
                <a:lnTo>
                  <a:pt x="2754" y="1960"/>
                </a:lnTo>
                <a:lnTo>
                  <a:pt x="2762" y="1947"/>
                </a:lnTo>
                <a:lnTo>
                  <a:pt x="2762" y="1947"/>
                </a:lnTo>
                <a:lnTo>
                  <a:pt x="2767" y="1936"/>
                </a:lnTo>
                <a:lnTo>
                  <a:pt x="2767" y="1936"/>
                </a:lnTo>
                <a:lnTo>
                  <a:pt x="2776" y="1909"/>
                </a:lnTo>
                <a:lnTo>
                  <a:pt x="2776" y="1909"/>
                </a:lnTo>
                <a:lnTo>
                  <a:pt x="2778" y="1896"/>
                </a:lnTo>
                <a:lnTo>
                  <a:pt x="2781" y="1882"/>
                </a:lnTo>
                <a:lnTo>
                  <a:pt x="2781" y="1874"/>
                </a:lnTo>
                <a:lnTo>
                  <a:pt x="2783" y="1869"/>
                </a:lnTo>
                <a:lnTo>
                  <a:pt x="2783" y="1856"/>
                </a:lnTo>
                <a:lnTo>
                  <a:pt x="2783" y="1856"/>
                </a:lnTo>
                <a:lnTo>
                  <a:pt x="2783" y="1829"/>
                </a:lnTo>
                <a:lnTo>
                  <a:pt x="2786" y="1783"/>
                </a:lnTo>
                <a:lnTo>
                  <a:pt x="2786" y="1783"/>
                </a:lnTo>
                <a:lnTo>
                  <a:pt x="2826" y="1778"/>
                </a:lnTo>
                <a:lnTo>
                  <a:pt x="2866" y="1770"/>
                </a:lnTo>
                <a:lnTo>
                  <a:pt x="2907" y="1759"/>
                </a:lnTo>
                <a:lnTo>
                  <a:pt x="2947" y="1748"/>
                </a:lnTo>
                <a:lnTo>
                  <a:pt x="2947" y="1748"/>
                </a:lnTo>
                <a:lnTo>
                  <a:pt x="2987" y="1732"/>
                </a:lnTo>
                <a:lnTo>
                  <a:pt x="3028" y="1713"/>
                </a:lnTo>
                <a:lnTo>
                  <a:pt x="3028" y="1713"/>
                </a:lnTo>
                <a:lnTo>
                  <a:pt x="3062" y="1689"/>
                </a:lnTo>
                <a:lnTo>
                  <a:pt x="3097" y="1663"/>
                </a:lnTo>
                <a:lnTo>
                  <a:pt x="3097" y="1663"/>
                </a:lnTo>
                <a:lnTo>
                  <a:pt x="3132" y="1633"/>
                </a:lnTo>
                <a:lnTo>
                  <a:pt x="3159" y="1601"/>
                </a:lnTo>
                <a:lnTo>
                  <a:pt x="3159" y="1601"/>
                </a:lnTo>
                <a:lnTo>
                  <a:pt x="3172" y="1582"/>
                </a:lnTo>
                <a:lnTo>
                  <a:pt x="3183" y="1563"/>
                </a:lnTo>
                <a:lnTo>
                  <a:pt x="3183" y="1563"/>
                </a:lnTo>
                <a:lnTo>
                  <a:pt x="3194" y="1545"/>
                </a:lnTo>
                <a:lnTo>
                  <a:pt x="3202" y="1523"/>
                </a:lnTo>
                <a:lnTo>
                  <a:pt x="3202" y="1523"/>
                </a:lnTo>
                <a:lnTo>
                  <a:pt x="3210" y="1501"/>
                </a:lnTo>
                <a:lnTo>
                  <a:pt x="3212" y="1477"/>
                </a:lnTo>
                <a:lnTo>
                  <a:pt x="3212" y="1477"/>
                </a:lnTo>
                <a:lnTo>
                  <a:pt x="3215" y="1456"/>
                </a:lnTo>
                <a:lnTo>
                  <a:pt x="3215" y="1435"/>
                </a:lnTo>
                <a:lnTo>
                  <a:pt x="3218" y="1392"/>
                </a:lnTo>
                <a:lnTo>
                  <a:pt x="3218" y="1370"/>
                </a:lnTo>
                <a:lnTo>
                  <a:pt x="3218" y="1365"/>
                </a:lnTo>
                <a:lnTo>
                  <a:pt x="3218" y="1359"/>
                </a:lnTo>
              </a:path>
            </a:pathLst>
          </a:custGeom>
          <a:solidFill>
            <a:schemeClr val="accent2"/>
          </a:solidFill>
          <a:ln>
            <a:noFill/>
          </a:ln>
          <a:effectLst/>
        </p:spPr>
        <p:txBody>
          <a:bodyPr wrap="none" anchor="ctr"/>
          <a:lstStyle/>
          <a:p>
            <a:endParaRPr lang="en-US"/>
          </a:p>
        </p:txBody>
      </p:sp>
      <p:sp>
        <p:nvSpPr>
          <p:cNvPr id="37" name="Title 36"/>
          <p:cNvSpPr>
            <a:spLocks noGrp="1"/>
          </p:cNvSpPr>
          <p:nvPr>
            <p:ph type="title"/>
          </p:nvPr>
        </p:nvSpPr>
        <p:spPr/>
        <p:txBody>
          <a:bodyPr/>
          <a:lstStyle/>
          <a:p>
            <a:r>
              <a:rPr lang="en-US" dirty="0" smtClean="0"/>
              <a:t>Brocade SDN Solution Components</a:t>
            </a:r>
            <a:endParaRPr lang="en-US" dirty="0"/>
          </a:p>
        </p:txBody>
      </p:sp>
      <p:sp>
        <p:nvSpPr>
          <p:cNvPr id="48" name="Text Placeholder 47"/>
          <p:cNvSpPr>
            <a:spLocks noGrp="1"/>
          </p:cNvSpPr>
          <p:nvPr>
            <p:ph type="body" sz="quarter" idx="13"/>
          </p:nvPr>
        </p:nvSpPr>
        <p:spPr/>
        <p:txBody>
          <a:bodyPr/>
          <a:lstStyle/>
          <a:p>
            <a:r>
              <a:rPr lang="en-US" dirty="0" smtClean="0">
                <a:solidFill>
                  <a:schemeClr val="accent6"/>
                </a:solidFill>
              </a:rPr>
              <a:t>Volumetric Traffic Management</a:t>
            </a:r>
            <a:endParaRPr lang="en-US" dirty="0">
              <a:solidFill>
                <a:schemeClr val="accent6"/>
              </a:solidFill>
            </a:endParaRPr>
          </a:p>
        </p:txBody>
      </p:sp>
      <p:sp>
        <p:nvSpPr>
          <p:cNvPr id="46" name="Text Placeholder 45"/>
          <p:cNvSpPr>
            <a:spLocks noGrp="1"/>
          </p:cNvSpPr>
          <p:nvPr>
            <p:ph type="body" sz="quarter" idx="14"/>
          </p:nvPr>
        </p:nvSpPr>
        <p:spPr>
          <a:xfrm>
            <a:off x="605219" y="1371599"/>
            <a:ext cx="4458804" cy="3501939"/>
          </a:xfrm>
        </p:spPr>
        <p:txBody>
          <a:bodyPr/>
          <a:lstStyle/>
          <a:p>
            <a:pPr marL="342900" indent="-342900">
              <a:buFont typeface="+mj-lt"/>
              <a:buAutoNum type="arabicPeriod"/>
            </a:pPr>
            <a:r>
              <a:rPr lang="en-US" sz="1600" dirty="0">
                <a:solidFill>
                  <a:schemeClr val="bg2"/>
                </a:solidFill>
              </a:rPr>
              <a:t>Brocade Network Devices </a:t>
            </a:r>
          </a:p>
          <a:p>
            <a:pPr lvl="1"/>
            <a:r>
              <a:rPr lang="en-US" sz="1400" dirty="0"/>
              <a:t>Send </a:t>
            </a:r>
            <a:r>
              <a:rPr lang="en-US" sz="1400" dirty="0" err="1"/>
              <a:t>sFlow</a:t>
            </a:r>
            <a:r>
              <a:rPr lang="en-US" sz="1400" dirty="0"/>
              <a:t> samples</a:t>
            </a:r>
          </a:p>
          <a:p>
            <a:pPr marL="342900" indent="-342900">
              <a:buFont typeface="+mj-lt"/>
              <a:buAutoNum type="arabicPeriod"/>
            </a:pPr>
            <a:r>
              <a:rPr lang="en-US" sz="1600" dirty="0" err="1">
                <a:solidFill>
                  <a:schemeClr val="bg2"/>
                </a:solidFill>
              </a:rPr>
              <a:t>sFlow</a:t>
            </a:r>
            <a:r>
              <a:rPr lang="en-US" sz="1600" dirty="0">
                <a:solidFill>
                  <a:schemeClr val="bg2"/>
                </a:solidFill>
              </a:rPr>
              <a:t> Collector(s)</a:t>
            </a:r>
          </a:p>
          <a:p>
            <a:pPr lvl="1"/>
            <a:r>
              <a:rPr lang="en-US" sz="1400" dirty="0"/>
              <a:t>Collect flow sample data</a:t>
            </a:r>
          </a:p>
          <a:p>
            <a:pPr marL="342900" indent="-342900">
              <a:buFont typeface="+mj-lt"/>
              <a:buAutoNum type="arabicPeriod"/>
            </a:pPr>
            <a:r>
              <a:rPr lang="en-US" sz="1600" dirty="0">
                <a:solidFill>
                  <a:schemeClr val="bg2"/>
                </a:solidFill>
              </a:rPr>
              <a:t>Brocade SDN Application</a:t>
            </a:r>
          </a:p>
          <a:p>
            <a:pPr lvl="1"/>
            <a:r>
              <a:rPr lang="en-US" sz="1400" dirty="0"/>
              <a:t>Analyzes and manages flows</a:t>
            </a:r>
          </a:p>
          <a:p>
            <a:pPr lvl="1"/>
            <a:r>
              <a:rPr lang="en-US" sz="1400" dirty="0"/>
              <a:t>Policy-based UI and REST APIs</a:t>
            </a:r>
          </a:p>
          <a:p>
            <a:pPr marL="342900" indent="-342900">
              <a:buFont typeface="+mj-lt"/>
              <a:buAutoNum type="arabicPeriod"/>
            </a:pPr>
            <a:r>
              <a:rPr lang="en-US" sz="1600" dirty="0" smtClean="0">
                <a:solidFill>
                  <a:schemeClr val="bg2"/>
                </a:solidFill>
              </a:rPr>
              <a:t>SDN Controller</a:t>
            </a:r>
            <a:endParaRPr lang="en-US" sz="1600" dirty="0">
              <a:solidFill>
                <a:schemeClr val="bg2"/>
              </a:solidFill>
            </a:endParaRPr>
          </a:p>
          <a:p>
            <a:pPr lvl="1"/>
            <a:r>
              <a:rPr lang="en-US" sz="1400" dirty="0"/>
              <a:t>Programs </a:t>
            </a:r>
            <a:r>
              <a:rPr lang="en-US" sz="1400" dirty="0" err="1"/>
              <a:t>OpenFlow</a:t>
            </a:r>
            <a:r>
              <a:rPr lang="en-US" sz="1400" dirty="0"/>
              <a:t> 1.3 </a:t>
            </a:r>
            <a:r>
              <a:rPr lang="en-US" sz="1400" dirty="0" smtClean="0"/>
              <a:t>rules</a:t>
            </a:r>
          </a:p>
          <a:p>
            <a:pPr lvl="1"/>
            <a:r>
              <a:rPr lang="en-US" sz="1400" dirty="0" err="1"/>
              <a:t>MLXe</a:t>
            </a:r>
            <a:r>
              <a:rPr lang="en-US" sz="1400" dirty="0"/>
              <a:t> and ICX (today), VDX (future)</a:t>
            </a:r>
          </a:p>
          <a:p>
            <a:pPr lvl="1"/>
            <a:r>
              <a:rPr lang="en-US" sz="1400" dirty="0" smtClean="0"/>
              <a:t>OpenDaylight or Brocade </a:t>
            </a:r>
            <a:r>
              <a:rPr lang="en-US" sz="1400" dirty="0"/>
              <a:t>Vyatta </a:t>
            </a:r>
            <a:r>
              <a:rPr lang="en-US" sz="1400" dirty="0" smtClean="0"/>
              <a:t>Controller</a:t>
            </a:r>
            <a:endParaRPr lang="en-US" sz="1400" dirty="0"/>
          </a:p>
        </p:txBody>
      </p:sp>
      <p:sp>
        <p:nvSpPr>
          <p:cNvPr id="13" name="Footer Placeholder 12"/>
          <p:cNvSpPr>
            <a:spLocks noGrp="1"/>
          </p:cNvSpPr>
          <p:nvPr>
            <p:ph type="ftr" sz="quarter" idx="3"/>
          </p:nvPr>
        </p:nvSpPr>
        <p:spPr/>
        <p:txBody>
          <a:bodyPr/>
          <a:lstStyle/>
          <a:p>
            <a:r>
              <a:rPr lang="en-US" smtClean="0"/>
              <a:t>© 2015 BROCADE COMMUNICATIONS SYSTEMS, INC. COMPANY PROPRIETARY INFORMATION</a:t>
            </a:r>
            <a:endParaRPr lang="en-US" dirty="0"/>
          </a:p>
        </p:txBody>
      </p:sp>
      <p:sp>
        <p:nvSpPr>
          <p:cNvPr id="11" name="Slide Number Placeholder 10"/>
          <p:cNvSpPr>
            <a:spLocks noGrp="1"/>
          </p:cNvSpPr>
          <p:nvPr>
            <p:ph type="sldNum" sz="quarter" idx="4"/>
          </p:nvPr>
        </p:nvSpPr>
        <p:spPr/>
        <p:txBody>
          <a:bodyPr/>
          <a:lstStyle/>
          <a:p>
            <a:fld id="{7BCC8D0D-EAEC-449D-9161-023DFF90F2E2}" type="slidenum">
              <a:rPr lang="en-US" smtClean="0"/>
              <a:pPr/>
              <a:t>8</a:t>
            </a:fld>
            <a:endParaRPr lang="en-US" dirty="0"/>
          </a:p>
        </p:txBody>
      </p:sp>
      <p:sp>
        <p:nvSpPr>
          <p:cNvPr id="2" name="Text Placeholder 1"/>
          <p:cNvSpPr>
            <a:spLocks noGrp="1"/>
          </p:cNvSpPr>
          <p:nvPr>
            <p:ph type="body" sz="quarter" idx="17"/>
          </p:nvPr>
        </p:nvSpPr>
        <p:spPr/>
        <p:txBody>
          <a:bodyPr/>
          <a:lstStyle/>
          <a:p>
            <a:endParaRPr lang="en-US"/>
          </a:p>
        </p:txBody>
      </p:sp>
      <p:grpSp>
        <p:nvGrpSpPr>
          <p:cNvPr id="19" name="Group 18"/>
          <p:cNvGrpSpPr>
            <a:grpSpLocks noChangeAspect="1"/>
          </p:cNvGrpSpPr>
          <p:nvPr/>
        </p:nvGrpSpPr>
        <p:grpSpPr>
          <a:xfrm>
            <a:off x="5265667" y="4007354"/>
            <a:ext cx="365760" cy="517471"/>
            <a:chOff x="8931275" y="1908175"/>
            <a:chExt cx="773113" cy="1093788"/>
          </a:xfrm>
          <a:solidFill>
            <a:schemeClr val="bg2"/>
          </a:solidFill>
        </p:grpSpPr>
        <p:sp>
          <p:nvSpPr>
            <p:cNvPr id="20" name="Freeform 99"/>
            <p:cNvSpPr>
              <a:spLocks noChangeArrowheads="1"/>
            </p:cNvSpPr>
            <p:nvPr/>
          </p:nvSpPr>
          <p:spPr bwMode="auto">
            <a:xfrm>
              <a:off x="8972550" y="2220913"/>
              <a:ext cx="327025" cy="222250"/>
            </a:xfrm>
            <a:custGeom>
              <a:avLst/>
              <a:gdLst>
                <a:gd name="T0" fmla="*/ 797 w 909"/>
                <a:gd name="T1" fmla="*/ 541 h 619"/>
                <a:gd name="T2" fmla="*/ 739 w 909"/>
                <a:gd name="T3" fmla="*/ 501 h 619"/>
                <a:gd name="T4" fmla="*/ 685 w 909"/>
                <a:gd name="T5" fmla="*/ 464 h 619"/>
                <a:gd name="T6" fmla="*/ 573 w 909"/>
                <a:gd name="T7" fmla="*/ 387 h 619"/>
                <a:gd name="T8" fmla="*/ 461 w 909"/>
                <a:gd name="T9" fmla="*/ 309 h 619"/>
                <a:gd name="T10" fmla="*/ 350 w 909"/>
                <a:gd name="T11" fmla="*/ 235 h 619"/>
                <a:gd name="T12" fmla="*/ 350 w 909"/>
                <a:gd name="T13" fmla="*/ 235 h 619"/>
                <a:gd name="T14" fmla="*/ 235 w 909"/>
                <a:gd name="T15" fmla="*/ 157 h 619"/>
                <a:gd name="T16" fmla="*/ 123 w 909"/>
                <a:gd name="T17" fmla="*/ 83 h 619"/>
                <a:gd name="T18" fmla="*/ 123 w 909"/>
                <a:gd name="T19" fmla="*/ 83 h 619"/>
                <a:gd name="T20" fmla="*/ 9 w 909"/>
                <a:gd name="T21" fmla="*/ 6 h 619"/>
                <a:gd name="T22" fmla="*/ 0 w 909"/>
                <a:gd name="T23" fmla="*/ 0 h 619"/>
                <a:gd name="T24" fmla="*/ 0 w 909"/>
                <a:gd name="T25" fmla="*/ 11 h 619"/>
                <a:gd name="T26" fmla="*/ 3 w 909"/>
                <a:gd name="T27" fmla="*/ 206 h 619"/>
                <a:gd name="T28" fmla="*/ 3 w 909"/>
                <a:gd name="T29" fmla="*/ 303 h 619"/>
                <a:gd name="T30" fmla="*/ 3 w 909"/>
                <a:gd name="T31" fmla="*/ 303 h 619"/>
                <a:gd name="T32" fmla="*/ 6 w 909"/>
                <a:gd name="T33" fmla="*/ 398 h 619"/>
                <a:gd name="T34" fmla="*/ 6 w 909"/>
                <a:gd name="T35" fmla="*/ 398 h 619"/>
                <a:gd name="T36" fmla="*/ 9 w 909"/>
                <a:gd name="T37" fmla="*/ 303 h 619"/>
                <a:gd name="T38" fmla="*/ 12 w 909"/>
                <a:gd name="T39" fmla="*/ 206 h 619"/>
                <a:gd name="T40" fmla="*/ 12 w 909"/>
                <a:gd name="T41" fmla="*/ 26 h 619"/>
                <a:gd name="T42" fmla="*/ 12 w 909"/>
                <a:gd name="T43" fmla="*/ 26 h 619"/>
                <a:gd name="T44" fmla="*/ 115 w 909"/>
                <a:gd name="T45" fmla="*/ 94 h 619"/>
                <a:gd name="T46" fmla="*/ 227 w 909"/>
                <a:gd name="T47" fmla="*/ 172 h 619"/>
                <a:gd name="T48" fmla="*/ 227 w 909"/>
                <a:gd name="T49" fmla="*/ 172 h 619"/>
                <a:gd name="T50" fmla="*/ 338 w 909"/>
                <a:gd name="T51" fmla="*/ 246 h 619"/>
                <a:gd name="T52" fmla="*/ 453 w 909"/>
                <a:gd name="T53" fmla="*/ 321 h 619"/>
                <a:gd name="T54" fmla="*/ 565 w 909"/>
                <a:gd name="T55" fmla="*/ 398 h 619"/>
                <a:gd name="T56" fmla="*/ 679 w 909"/>
                <a:gd name="T57" fmla="*/ 473 h 619"/>
                <a:gd name="T58" fmla="*/ 736 w 909"/>
                <a:gd name="T59" fmla="*/ 510 h 619"/>
                <a:gd name="T60" fmla="*/ 794 w 909"/>
                <a:gd name="T61" fmla="*/ 547 h 619"/>
                <a:gd name="T62" fmla="*/ 794 w 909"/>
                <a:gd name="T63" fmla="*/ 547 h 619"/>
                <a:gd name="T64" fmla="*/ 908 w 909"/>
                <a:gd name="T65" fmla="*/ 618 h 619"/>
                <a:gd name="T66" fmla="*/ 908 w 909"/>
                <a:gd name="T67" fmla="*/ 618 h 619"/>
                <a:gd name="T68" fmla="*/ 797 w 909"/>
                <a:gd name="T69" fmla="*/ 54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9" h="619">
                  <a:moveTo>
                    <a:pt x="797" y="541"/>
                  </a:moveTo>
                  <a:lnTo>
                    <a:pt x="739" y="501"/>
                  </a:lnTo>
                  <a:lnTo>
                    <a:pt x="685" y="464"/>
                  </a:lnTo>
                  <a:lnTo>
                    <a:pt x="573" y="387"/>
                  </a:lnTo>
                  <a:lnTo>
                    <a:pt x="461" y="309"/>
                  </a:lnTo>
                  <a:lnTo>
                    <a:pt x="350" y="235"/>
                  </a:lnTo>
                  <a:lnTo>
                    <a:pt x="350" y="235"/>
                  </a:lnTo>
                  <a:lnTo>
                    <a:pt x="235" y="157"/>
                  </a:lnTo>
                  <a:lnTo>
                    <a:pt x="123" y="83"/>
                  </a:lnTo>
                  <a:lnTo>
                    <a:pt x="123" y="83"/>
                  </a:lnTo>
                  <a:lnTo>
                    <a:pt x="9" y="6"/>
                  </a:lnTo>
                  <a:lnTo>
                    <a:pt x="0" y="0"/>
                  </a:lnTo>
                  <a:lnTo>
                    <a:pt x="0" y="11"/>
                  </a:lnTo>
                  <a:lnTo>
                    <a:pt x="3" y="206"/>
                  </a:lnTo>
                  <a:lnTo>
                    <a:pt x="3" y="303"/>
                  </a:lnTo>
                  <a:lnTo>
                    <a:pt x="3" y="303"/>
                  </a:lnTo>
                  <a:lnTo>
                    <a:pt x="6" y="398"/>
                  </a:lnTo>
                  <a:lnTo>
                    <a:pt x="6" y="398"/>
                  </a:lnTo>
                  <a:lnTo>
                    <a:pt x="9" y="303"/>
                  </a:lnTo>
                  <a:lnTo>
                    <a:pt x="12" y="206"/>
                  </a:lnTo>
                  <a:lnTo>
                    <a:pt x="12" y="26"/>
                  </a:lnTo>
                  <a:lnTo>
                    <a:pt x="12" y="26"/>
                  </a:lnTo>
                  <a:lnTo>
                    <a:pt x="115" y="94"/>
                  </a:lnTo>
                  <a:lnTo>
                    <a:pt x="227" y="172"/>
                  </a:lnTo>
                  <a:lnTo>
                    <a:pt x="227" y="172"/>
                  </a:lnTo>
                  <a:lnTo>
                    <a:pt x="338" y="246"/>
                  </a:lnTo>
                  <a:lnTo>
                    <a:pt x="453" y="321"/>
                  </a:lnTo>
                  <a:lnTo>
                    <a:pt x="565" y="398"/>
                  </a:lnTo>
                  <a:lnTo>
                    <a:pt x="679" y="473"/>
                  </a:lnTo>
                  <a:lnTo>
                    <a:pt x="736" y="510"/>
                  </a:lnTo>
                  <a:lnTo>
                    <a:pt x="794" y="547"/>
                  </a:lnTo>
                  <a:lnTo>
                    <a:pt x="794" y="547"/>
                  </a:lnTo>
                  <a:lnTo>
                    <a:pt x="908" y="618"/>
                  </a:lnTo>
                  <a:lnTo>
                    <a:pt x="908" y="618"/>
                  </a:lnTo>
                  <a:lnTo>
                    <a:pt x="797" y="5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00"/>
            <p:cNvSpPr>
              <a:spLocks noChangeArrowheads="1"/>
            </p:cNvSpPr>
            <p:nvPr/>
          </p:nvSpPr>
          <p:spPr bwMode="auto">
            <a:xfrm>
              <a:off x="8997950" y="2257425"/>
              <a:ext cx="6350" cy="120650"/>
            </a:xfrm>
            <a:custGeom>
              <a:avLst/>
              <a:gdLst>
                <a:gd name="T0" fmla="*/ 14 w 18"/>
                <a:gd name="T1" fmla="*/ 52 h 333"/>
                <a:gd name="T2" fmla="*/ 14 w 18"/>
                <a:gd name="T3" fmla="*/ 52 h 333"/>
                <a:gd name="T4" fmla="*/ 9 w 18"/>
                <a:gd name="T5" fmla="*/ 0 h 333"/>
                <a:gd name="T6" fmla="*/ 9 w 18"/>
                <a:gd name="T7" fmla="*/ 0 h 333"/>
                <a:gd name="T8" fmla="*/ 3 w 18"/>
                <a:gd name="T9" fmla="*/ 52 h 333"/>
                <a:gd name="T10" fmla="*/ 3 w 18"/>
                <a:gd name="T11" fmla="*/ 52 h 333"/>
                <a:gd name="T12" fmla="*/ 0 w 18"/>
                <a:gd name="T13" fmla="*/ 106 h 333"/>
                <a:gd name="T14" fmla="*/ 0 w 18"/>
                <a:gd name="T15" fmla="*/ 106 h 333"/>
                <a:gd name="T16" fmla="*/ 0 w 18"/>
                <a:gd name="T17" fmla="*/ 135 h 333"/>
                <a:gd name="T18" fmla="*/ 0 w 18"/>
                <a:gd name="T19" fmla="*/ 135 h 333"/>
                <a:gd name="T20" fmla="*/ 0 w 18"/>
                <a:gd name="T21" fmla="*/ 166 h 333"/>
                <a:gd name="T22" fmla="*/ 0 w 18"/>
                <a:gd name="T23" fmla="*/ 166 h 333"/>
                <a:gd name="T24" fmla="*/ 0 w 18"/>
                <a:gd name="T25" fmla="*/ 198 h 333"/>
                <a:gd name="T26" fmla="*/ 0 w 18"/>
                <a:gd name="T27" fmla="*/ 198 h 333"/>
                <a:gd name="T28" fmla="*/ 0 w 18"/>
                <a:gd name="T29" fmla="*/ 226 h 333"/>
                <a:gd name="T30" fmla="*/ 0 w 18"/>
                <a:gd name="T31" fmla="*/ 226 h 333"/>
                <a:gd name="T32" fmla="*/ 3 w 18"/>
                <a:gd name="T33" fmla="*/ 281 h 333"/>
                <a:gd name="T34" fmla="*/ 3 w 18"/>
                <a:gd name="T35" fmla="*/ 281 h 333"/>
                <a:gd name="T36" fmla="*/ 9 w 18"/>
                <a:gd name="T37" fmla="*/ 332 h 333"/>
                <a:gd name="T38" fmla="*/ 9 w 18"/>
                <a:gd name="T39" fmla="*/ 332 h 333"/>
                <a:gd name="T40" fmla="*/ 14 w 18"/>
                <a:gd name="T41" fmla="*/ 281 h 333"/>
                <a:gd name="T42" fmla="*/ 14 w 18"/>
                <a:gd name="T43" fmla="*/ 281 h 333"/>
                <a:gd name="T44" fmla="*/ 14 w 18"/>
                <a:gd name="T45" fmla="*/ 226 h 333"/>
                <a:gd name="T46" fmla="*/ 14 w 18"/>
                <a:gd name="T47" fmla="*/ 226 h 333"/>
                <a:gd name="T48" fmla="*/ 17 w 18"/>
                <a:gd name="T49" fmla="*/ 198 h 333"/>
                <a:gd name="T50" fmla="*/ 17 w 18"/>
                <a:gd name="T51" fmla="*/ 198 h 333"/>
                <a:gd name="T52" fmla="*/ 17 w 18"/>
                <a:gd name="T53" fmla="*/ 166 h 333"/>
                <a:gd name="T54" fmla="*/ 17 w 18"/>
                <a:gd name="T55" fmla="*/ 166 h 333"/>
                <a:gd name="T56" fmla="*/ 17 w 18"/>
                <a:gd name="T57" fmla="*/ 135 h 333"/>
                <a:gd name="T58" fmla="*/ 17 w 18"/>
                <a:gd name="T59" fmla="*/ 135 h 333"/>
                <a:gd name="T60" fmla="*/ 14 w 18"/>
                <a:gd name="T61" fmla="*/ 106 h 333"/>
                <a:gd name="T62" fmla="*/ 14 w 18"/>
                <a:gd name="T63" fmla="*/ 106 h 333"/>
                <a:gd name="T64" fmla="*/ 14 w 18"/>
                <a:gd name="T65" fmla="*/ 5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33">
                  <a:moveTo>
                    <a:pt x="14" y="52"/>
                  </a:moveTo>
                  <a:lnTo>
                    <a:pt x="14" y="52"/>
                  </a:lnTo>
                  <a:lnTo>
                    <a:pt x="9" y="0"/>
                  </a:lnTo>
                  <a:lnTo>
                    <a:pt x="9" y="0"/>
                  </a:lnTo>
                  <a:lnTo>
                    <a:pt x="3" y="52"/>
                  </a:lnTo>
                  <a:lnTo>
                    <a:pt x="3" y="52"/>
                  </a:lnTo>
                  <a:lnTo>
                    <a:pt x="0" y="106"/>
                  </a:lnTo>
                  <a:lnTo>
                    <a:pt x="0" y="106"/>
                  </a:lnTo>
                  <a:lnTo>
                    <a:pt x="0" y="135"/>
                  </a:lnTo>
                  <a:lnTo>
                    <a:pt x="0" y="135"/>
                  </a:lnTo>
                  <a:lnTo>
                    <a:pt x="0" y="166"/>
                  </a:lnTo>
                  <a:lnTo>
                    <a:pt x="0" y="166"/>
                  </a:lnTo>
                  <a:lnTo>
                    <a:pt x="0" y="198"/>
                  </a:lnTo>
                  <a:lnTo>
                    <a:pt x="0" y="198"/>
                  </a:lnTo>
                  <a:lnTo>
                    <a:pt x="0" y="226"/>
                  </a:lnTo>
                  <a:lnTo>
                    <a:pt x="0" y="226"/>
                  </a:lnTo>
                  <a:lnTo>
                    <a:pt x="3" y="281"/>
                  </a:lnTo>
                  <a:lnTo>
                    <a:pt x="3" y="281"/>
                  </a:lnTo>
                  <a:lnTo>
                    <a:pt x="9" y="332"/>
                  </a:lnTo>
                  <a:lnTo>
                    <a:pt x="9" y="332"/>
                  </a:lnTo>
                  <a:lnTo>
                    <a:pt x="14" y="281"/>
                  </a:lnTo>
                  <a:lnTo>
                    <a:pt x="14" y="281"/>
                  </a:lnTo>
                  <a:lnTo>
                    <a:pt x="14" y="226"/>
                  </a:lnTo>
                  <a:lnTo>
                    <a:pt x="14" y="226"/>
                  </a:lnTo>
                  <a:lnTo>
                    <a:pt x="17" y="198"/>
                  </a:lnTo>
                  <a:lnTo>
                    <a:pt x="17" y="198"/>
                  </a:lnTo>
                  <a:lnTo>
                    <a:pt x="17" y="166"/>
                  </a:lnTo>
                  <a:lnTo>
                    <a:pt x="17" y="166"/>
                  </a:lnTo>
                  <a:lnTo>
                    <a:pt x="17" y="135"/>
                  </a:lnTo>
                  <a:lnTo>
                    <a:pt x="17" y="135"/>
                  </a:lnTo>
                  <a:lnTo>
                    <a:pt x="14" y="106"/>
                  </a:lnTo>
                  <a:lnTo>
                    <a:pt x="14" y="106"/>
                  </a:lnTo>
                  <a:lnTo>
                    <a:pt x="14" y="5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101"/>
            <p:cNvSpPr>
              <a:spLocks noChangeArrowheads="1"/>
            </p:cNvSpPr>
            <p:nvPr/>
          </p:nvSpPr>
          <p:spPr bwMode="auto">
            <a:xfrm>
              <a:off x="9058275" y="2297113"/>
              <a:ext cx="3175" cy="120650"/>
            </a:xfrm>
            <a:custGeom>
              <a:avLst/>
              <a:gdLst>
                <a:gd name="T0" fmla="*/ 6 w 10"/>
                <a:gd name="T1" fmla="*/ 14 h 333"/>
                <a:gd name="T2" fmla="*/ 6 w 10"/>
                <a:gd name="T3" fmla="*/ 14 h 333"/>
                <a:gd name="T4" fmla="*/ 3 w 10"/>
                <a:gd name="T5" fmla="*/ 0 h 333"/>
                <a:gd name="T6" fmla="*/ 3 w 10"/>
                <a:gd name="T7" fmla="*/ 0 h 333"/>
                <a:gd name="T8" fmla="*/ 3 w 10"/>
                <a:gd name="T9" fmla="*/ 14 h 333"/>
                <a:gd name="T10" fmla="*/ 3 w 10"/>
                <a:gd name="T11" fmla="*/ 14 h 333"/>
                <a:gd name="T12" fmla="*/ 0 w 10"/>
                <a:gd name="T13" fmla="*/ 52 h 333"/>
                <a:gd name="T14" fmla="*/ 0 w 10"/>
                <a:gd name="T15" fmla="*/ 52 h 333"/>
                <a:gd name="T16" fmla="*/ 0 w 10"/>
                <a:gd name="T17" fmla="*/ 106 h 333"/>
                <a:gd name="T18" fmla="*/ 0 w 10"/>
                <a:gd name="T19" fmla="*/ 106 h 333"/>
                <a:gd name="T20" fmla="*/ 0 w 10"/>
                <a:gd name="T21" fmla="*/ 166 h 333"/>
                <a:gd name="T22" fmla="*/ 0 w 10"/>
                <a:gd name="T23" fmla="*/ 166 h 333"/>
                <a:gd name="T24" fmla="*/ 0 w 10"/>
                <a:gd name="T25" fmla="*/ 226 h 333"/>
                <a:gd name="T26" fmla="*/ 0 w 10"/>
                <a:gd name="T27" fmla="*/ 226 h 333"/>
                <a:gd name="T28" fmla="*/ 0 w 10"/>
                <a:gd name="T29" fmla="*/ 281 h 333"/>
                <a:gd name="T30" fmla="*/ 0 w 10"/>
                <a:gd name="T31" fmla="*/ 281 h 333"/>
                <a:gd name="T32" fmla="*/ 3 w 10"/>
                <a:gd name="T33" fmla="*/ 318 h 333"/>
                <a:gd name="T34" fmla="*/ 3 w 10"/>
                <a:gd name="T35" fmla="*/ 318 h 333"/>
                <a:gd name="T36" fmla="*/ 3 w 10"/>
                <a:gd name="T37" fmla="*/ 332 h 333"/>
                <a:gd name="T38" fmla="*/ 3 w 10"/>
                <a:gd name="T39" fmla="*/ 332 h 333"/>
                <a:gd name="T40" fmla="*/ 6 w 10"/>
                <a:gd name="T41" fmla="*/ 318 h 333"/>
                <a:gd name="T42" fmla="*/ 6 w 10"/>
                <a:gd name="T43" fmla="*/ 318 h 333"/>
                <a:gd name="T44" fmla="*/ 6 w 10"/>
                <a:gd name="T45" fmla="*/ 281 h 333"/>
                <a:gd name="T46" fmla="*/ 6 w 10"/>
                <a:gd name="T47" fmla="*/ 281 h 333"/>
                <a:gd name="T48" fmla="*/ 9 w 10"/>
                <a:gd name="T49" fmla="*/ 226 h 333"/>
                <a:gd name="T50" fmla="*/ 9 w 10"/>
                <a:gd name="T51" fmla="*/ 226 h 333"/>
                <a:gd name="T52" fmla="*/ 9 w 10"/>
                <a:gd name="T53" fmla="*/ 166 h 333"/>
                <a:gd name="T54" fmla="*/ 9 w 10"/>
                <a:gd name="T55" fmla="*/ 166 h 333"/>
                <a:gd name="T56" fmla="*/ 9 w 10"/>
                <a:gd name="T57" fmla="*/ 106 h 333"/>
                <a:gd name="T58" fmla="*/ 9 w 10"/>
                <a:gd name="T59" fmla="*/ 106 h 333"/>
                <a:gd name="T60" fmla="*/ 6 w 10"/>
                <a:gd name="T61" fmla="*/ 52 h 333"/>
                <a:gd name="T62" fmla="*/ 6 w 10"/>
                <a:gd name="T63" fmla="*/ 52 h 333"/>
                <a:gd name="T64" fmla="*/ 6 w 10"/>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3">
                  <a:moveTo>
                    <a:pt x="6" y="14"/>
                  </a:moveTo>
                  <a:lnTo>
                    <a:pt x="6" y="14"/>
                  </a:lnTo>
                  <a:lnTo>
                    <a:pt x="3" y="0"/>
                  </a:lnTo>
                  <a:lnTo>
                    <a:pt x="3" y="0"/>
                  </a:lnTo>
                  <a:lnTo>
                    <a:pt x="3" y="14"/>
                  </a:lnTo>
                  <a:lnTo>
                    <a:pt x="3" y="14"/>
                  </a:lnTo>
                  <a:lnTo>
                    <a:pt x="0" y="52"/>
                  </a:lnTo>
                  <a:lnTo>
                    <a:pt x="0" y="52"/>
                  </a:lnTo>
                  <a:lnTo>
                    <a:pt x="0" y="106"/>
                  </a:lnTo>
                  <a:lnTo>
                    <a:pt x="0" y="106"/>
                  </a:lnTo>
                  <a:lnTo>
                    <a:pt x="0" y="166"/>
                  </a:lnTo>
                  <a:lnTo>
                    <a:pt x="0" y="166"/>
                  </a:lnTo>
                  <a:lnTo>
                    <a:pt x="0" y="226"/>
                  </a:lnTo>
                  <a:lnTo>
                    <a:pt x="0" y="226"/>
                  </a:lnTo>
                  <a:lnTo>
                    <a:pt x="0" y="281"/>
                  </a:lnTo>
                  <a:lnTo>
                    <a:pt x="0" y="281"/>
                  </a:lnTo>
                  <a:lnTo>
                    <a:pt x="3" y="318"/>
                  </a:lnTo>
                  <a:lnTo>
                    <a:pt x="3" y="318"/>
                  </a:lnTo>
                  <a:lnTo>
                    <a:pt x="3" y="332"/>
                  </a:lnTo>
                  <a:lnTo>
                    <a:pt x="3" y="332"/>
                  </a:lnTo>
                  <a:lnTo>
                    <a:pt x="6" y="318"/>
                  </a:lnTo>
                  <a:lnTo>
                    <a:pt x="6" y="318"/>
                  </a:lnTo>
                  <a:lnTo>
                    <a:pt x="6" y="281"/>
                  </a:lnTo>
                  <a:lnTo>
                    <a:pt x="6" y="281"/>
                  </a:lnTo>
                  <a:lnTo>
                    <a:pt x="9" y="226"/>
                  </a:lnTo>
                  <a:lnTo>
                    <a:pt x="9" y="226"/>
                  </a:lnTo>
                  <a:lnTo>
                    <a:pt x="9" y="166"/>
                  </a:lnTo>
                  <a:lnTo>
                    <a:pt x="9" y="166"/>
                  </a:lnTo>
                  <a:lnTo>
                    <a:pt x="9" y="106"/>
                  </a:lnTo>
                  <a:lnTo>
                    <a:pt x="9" y="106"/>
                  </a:lnTo>
                  <a:lnTo>
                    <a:pt x="6" y="52"/>
                  </a:lnTo>
                  <a:lnTo>
                    <a:pt x="6" y="52"/>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102"/>
            <p:cNvSpPr>
              <a:spLocks noChangeArrowheads="1"/>
            </p:cNvSpPr>
            <p:nvPr/>
          </p:nvSpPr>
          <p:spPr bwMode="auto">
            <a:xfrm>
              <a:off x="9088438" y="2314575"/>
              <a:ext cx="3175" cy="120650"/>
            </a:xfrm>
            <a:custGeom>
              <a:avLst/>
              <a:gdLst>
                <a:gd name="T0" fmla="*/ 3 w 7"/>
                <a:gd name="T1" fmla="*/ 14 h 333"/>
                <a:gd name="T2" fmla="*/ 3 w 7"/>
                <a:gd name="T3" fmla="*/ 14 h 333"/>
                <a:gd name="T4" fmla="*/ 3 w 7"/>
                <a:gd name="T5" fmla="*/ 0 h 333"/>
                <a:gd name="T6" fmla="*/ 3 w 7"/>
                <a:gd name="T7" fmla="*/ 0 h 333"/>
                <a:gd name="T8" fmla="*/ 3 w 7"/>
                <a:gd name="T9" fmla="*/ 14 h 333"/>
                <a:gd name="T10" fmla="*/ 3 w 7"/>
                <a:gd name="T11" fmla="*/ 14 h 333"/>
                <a:gd name="T12" fmla="*/ 0 w 7"/>
                <a:gd name="T13" fmla="*/ 51 h 333"/>
                <a:gd name="T14" fmla="*/ 0 w 7"/>
                <a:gd name="T15" fmla="*/ 51 h 333"/>
                <a:gd name="T16" fmla="*/ 0 w 7"/>
                <a:gd name="T17" fmla="*/ 105 h 333"/>
                <a:gd name="T18" fmla="*/ 0 w 7"/>
                <a:gd name="T19" fmla="*/ 105 h 333"/>
                <a:gd name="T20" fmla="*/ 0 w 7"/>
                <a:gd name="T21" fmla="*/ 166 h 333"/>
                <a:gd name="T22" fmla="*/ 0 w 7"/>
                <a:gd name="T23" fmla="*/ 166 h 333"/>
                <a:gd name="T24" fmla="*/ 0 w 7"/>
                <a:gd name="T25" fmla="*/ 226 h 333"/>
                <a:gd name="T26" fmla="*/ 0 w 7"/>
                <a:gd name="T27" fmla="*/ 226 h 333"/>
                <a:gd name="T28" fmla="*/ 0 w 7"/>
                <a:gd name="T29" fmla="*/ 280 h 333"/>
                <a:gd name="T30" fmla="*/ 0 w 7"/>
                <a:gd name="T31" fmla="*/ 280 h 333"/>
                <a:gd name="T32" fmla="*/ 3 w 7"/>
                <a:gd name="T33" fmla="*/ 318 h 333"/>
                <a:gd name="T34" fmla="*/ 3 w 7"/>
                <a:gd name="T35" fmla="*/ 318 h 333"/>
                <a:gd name="T36" fmla="*/ 3 w 7"/>
                <a:gd name="T37" fmla="*/ 332 h 333"/>
                <a:gd name="T38" fmla="*/ 3 w 7"/>
                <a:gd name="T39" fmla="*/ 332 h 333"/>
                <a:gd name="T40" fmla="*/ 3 w 7"/>
                <a:gd name="T41" fmla="*/ 318 h 333"/>
                <a:gd name="T42" fmla="*/ 3 w 7"/>
                <a:gd name="T43" fmla="*/ 318 h 333"/>
                <a:gd name="T44" fmla="*/ 6 w 7"/>
                <a:gd name="T45" fmla="*/ 280 h 333"/>
                <a:gd name="T46" fmla="*/ 6 w 7"/>
                <a:gd name="T47" fmla="*/ 280 h 333"/>
                <a:gd name="T48" fmla="*/ 6 w 7"/>
                <a:gd name="T49" fmla="*/ 226 h 333"/>
                <a:gd name="T50" fmla="*/ 6 w 7"/>
                <a:gd name="T51" fmla="*/ 226 h 333"/>
                <a:gd name="T52" fmla="*/ 6 w 7"/>
                <a:gd name="T53" fmla="*/ 166 h 333"/>
                <a:gd name="T54" fmla="*/ 6 w 7"/>
                <a:gd name="T55" fmla="*/ 166 h 333"/>
                <a:gd name="T56" fmla="*/ 6 w 7"/>
                <a:gd name="T57" fmla="*/ 105 h 333"/>
                <a:gd name="T58" fmla="*/ 6 w 7"/>
                <a:gd name="T59" fmla="*/ 105 h 333"/>
                <a:gd name="T60" fmla="*/ 6 w 7"/>
                <a:gd name="T61" fmla="*/ 51 h 333"/>
                <a:gd name="T62" fmla="*/ 6 w 7"/>
                <a:gd name="T63" fmla="*/ 51 h 333"/>
                <a:gd name="T64" fmla="*/ 3 w 7"/>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333">
                  <a:moveTo>
                    <a:pt x="3" y="14"/>
                  </a:moveTo>
                  <a:lnTo>
                    <a:pt x="3" y="14"/>
                  </a:lnTo>
                  <a:lnTo>
                    <a:pt x="3" y="0"/>
                  </a:lnTo>
                  <a:lnTo>
                    <a:pt x="3" y="0"/>
                  </a:lnTo>
                  <a:lnTo>
                    <a:pt x="3" y="14"/>
                  </a:lnTo>
                  <a:lnTo>
                    <a:pt x="3" y="14"/>
                  </a:lnTo>
                  <a:lnTo>
                    <a:pt x="0" y="51"/>
                  </a:lnTo>
                  <a:lnTo>
                    <a:pt x="0" y="51"/>
                  </a:lnTo>
                  <a:lnTo>
                    <a:pt x="0" y="105"/>
                  </a:lnTo>
                  <a:lnTo>
                    <a:pt x="0" y="105"/>
                  </a:lnTo>
                  <a:lnTo>
                    <a:pt x="0" y="166"/>
                  </a:lnTo>
                  <a:lnTo>
                    <a:pt x="0" y="166"/>
                  </a:lnTo>
                  <a:lnTo>
                    <a:pt x="0" y="226"/>
                  </a:lnTo>
                  <a:lnTo>
                    <a:pt x="0" y="226"/>
                  </a:lnTo>
                  <a:lnTo>
                    <a:pt x="0" y="280"/>
                  </a:lnTo>
                  <a:lnTo>
                    <a:pt x="0" y="280"/>
                  </a:lnTo>
                  <a:lnTo>
                    <a:pt x="3" y="318"/>
                  </a:lnTo>
                  <a:lnTo>
                    <a:pt x="3" y="318"/>
                  </a:lnTo>
                  <a:lnTo>
                    <a:pt x="3" y="332"/>
                  </a:lnTo>
                  <a:lnTo>
                    <a:pt x="3" y="332"/>
                  </a:lnTo>
                  <a:lnTo>
                    <a:pt x="3" y="318"/>
                  </a:lnTo>
                  <a:lnTo>
                    <a:pt x="3" y="318"/>
                  </a:lnTo>
                  <a:lnTo>
                    <a:pt x="6" y="280"/>
                  </a:lnTo>
                  <a:lnTo>
                    <a:pt x="6" y="280"/>
                  </a:lnTo>
                  <a:lnTo>
                    <a:pt x="6" y="226"/>
                  </a:lnTo>
                  <a:lnTo>
                    <a:pt x="6" y="226"/>
                  </a:lnTo>
                  <a:lnTo>
                    <a:pt x="6" y="166"/>
                  </a:lnTo>
                  <a:lnTo>
                    <a:pt x="6" y="166"/>
                  </a:lnTo>
                  <a:lnTo>
                    <a:pt x="6" y="105"/>
                  </a:lnTo>
                  <a:lnTo>
                    <a:pt x="6" y="105"/>
                  </a:lnTo>
                  <a:lnTo>
                    <a:pt x="6" y="51"/>
                  </a:lnTo>
                  <a:lnTo>
                    <a:pt x="6" y="51"/>
                  </a:lnTo>
                  <a:lnTo>
                    <a:pt x="3"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103"/>
            <p:cNvSpPr>
              <a:spLocks noChangeArrowheads="1"/>
            </p:cNvSpPr>
            <p:nvPr/>
          </p:nvSpPr>
          <p:spPr bwMode="auto">
            <a:xfrm>
              <a:off x="9118600" y="2336800"/>
              <a:ext cx="6350" cy="120650"/>
            </a:xfrm>
            <a:custGeom>
              <a:avLst/>
              <a:gdLst>
                <a:gd name="T0" fmla="*/ 14 w 18"/>
                <a:gd name="T1" fmla="*/ 51 h 333"/>
                <a:gd name="T2" fmla="*/ 14 w 18"/>
                <a:gd name="T3" fmla="*/ 51 h 333"/>
                <a:gd name="T4" fmla="*/ 9 w 18"/>
                <a:gd name="T5" fmla="*/ 0 h 333"/>
                <a:gd name="T6" fmla="*/ 9 w 18"/>
                <a:gd name="T7" fmla="*/ 0 h 333"/>
                <a:gd name="T8" fmla="*/ 3 w 18"/>
                <a:gd name="T9" fmla="*/ 51 h 333"/>
                <a:gd name="T10" fmla="*/ 3 w 18"/>
                <a:gd name="T11" fmla="*/ 51 h 333"/>
                <a:gd name="T12" fmla="*/ 0 w 18"/>
                <a:gd name="T13" fmla="*/ 103 h 333"/>
                <a:gd name="T14" fmla="*/ 0 w 18"/>
                <a:gd name="T15" fmla="*/ 103 h 333"/>
                <a:gd name="T16" fmla="*/ 0 w 18"/>
                <a:gd name="T17" fmla="*/ 134 h 333"/>
                <a:gd name="T18" fmla="*/ 0 w 18"/>
                <a:gd name="T19" fmla="*/ 134 h 333"/>
                <a:gd name="T20" fmla="*/ 0 w 18"/>
                <a:gd name="T21" fmla="*/ 166 h 333"/>
                <a:gd name="T22" fmla="*/ 0 w 18"/>
                <a:gd name="T23" fmla="*/ 166 h 333"/>
                <a:gd name="T24" fmla="*/ 0 w 18"/>
                <a:gd name="T25" fmla="*/ 194 h 333"/>
                <a:gd name="T26" fmla="*/ 0 w 18"/>
                <a:gd name="T27" fmla="*/ 194 h 333"/>
                <a:gd name="T28" fmla="*/ 0 w 18"/>
                <a:gd name="T29" fmla="*/ 226 h 333"/>
                <a:gd name="T30" fmla="*/ 0 w 18"/>
                <a:gd name="T31" fmla="*/ 226 h 333"/>
                <a:gd name="T32" fmla="*/ 3 w 18"/>
                <a:gd name="T33" fmla="*/ 280 h 333"/>
                <a:gd name="T34" fmla="*/ 3 w 18"/>
                <a:gd name="T35" fmla="*/ 280 h 333"/>
                <a:gd name="T36" fmla="*/ 9 w 18"/>
                <a:gd name="T37" fmla="*/ 332 h 333"/>
                <a:gd name="T38" fmla="*/ 9 w 18"/>
                <a:gd name="T39" fmla="*/ 332 h 333"/>
                <a:gd name="T40" fmla="*/ 14 w 18"/>
                <a:gd name="T41" fmla="*/ 280 h 333"/>
                <a:gd name="T42" fmla="*/ 14 w 18"/>
                <a:gd name="T43" fmla="*/ 280 h 333"/>
                <a:gd name="T44" fmla="*/ 14 w 18"/>
                <a:gd name="T45" fmla="*/ 226 h 333"/>
                <a:gd name="T46" fmla="*/ 14 w 18"/>
                <a:gd name="T47" fmla="*/ 226 h 333"/>
                <a:gd name="T48" fmla="*/ 17 w 18"/>
                <a:gd name="T49" fmla="*/ 194 h 333"/>
                <a:gd name="T50" fmla="*/ 17 w 18"/>
                <a:gd name="T51" fmla="*/ 194 h 333"/>
                <a:gd name="T52" fmla="*/ 17 w 18"/>
                <a:gd name="T53" fmla="*/ 166 h 333"/>
                <a:gd name="T54" fmla="*/ 17 w 18"/>
                <a:gd name="T55" fmla="*/ 166 h 333"/>
                <a:gd name="T56" fmla="*/ 17 w 18"/>
                <a:gd name="T57" fmla="*/ 134 h 333"/>
                <a:gd name="T58" fmla="*/ 17 w 18"/>
                <a:gd name="T59" fmla="*/ 134 h 333"/>
                <a:gd name="T60" fmla="*/ 14 w 18"/>
                <a:gd name="T61" fmla="*/ 103 h 333"/>
                <a:gd name="T62" fmla="*/ 14 w 18"/>
                <a:gd name="T63" fmla="*/ 103 h 333"/>
                <a:gd name="T64" fmla="*/ 14 w 18"/>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33">
                  <a:moveTo>
                    <a:pt x="14" y="51"/>
                  </a:moveTo>
                  <a:lnTo>
                    <a:pt x="14" y="51"/>
                  </a:lnTo>
                  <a:lnTo>
                    <a:pt x="9" y="0"/>
                  </a:lnTo>
                  <a:lnTo>
                    <a:pt x="9" y="0"/>
                  </a:lnTo>
                  <a:lnTo>
                    <a:pt x="3" y="51"/>
                  </a:lnTo>
                  <a:lnTo>
                    <a:pt x="3" y="51"/>
                  </a:lnTo>
                  <a:lnTo>
                    <a:pt x="0" y="103"/>
                  </a:lnTo>
                  <a:lnTo>
                    <a:pt x="0" y="103"/>
                  </a:lnTo>
                  <a:lnTo>
                    <a:pt x="0" y="134"/>
                  </a:lnTo>
                  <a:lnTo>
                    <a:pt x="0" y="134"/>
                  </a:lnTo>
                  <a:lnTo>
                    <a:pt x="0" y="166"/>
                  </a:lnTo>
                  <a:lnTo>
                    <a:pt x="0" y="166"/>
                  </a:lnTo>
                  <a:lnTo>
                    <a:pt x="0" y="194"/>
                  </a:lnTo>
                  <a:lnTo>
                    <a:pt x="0" y="194"/>
                  </a:lnTo>
                  <a:lnTo>
                    <a:pt x="0" y="226"/>
                  </a:lnTo>
                  <a:lnTo>
                    <a:pt x="0" y="226"/>
                  </a:lnTo>
                  <a:lnTo>
                    <a:pt x="3" y="280"/>
                  </a:lnTo>
                  <a:lnTo>
                    <a:pt x="3" y="280"/>
                  </a:lnTo>
                  <a:lnTo>
                    <a:pt x="9" y="332"/>
                  </a:lnTo>
                  <a:lnTo>
                    <a:pt x="9" y="332"/>
                  </a:lnTo>
                  <a:lnTo>
                    <a:pt x="14" y="280"/>
                  </a:lnTo>
                  <a:lnTo>
                    <a:pt x="14" y="280"/>
                  </a:lnTo>
                  <a:lnTo>
                    <a:pt x="14" y="226"/>
                  </a:lnTo>
                  <a:lnTo>
                    <a:pt x="14" y="226"/>
                  </a:lnTo>
                  <a:lnTo>
                    <a:pt x="17" y="194"/>
                  </a:lnTo>
                  <a:lnTo>
                    <a:pt x="17" y="194"/>
                  </a:lnTo>
                  <a:lnTo>
                    <a:pt x="17" y="166"/>
                  </a:lnTo>
                  <a:lnTo>
                    <a:pt x="17" y="166"/>
                  </a:lnTo>
                  <a:lnTo>
                    <a:pt x="17" y="134"/>
                  </a:lnTo>
                  <a:lnTo>
                    <a:pt x="17" y="134"/>
                  </a:lnTo>
                  <a:lnTo>
                    <a:pt x="14" y="103"/>
                  </a:lnTo>
                  <a:lnTo>
                    <a:pt x="14" y="103"/>
                  </a:lnTo>
                  <a:lnTo>
                    <a:pt x="14"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104"/>
            <p:cNvSpPr>
              <a:spLocks noChangeArrowheads="1"/>
            </p:cNvSpPr>
            <p:nvPr/>
          </p:nvSpPr>
          <p:spPr bwMode="auto">
            <a:xfrm>
              <a:off x="9178925" y="2374900"/>
              <a:ext cx="3175" cy="120650"/>
            </a:xfrm>
            <a:custGeom>
              <a:avLst/>
              <a:gdLst>
                <a:gd name="T0" fmla="*/ 3 w 10"/>
                <a:gd name="T1" fmla="*/ 15 h 334"/>
                <a:gd name="T2" fmla="*/ 3 w 10"/>
                <a:gd name="T3" fmla="*/ 15 h 334"/>
                <a:gd name="T4" fmla="*/ 3 w 10"/>
                <a:gd name="T5" fmla="*/ 0 h 334"/>
                <a:gd name="T6" fmla="*/ 3 w 10"/>
                <a:gd name="T7" fmla="*/ 0 h 334"/>
                <a:gd name="T8" fmla="*/ 3 w 10"/>
                <a:gd name="T9" fmla="*/ 15 h 334"/>
                <a:gd name="T10" fmla="*/ 3 w 10"/>
                <a:gd name="T11" fmla="*/ 15 h 334"/>
                <a:gd name="T12" fmla="*/ 0 w 10"/>
                <a:gd name="T13" fmla="*/ 52 h 334"/>
                <a:gd name="T14" fmla="*/ 0 w 10"/>
                <a:gd name="T15" fmla="*/ 52 h 334"/>
                <a:gd name="T16" fmla="*/ 0 w 10"/>
                <a:gd name="T17" fmla="*/ 107 h 334"/>
                <a:gd name="T18" fmla="*/ 0 w 10"/>
                <a:gd name="T19" fmla="*/ 107 h 334"/>
                <a:gd name="T20" fmla="*/ 0 w 10"/>
                <a:gd name="T21" fmla="*/ 167 h 334"/>
                <a:gd name="T22" fmla="*/ 0 w 10"/>
                <a:gd name="T23" fmla="*/ 167 h 334"/>
                <a:gd name="T24" fmla="*/ 0 w 10"/>
                <a:gd name="T25" fmla="*/ 230 h 334"/>
                <a:gd name="T26" fmla="*/ 0 w 10"/>
                <a:gd name="T27" fmla="*/ 230 h 334"/>
                <a:gd name="T28" fmla="*/ 0 w 10"/>
                <a:gd name="T29" fmla="*/ 281 h 334"/>
                <a:gd name="T30" fmla="*/ 0 w 10"/>
                <a:gd name="T31" fmla="*/ 281 h 334"/>
                <a:gd name="T32" fmla="*/ 3 w 10"/>
                <a:gd name="T33" fmla="*/ 319 h 334"/>
                <a:gd name="T34" fmla="*/ 3 w 10"/>
                <a:gd name="T35" fmla="*/ 319 h 334"/>
                <a:gd name="T36" fmla="*/ 3 w 10"/>
                <a:gd name="T37" fmla="*/ 333 h 334"/>
                <a:gd name="T38" fmla="*/ 3 w 10"/>
                <a:gd name="T39" fmla="*/ 333 h 334"/>
                <a:gd name="T40" fmla="*/ 3 w 10"/>
                <a:gd name="T41" fmla="*/ 319 h 334"/>
                <a:gd name="T42" fmla="*/ 3 w 10"/>
                <a:gd name="T43" fmla="*/ 319 h 334"/>
                <a:gd name="T44" fmla="*/ 6 w 10"/>
                <a:gd name="T45" fmla="*/ 281 h 334"/>
                <a:gd name="T46" fmla="*/ 6 w 10"/>
                <a:gd name="T47" fmla="*/ 281 h 334"/>
                <a:gd name="T48" fmla="*/ 6 w 10"/>
                <a:gd name="T49" fmla="*/ 230 h 334"/>
                <a:gd name="T50" fmla="*/ 6 w 10"/>
                <a:gd name="T51" fmla="*/ 230 h 334"/>
                <a:gd name="T52" fmla="*/ 9 w 10"/>
                <a:gd name="T53" fmla="*/ 167 h 334"/>
                <a:gd name="T54" fmla="*/ 9 w 10"/>
                <a:gd name="T55" fmla="*/ 167 h 334"/>
                <a:gd name="T56" fmla="*/ 6 w 10"/>
                <a:gd name="T57" fmla="*/ 107 h 334"/>
                <a:gd name="T58" fmla="*/ 6 w 10"/>
                <a:gd name="T59" fmla="*/ 107 h 334"/>
                <a:gd name="T60" fmla="*/ 6 w 10"/>
                <a:gd name="T61" fmla="*/ 52 h 334"/>
                <a:gd name="T62" fmla="*/ 6 w 10"/>
                <a:gd name="T63" fmla="*/ 52 h 334"/>
                <a:gd name="T64" fmla="*/ 3 w 10"/>
                <a:gd name="T65" fmla="*/ 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4">
                  <a:moveTo>
                    <a:pt x="3" y="15"/>
                  </a:moveTo>
                  <a:lnTo>
                    <a:pt x="3" y="15"/>
                  </a:lnTo>
                  <a:lnTo>
                    <a:pt x="3" y="0"/>
                  </a:lnTo>
                  <a:lnTo>
                    <a:pt x="3" y="0"/>
                  </a:lnTo>
                  <a:lnTo>
                    <a:pt x="3" y="15"/>
                  </a:lnTo>
                  <a:lnTo>
                    <a:pt x="3" y="15"/>
                  </a:lnTo>
                  <a:lnTo>
                    <a:pt x="0" y="52"/>
                  </a:lnTo>
                  <a:lnTo>
                    <a:pt x="0" y="52"/>
                  </a:lnTo>
                  <a:lnTo>
                    <a:pt x="0" y="107"/>
                  </a:lnTo>
                  <a:lnTo>
                    <a:pt x="0" y="107"/>
                  </a:lnTo>
                  <a:lnTo>
                    <a:pt x="0" y="167"/>
                  </a:lnTo>
                  <a:lnTo>
                    <a:pt x="0" y="167"/>
                  </a:lnTo>
                  <a:lnTo>
                    <a:pt x="0" y="230"/>
                  </a:lnTo>
                  <a:lnTo>
                    <a:pt x="0" y="230"/>
                  </a:lnTo>
                  <a:lnTo>
                    <a:pt x="0" y="281"/>
                  </a:lnTo>
                  <a:lnTo>
                    <a:pt x="0" y="281"/>
                  </a:lnTo>
                  <a:lnTo>
                    <a:pt x="3" y="319"/>
                  </a:lnTo>
                  <a:lnTo>
                    <a:pt x="3" y="319"/>
                  </a:lnTo>
                  <a:lnTo>
                    <a:pt x="3" y="333"/>
                  </a:lnTo>
                  <a:lnTo>
                    <a:pt x="3" y="333"/>
                  </a:lnTo>
                  <a:lnTo>
                    <a:pt x="3" y="319"/>
                  </a:lnTo>
                  <a:lnTo>
                    <a:pt x="3" y="319"/>
                  </a:lnTo>
                  <a:lnTo>
                    <a:pt x="6" y="281"/>
                  </a:lnTo>
                  <a:lnTo>
                    <a:pt x="6" y="281"/>
                  </a:lnTo>
                  <a:lnTo>
                    <a:pt x="6" y="230"/>
                  </a:lnTo>
                  <a:lnTo>
                    <a:pt x="6" y="230"/>
                  </a:lnTo>
                  <a:lnTo>
                    <a:pt x="9" y="167"/>
                  </a:lnTo>
                  <a:lnTo>
                    <a:pt x="9" y="167"/>
                  </a:lnTo>
                  <a:lnTo>
                    <a:pt x="6" y="107"/>
                  </a:lnTo>
                  <a:lnTo>
                    <a:pt x="6" y="107"/>
                  </a:lnTo>
                  <a:lnTo>
                    <a:pt x="6" y="52"/>
                  </a:lnTo>
                  <a:lnTo>
                    <a:pt x="6" y="52"/>
                  </a:lnTo>
                  <a:lnTo>
                    <a:pt x="3" y="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105"/>
            <p:cNvSpPr>
              <a:spLocks noChangeArrowheads="1"/>
            </p:cNvSpPr>
            <p:nvPr/>
          </p:nvSpPr>
          <p:spPr bwMode="auto">
            <a:xfrm>
              <a:off x="9267825" y="2435225"/>
              <a:ext cx="6350" cy="120650"/>
            </a:xfrm>
            <a:custGeom>
              <a:avLst/>
              <a:gdLst>
                <a:gd name="T0" fmla="*/ 12 w 16"/>
                <a:gd name="T1" fmla="*/ 51 h 333"/>
                <a:gd name="T2" fmla="*/ 12 w 16"/>
                <a:gd name="T3" fmla="*/ 51 h 333"/>
                <a:gd name="T4" fmla="*/ 6 w 16"/>
                <a:gd name="T5" fmla="*/ 0 h 333"/>
                <a:gd name="T6" fmla="*/ 6 w 16"/>
                <a:gd name="T7" fmla="*/ 0 h 333"/>
                <a:gd name="T8" fmla="*/ 3 w 16"/>
                <a:gd name="T9" fmla="*/ 51 h 333"/>
                <a:gd name="T10" fmla="*/ 3 w 16"/>
                <a:gd name="T11" fmla="*/ 51 h 333"/>
                <a:gd name="T12" fmla="*/ 0 w 16"/>
                <a:gd name="T13" fmla="*/ 106 h 333"/>
                <a:gd name="T14" fmla="*/ 0 w 16"/>
                <a:gd name="T15" fmla="*/ 106 h 333"/>
                <a:gd name="T16" fmla="*/ 0 w 16"/>
                <a:gd name="T17" fmla="*/ 134 h 333"/>
                <a:gd name="T18" fmla="*/ 0 w 16"/>
                <a:gd name="T19" fmla="*/ 134 h 333"/>
                <a:gd name="T20" fmla="*/ 0 w 16"/>
                <a:gd name="T21" fmla="*/ 166 h 333"/>
                <a:gd name="T22" fmla="*/ 0 w 16"/>
                <a:gd name="T23" fmla="*/ 166 h 333"/>
                <a:gd name="T24" fmla="*/ 0 w 16"/>
                <a:gd name="T25" fmla="*/ 197 h 333"/>
                <a:gd name="T26" fmla="*/ 0 w 16"/>
                <a:gd name="T27" fmla="*/ 197 h 333"/>
                <a:gd name="T28" fmla="*/ 0 w 16"/>
                <a:gd name="T29" fmla="*/ 229 h 333"/>
                <a:gd name="T30" fmla="*/ 0 w 16"/>
                <a:gd name="T31" fmla="*/ 229 h 333"/>
                <a:gd name="T32" fmla="*/ 3 w 16"/>
                <a:gd name="T33" fmla="*/ 281 h 333"/>
                <a:gd name="T34" fmla="*/ 3 w 16"/>
                <a:gd name="T35" fmla="*/ 281 h 333"/>
                <a:gd name="T36" fmla="*/ 6 w 16"/>
                <a:gd name="T37" fmla="*/ 332 h 333"/>
                <a:gd name="T38" fmla="*/ 6 w 16"/>
                <a:gd name="T39" fmla="*/ 332 h 333"/>
                <a:gd name="T40" fmla="*/ 12 w 16"/>
                <a:gd name="T41" fmla="*/ 281 h 333"/>
                <a:gd name="T42" fmla="*/ 12 w 16"/>
                <a:gd name="T43" fmla="*/ 281 h 333"/>
                <a:gd name="T44" fmla="*/ 15 w 16"/>
                <a:gd name="T45" fmla="*/ 229 h 333"/>
                <a:gd name="T46" fmla="*/ 15 w 16"/>
                <a:gd name="T47" fmla="*/ 229 h 333"/>
                <a:gd name="T48" fmla="*/ 15 w 16"/>
                <a:gd name="T49" fmla="*/ 197 h 333"/>
                <a:gd name="T50" fmla="*/ 15 w 16"/>
                <a:gd name="T51" fmla="*/ 197 h 333"/>
                <a:gd name="T52" fmla="*/ 15 w 16"/>
                <a:gd name="T53" fmla="*/ 166 h 333"/>
                <a:gd name="T54" fmla="*/ 15 w 16"/>
                <a:gd name="T55" fmla="*/ 166 h 333"/>
                <a:gd name="T56" fmla="*/ 15 w 16"/>
                <a:gd name="T57" fmla="*/ 134 h 333"/>
                <a:gd name="T58" fmla="*/ 15 w 16"/>
                <a:gd name="T59" fmla="*/ 134 h 333"/>
                <a:gd name="T60" fmla="*/ 15 w 16"/>
                <a:gd name="T61" fmla="*/ 106 h 333"/>
                <a:gd name="T62" fmla="*/ 15 w 16"/>
                <a:gd name="T63" fmla="*/ 106 h 333"/>
                <a:gd name="T64" fmla="*/ 12 w 16"/>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33">
                  <a:moveTo>
                    <a:pt x="12" y="51"/>
                  </a:moveTo>
                  <a:lnTo>
                    <a:pt x="12" y="51"/>
                  </a:lnTo>
                  <a:lnTo>
                    <a:pt x="6" y="0"/>
                  </a:lnTo>
                  <a:lnTo>
                    <a:pt x="6" y="0"/>
                  </a:lnTo>
                  <a:lnTo>
                    <a:pt x="3" y="51"/>
                  </a:lnTo>
                  <a:lnTo>
                    <a:pt x="3" y="51"/>
                  </a:lnTo>
                  <a:lnTo>
                    <a:pt x="0" y="106"/>
                  </a:lnTo>
                  <a:lnTo>
                    <a:pt x="0" y="106"/>
                  </a:lnTo>
                  <a:lnTo>
                    <a:pt x="0" y="134"/>
                  </a:lnTo>
                  <a:lnTo>
                    <a:pt x="0" y="134"/>
                  </a:lnTo>
                  <a:lnTo>
                    <a:pt x="0" y="166"/>
                  </a:lnTo>
                  <a:lnTo>
                    <a:pt x="0" y="166"/>
                  </a:lnTo>
                  <a:lnTo>
                    <a:pt x="0" y="197"/>
                  </a:lnTo>
                  <a:lnTo>
                    <a:pt x="0" y="197"/>
                  </a:lnTo>
                  <a:lnTo>
                    <a:pt x="0" y="229"/>
                  </a:lnTo>
                  <a:lnTo>
                    <a:pt x="0" y="229"/>
                  </a:lnTo>
                  <a:lnTo>
                    <a:pt x="3" y="281"/>
                  </a:lnTo>
                  <a:lnTo>
                    <a:pt x="3" y="281"/>
                  </a:lnTo>
                  <a:lnTo>
                    <a:pt x="6" y="332"/>
                  </a:lnTo>
                  <a:lnTo>
                    <a:pt x="6" y="332"/>
                  </a:lnTo>
                  <a:lnTo>
                    <a:pt x="12" y="281"/>
                  </a:lnTo>
                  <a:lnTo>
                    <a:pt x="12" y="281"/>
                  </a:lnTo>
                  <a:lnTo>
                    <a:pt x="15" y="229"/>
                  </a:lnTo>
                  <a:lnTo>
                    <a:pt x="15" y="229"/>
                  </a:lnTo>
                  <a:lnTo>
                    <a:pt x="15" y="197"/>
                  </a:lnTo>
                  <a:lnTo>
                    <a:pt x="15" y="197"/>
                  </a:lnTo>
                  <a:lnTo>
                    <a:pt x="15" y="166"/>
                  </a:lnTo>
                  <a:lnTo>
                    <a:pt x="15" y="166"/>
                  </a:lnTo>
                  <a:lnTo>
                    <a:pt x="15" y="134"/>
                  </a:lnTo>
                  <a:lnTo>
                    <a:pt x="15" y="134"/>
                  </a:lnTo>
                  <a:lnTo>
                    <a:pt x="15" y="106"/>
                  </a:lnTo>
                  <a:lnTo>
                    <a:pt x="15" y="106"/>
                  </a:lnTo>
                  <a:lnTo>
                    <a:pt x="12"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106"/>
            <p:cNvSpPr>
              <a:spLocks noChangeArrowheads="1"/>
            </p:cNvSpPr>
            <p:nvPr/>
          </p:nvSpPr>
          <p:spPr bwMode="auto">
            <a:xfrm>
              <a:off x="8969375" y="2370138"/>
              <a:ext cx="331788" cy="366712"/>
            </a:xfrm>
            <a:custGeom>
              <a:avLst/>
              <a:gdLst>
                <a:gd name="T0" fmla="*/ 0 w 921"/>
                <a:gd name="T1" fmla="*/ 23 h 1018"/>
                <a:gd name="T2" fmla="*/ 0 w 921"/>
                <a:gd name="T3" fmla="*/ 23 h 1018"/>
                <a:gd name="T4" fmla="*/ 0 w 921"/>
                <a:gd name="T5" fmla="*/ 410 h 1018"/>
                <a:gd name="T6" fmla="*/ 0 w 921"/>
                <a:gd name="T7" fmla="*/ 415 h 1018"/>
                <a:gd name="T8" fmla="*/ 6 w 921"/>
                <a:gd name="T9" fmla="*/ 418 h 1018"/>
                <a:gd name="T10" fmla="*/ 6 w 921"/>
                <a:gd name="T11" fmla="*/ 418 h 1018"/>
                <a:gd name="T12" fmla="*/ 210 w 921"/>
                <a:gd name="T13" fmla="*/ 553 h 1018"/>
                <a:gd name="T14" fmla="*/ 413 w 921"/>
                <a:gd name="T15" fmla="*/ 688 h 1018"/>
                <a:gd name="T16" fmla="*/ 513 w 921"/>
                <a:gd name="T17" fmla="*/ 756 h 1018"/>
                <a:gd name="T18" fmla="*/ 616 w 921"/>
                <a:gd name="T19" fmla="*/ 822 h 1018"/>
                <a:gd name="T20" fmla="*/ 719 w 921"/>
                <a:gd name="T21" fmla="*/ 888 h 1018"/>
                <a:gd name="T22" fmla="*/ 820 w 921"/>
                <a:gd name="T23" fmla="*/ 954 h 1018"/>
                <a:gd name="T24" fmla="*/ 722 w 921"/>
                <a:gd name="T25" fmla="*/ 885 h 1018"/>
                <a:gd name="T26" fmla="*/ 622 w 921"/>
                <a:gd name="T27" fmla="*/ 814 h 1018"/>
                <a:gd name="T28" fmla="*/ 522 w 921"/>
                <a:gd name="T29" fmla="*/ 745 h 1018"/>
                <a:gd name="T30" fmla="*/ 422 w 921"/>
                <a:gd name="T31" fmla="*/ 676 h 1018"/>
                <a:gd name="T32" fmla="*/ 221 w 921"/>
                <a:gd name="T33" fmla="*/ 539 h 1018"/>
                <a:gd name="T34" fmla="*/ 221 w 921"/>
                <a:gd name="T35" fmla="*/ 539 h 1018"/>
                <a:gd name="T36" fmla="*/ 24 w 921"/>
                <a:gd name="T37" fmla="*/ 404 h 1018"/>
                <a:gd name="T38" fmla="*/ 24 w 921"/>
                <a:gd name="T39" fmla="*/ 404 h 1018"/>
                <a:gd name="T40" fmla="*/ 24 w 921"/>
                <a:gd name="T41" fmla="*/ 46 h 1018"/>
                <a:gd name="T42" fmla="*/ 230 w 921"/>
                <a:gd name="T43" fmla="*/ 184 h 1018"/>
                <a:gd name="T44" fmla="*/ 456 w 921"/>
                <a:gd name="T45" fmla="*/ 335 h 1018"/>
                <a:gd name="T46" fmla="*/ 571 w 921"/>
                <a:gd name="T47" fmla="*/ 410 h 1018"/>
                <a:gd name="T48" fmla="*/ 682 w 921"/>
                <a:gd name="T49" fmla="*/ 484 h 1018"/>
                <a:gd name="T50" fmla="*/ 906 w 921"/>
                <a:gd name="T51" fmla="*/ 633 h 1018"/>
                <a:gd name="T52" fmla="*/ 908 w 921"/>
                <a:gd name="T53" fmla="*/ 822 h 1018"/>
                <a:gd name="T54" fmla="*/ 908 w 921"/>
                <a:gd name="T55" fmla="*/ 822 h 1018"/>
                <a:gd name="T56" fmla="*/ 914 w 921"/>
                <a:gd name="T57" fmla="*/ 1017 h 1018"/>
                <a:gd name="T58" fmla="*/ 914 w 921"/>
                <a:gd name="T59" fmla="*/ 1017 h 1018"/>
                <a:gd name="T60" fmla="*/ 917 w 921"/>
                <a:gd name="T61" fmla="*/ 822 h 1018"/>
                <a:gd name="T62" fmla="*/ 920 w 921"/>
                <a:gd name="T63" fmla="*/ 630 h 1018"/>
                <a:gd name="T64" fmla="*/ 920 w 921"/>
                <a:gd name="T65" fmla="*/ 628 h 1018"/>
                <a:gd name="T66" fmla="*/ 917 w 921"/>
                <a:gd name="T67" fmla="*/ 625 h 1018"/>
                <a:gd name="T68" fmla="*/ 694 w 921"/>
                <a:gd name="T69" fmla="*/ 470 h 1018"/>
                <a:gd name="T70" fmla="*/ 582 w 921"/>
                <a:gd name="T71" fmla="*/ 393 h 1018"/>
                <a:gd name="T72" fmla="*/ 467 w 921"/>
                <a:gd name="T73" fmla="*/ 318 h 1018"/>
                <a:gd name="T74" fmla="*/ 244 w 921"/>
                <a:gd name="T75" fmla="*/ 164 h 1018"/>
                <a:gd name="T76" fmla="*/ 21 w 921"/>
                <a:gd name="T77" fmla="*/ 12 h 1018"/>
                <a:gd name="T78" fmla="*/ 0 w 921"/>
                <a:gd name="T79" fmla="*/ 0 h 1018"/>
                <a:gd name="T80" fmla="*/ 0 w 921"/>
                <a:gd name="T81" fmla="*/ 2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1" h="1018">
                  <a:moveTo>
                    <a:pt x="0" y="23"/>
                  </a:moveTo>
                  <a:lnTo>
                    <a:pt x="0" y="23"/>
                  </a:lnTo>
                  <a:lnTo>
                    <a:pt x="0" y="410"/>
                  </a:lnTo>
                  <a:lnTo>
                    <a:pt x="0" y="415"/>
                  </a:lnTo>
                  <a:lnTo>
                    <a:pt x="6" y="418"/>
                  </a:lnTo>
                  <a:lnTo>
                    <a:pt x="6" y="418"/>
                  </a:lnTo>
                  <a:lnTo>
                    <a:pt x="210" y="553"/>
                  </a:lnTo>
                  <a:lnTo>
                    <a:pt x="413" y="688"/>
                  </a:lnTo>
                  <a:lnTo>
                    <a:pt x="513" y="756"/>
                  </a:lnTo>
                  <a:lnTo>
                    <a:pt x="616" y="822"/>
                  </a:lnTo>
                  <a:lnTo>
                    <a:pt x="719" y="888"/>
                  </a:lnTo>
                  <a:lnTo>
                    <a:pt x="820" y="954"/>
                  </a:lnTo>
                  <a:lnTo>
                    <a:pt x="722" y="885"/>
                  </a:lnTo>
                  <a:lnTo>
                    <a:pt x="622" y="814"/>
                  </a:lnTo>
                  <a:lnTo>
                    <a:pt x="522" y="745"/>
                  </a:lnTo>
                  <a:lnTo>
                    <a:pt x="422" y="676"/>
                  </a:lnTo>
                  <a:lnTo>
                    <a:pt x="221" y="539"/>
                  </a:lnTo>
                  <a:lnTo>
                    <a:pt x="221" y="539"/>
                  </a:lnTo>
                  <a:lnTo>
                    <a:pt x="24" y="404"/>
                  </a:lnTo>
                  <a:lnTo>
                    <a:pt x="24" y="404"/>
                  </a:lnTo>
                  <a:lnTo>
                    <a:pt x="24" y="46"/>
                  </a:lnTo>
                  <a:lnTo>
                    <a:pt x="230" y="184"/>
                  </a:lnTo>
                  <a:lnTo>
                    <a:pt x="456" y="335"/>
                  </a:lnTo>
                  <a:lnTo>
                    <a:pt x="571" y="410"/>
                  </a:lnTo>
                  <a:lnTo>
                    <a:pt x="682" y="484"/>
                  </a:lnTo>
                  <a:lnTo>
                    <a:pt x="906" y="633"/>
                  </a:lnTo>
                  <a:lnTo>
                    <a:pt x="908" y="822"/>
                  </a:lnTo>
                  <a:lnTo>
                    <a:pt x="908" y="822"/>
                  </a:lnTo>
                  <a:lnTo>
                    <a:pt x="914" y="1017"/>
                  </a:lnTo>
                  <a:lnTo>
                    <a:pt x="914" y="1017"/>
                  </a:lnTo>
                  <a:lnTo>
                    <a:pt x="917" y="822"/>
                  </a:lnTo>
                  <a:lnTo>
                    <a:pt x="920" y="630"/>
                  </a:lnTo>
                  <a:lnTo>
                    <a:pt x="920" y="628"/>
                  </a:lnTo>
                  <a:lnTo>
                    <a:pt x="917" y="625"/>
                  </a:lnTo>
                  <a:lnTo>
                    <a:pt x="694" y="470"/>
                  </a:lnTo>
                  <a:lnTo>
                    <a:pt x="582" y="393"/>
                  </a:lnTo>
                  <a:lnTo>
                    <a:pt x="467" y="318"/>
                  </a:lnTo>
                  <a:lnTo>
                    <a:pt x="244" y="164"/>
                  </a:lnTo>
                  <a:lnTo>
                    <a:pt x="21" y="12"/>
                  </a:lnTo>
                  <a:lnTo>
                    <a:pt x="0" y="0"/>
                  </a:lnTo>
                  <a:lnTo>
                    <a:pt x="0" y="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107"/>
            <p:cNvSpPr>
              <a:spLocks noChangeArrowheads="1"/>
            </p:cNvSpPr>
            <p:nvPr/>
          </p:nvSpPr>
          <p:spPr bwMode="auto">
            <a:xfrm>
              <a:off x="9001125" y="2409825"/>
              <a:ext cx="1588" cy="120650"/>
            </a:xfrm>
            <a:custGeom>
              <a:avLst/>
              <a:gdLst>
                <a:gd name="T0" fmla="*/ 3 w 6"/>
                <a:gd name="T1" fmla="*/ 14 h 333"/>
                <a:gd name="T2" fmla="*/ 3 w 6"/>
                <a:gd name="T3" fmla="*/ 14 h 333"/>
                <a:gd name="T4" fmla="*/ 3 w 6"/>
                <a:gd name="T5" fmla="*/ 0 h 333"/>
                <a:gd name="T6" fmla="*/ 3 w 6"/>
                <a:gd name="T7" fmla="*/ 0 h 333"/>
                <a:gd name="T8" fmla="*/ 3 w 6"/>
                <a:gd name="T9" fmla="*/ 14 h 333"/>
                <a:gd name="T10" fmla="*/ 3 w 6"/>
                <a:gd name="T11" fmla="*/ 14 h 333"/>
                <a:gd name="T12" fmla="*/ 0 w 6"/>
                <a:gd name="T13" fmla="*/ 52 h 333"/>
                <a:gd name="T14" fmla="*/ 0 w 6"/>
                <a:gd name="T15" fmla="*/ 52 h 333"/>
                <a:gd name="T16" fmla="*/ 0 w 6"/>
                <a:gd name="T17" fmla="*/ 103 h 333"/>
                <a:gd name="T18" fmla="*/ 0 w 6"/>
                <a:gd name="T19" fmla="*/ 103 h 333"/>
                <a:gd name="T20" fmla="*/ 0 w 6"/>
                <a:gd name="T21" fmla="*/ 166 h 333"/>
                <a:gd name="T22" fmla="*/ 0 w 6"/>
                <a:gd name="T23" fmla="*/ 166 h 333"/>
                <a:gd name="T24" fmla="*/ 0 w 6"/>
                <a:gd name="T25" fmla="*/ 226 h 333"/>
                <a:gd name="T26" fmla="*/ 0 w 6"/>
                <a:gd name="T27" fmla="*/ 226 h 333"/>
                <a:gd name="T28" fmla="*/ 0 w 6"/>
                <a:gd name="T29" fmla="*/ 281 h 333"/>
                <a:gd name="T30" fmla="*/ 0 w 6"/>
                <a:gd name="T31" fmla="*/ 281 h 333"/>
                <a:gd name="T32" fmla="*/ 3 w 6"/>
                <a:gd name="T33" fmla="*/ 318 h 333"/>
                <a:gd name="T34" fmla="*/ 3 w 6"/>
                <a:gd name="T35" fmla="*/ 318 h 333"/>
                <a:gd name="T36" fmla="*/ 3 w 6"/>
                <a:gd name="T37" fmla="*/ 332 h 333"/>
                <a:gd name="T38" fmla="*/ 3 w 6"/>
                <a:gd name="T39" fmla="*/ 332 h 333"/>
                <a:gd name="T40" fmla="*/ 3 w 6"/>
                <a:gd name="T41" fmla="*/ 318 h 333"/>
                <a:gd name="T42" fmla="*/ 3 w 6"/>
                <a:gd name="T43" fmla="*/ 318 h 333"/>
                <a:gd name="T44" fmla="*/ 5 w 6"/>
                <a:gd name="T45" fmla="*/ 281 h 333"/>
                <a:gd name="T46" fmla="*/ 5 w 6"/>
                <a:gd name="T47" fmla="*/ 281 h 333"/>
                <a:gd name="T48" fmla="*/ 5 w 6"/>
                <a:gd name="T49" fmla="*/ 226 h 333"/>
                <a:gd name="T50" fmla="*/ 5 w 6"/>
                <a:gd name="T51" fmla="*/ 226 h 333"/>
                <a:gd name="T52" fmla="*/ 5 w 6"/>
                <a:gd name="T53" fmla="*/ 166 h 333"/>
                <a:gd name="T54" fmla="*/ 5 w 6"/>
                <a:gd name="T55" fmla="*/ 166 h 333"/>
                <a:gd name="T56" fmla="*/ 5 w 6"/>
                <a:gd name="T57" fmla="*/ 103 h 333"/>
                <a:gd name="T58" fmla="*/ 5 w 6"/>
                <a:gd name="T59" fmla="*/ 103 h 333"/>
                <a:gd name="T60" fmla="*/ 5 w 6"/>
                <a:gd name="T61" fmla="*/ 52 h 333"/>
                <a:gd name="T62" fmla="*/ 5 w 6"/>
                <a:gd name="T63" fmla="*/ 52 h 333"/>
                <a:gd name="T64" fmla="*/ 3 w 6"/>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333">
                  <a:moveTo>
                    <a:pt x="3" y="14"/>
                  </a:moveTo>
                  <a:lnTo>
                    <a:pt x="3" y="14"/>
                  </a:lnTo>
                  <a:lnTo>
                    <a:pt x="3" y="0"/>
                  </a:lnTo>
                  <a:lnTo>
                    <a:pt x="3" y="0"/>
                  </a:lnTo>
                  <a:lnTo>
                    <a:pt x="3" y="14"/>
                  </a:lnTo>
                  <a:lnTo>
                    <a:pt x="3" y="14"/>
                  </a:lnTo>
                  <a:lnTo>
                    <a:pt x="0" y="52"/>
                  </a:lnTo>
                  <a:lnTo>
                    <a:pt x="0" y="52"/>
                  </a:lnTo>
                  <a:lnTo>
                    <a:pt x="0" y="103"/>
                  </a:lnTo>
                  <a:lnTo>
                    <a:pt x="0" y="103"/>
                  </a:lnTo>
                  <a:lnTo>
                    <a:pt x="0" y="166"/>
                  </a:lnTo>
                  <a:lnTo>
                    <a:pt x="0" y="166"/>
                  </a:lnTo>
                  <a:lnTo>
                    <a:pt x="0" y="226"/>
                  </a:lnTo>
                  <a:lnTo>
                    <a:pt x="0" y="226"/>
                  </a:lnTo>
                  <a:lnTo>
                    <a:pt x="0" y="281"/>
                  </a:lnTo>
                  <a:lnTo>
                    <a:pt x="0" y="281"/>
                  </a:lnTo>
                  <a:lnTo>
                    <a:pt x="3" y="318"/>
                  </a:lnTo>
                  <a:lnTo>
                    <a:pt x="3" y="318"/>
                  </a:lnTo>
                  <a:lnTo>
                    <a:pt x="3" y="332"/>
                  </a:lnTo>
                  <a:lnTo>
                    <a:pt x="3" y="332"/>
                  </a:lnTo>
                  <a:lnTo>
                    <a:pt x="3" y="318"/>
                  </a:lnTo>
                  <a:lnTo>
                    <a:pt x="3" y="318"/>
                  </a:lnTo>
                  <a:lnTo>
                    <a:pt x="5" y="281"/>
                  </a:lnTo>
                  <a:lnTo>
                    <a:pt x="5" y="281"/>
                  </a:lnTo>
                  <a:lnTo>
                    <a:pt x="5" y="226"/>
                  </a:lnTo>
                  <a:lnTo>
                    <a:pt x="5" y="226"/>
                  </a:lnTo>
                  <a:lnTo>
                    <a:pt x="5" y="166"/>
                  </a:lnTo>
                  <a:lnTo>
                    <a:pt x="5" y="166"/>
                  </a:lnTo>
                  <a:lnTo>
                    <a:pt x="5" y="103"/>
                  </a:lnTo>
                  <a:lnTo>
                    <a:pt x="5" y="103"/>
                  </a:lnTo>
                  <a:lnTo>
                    <a:pt x="5" y="52"/>
                  </a:lnTo>
                  <a:lnTo>
                    <a:pt x="5" y="52"/>
                  </a:lnTo>
                  <a:lnTo>
                    <a:pt x="3"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108"/>
            <p:cNvSpPr>
              <a:spLocks noChangeArrowheads="1"/>
            </p:cNvSpPr>
            <p:nvPr/>
          </p:nvSpPr>
          <p:spPr bwMode="auto">
            <a:xfrm>
              <a:off x="9120188" y="2487613"/>
              <a:ext cx="3175" cy="120650"/>
            </a:xfrm>
            <a:custGeom>
              <a:avLst/>
              <a:gdLst>
                <a:gd name="T0" fmla="*/ 6 w 10"/>
                <a:gd name="T1" fmla="*/ 14 h 333"/>
                <a:gd name="T2" fmla="*/ 6 w 10"/>
                <a:gd name="T3" fmla="*/ 14 h 333"/>
                <a:gd name="T4" fmla="*/ 6 w 10"/>
                <a:gd name="T5" fmla="*/ 0 h 333"/>
                <a:gd name="T6" fmla="*/ 6 w 10"/>
                <a:gd name="T7" fmla="*/ 0 h 333"/>
                <a:gd name="T8" fmla="*/ 6 w 10"/>
                <a:gd name="T9" fmla="*/ 14 h 333"/>
                <a:gd name="T10" fmla="*/ 6 w 10"/>
                <a:gd name="T11" fmla="*/ 14 h 333"/>
                <a:gd name="T12" fmla="*/ 3 w 10"/>
                <a:gd name="T13" fmla="*/ 51 h 333"/>
                <a:gd name="T14" fmla="*/ 3 w 10"/>
                <a:gd name="T15" fmla="*/ 51 h 333"/>
                <a:gd name="T16" fmla="*/ 3 w 10"/>
                <a:gd name="T17" fmla="*/ 106 h 333"/>
                <a:gd name="T18" fmla="*/ 3 w 10"/>
                <a:gd name="T19" fmla="*/ 106 h 333"/>
                <a:gd name="T20" fmla="*/ 0 w 10"/>
                <a:gd name="T21" fmla="*/ 166 h 333"/>
                <a:gd name="T22" fmla="*/ 0 w 10"/>
                <a:gd name="T23" fmla="*/ 166 h 333"/>
                <a:gd name="T24" fmla="*/ 3 w 10"/>
                <a:gd name="T25" fmla="*/ 226 h 333"/>
                <a:gd name="T26" fmla="*/ 3 w 10"/>
                <a:gd name="T27" fmla="*/ 226 h 333"/>
                <a:gd name="T28" fmla="*/ 3 w 10"/>
                <a:gd name="T29" fmla="*/ 280 h 333"/>
                <a:gd name="T30" fmla="*/ 3 w 10"/>
                <a:gd name="T31" fmla="*/ 280 h 333"/>
                <a:gd name="T32" fmla="*/ 6 w 10"/>
                <a:gd name="T33" fmla="*/ 318 h 333"/>
                <a:gd name="T34" fmla="*/ 6 w 10"/>
                <a:gd name="T35" fmla="*/ 318 h 333"/>
                <a:gd name="T36" fmla="*/ 6 w 10"/>
                <a:gd name="T37" fmla="*/ 332 h 333"/>
                <a:gd name="T38" fmla="*/ 6 w 10"/>
                <a:gd name="T39" fmla="*/ 332 h 333"/>
                <a:gd name="T40" fmla="*/ 6 w 10"/>
                <a:gd name="T41" fmla="*/ 318 h 333"/>
                <a:gd name="T42" fmla="*/ 6 w 10"/>
                <a:gd name="T43" fmla="*/ 318 h 333"/>
                <a:gd name="T44" fmla="*/ 9 w 10"/>
                <a:gd name="T45" fmla="*/ 280 h 333"/>
                <a:gd name="T46" fmla="*/ 9 w 10"/>
                <a:gd name="T47" fmla="*/ 280 h 333"/>
                <a:gd name="T48" fmla="*/ 9 w 10"/>
                <a:gd name="T49" fmla="*/ 226 h 333"/>
                <a:gd name="T50" fmla="*/ 9 w 10"/>
                <a:gd name="T51" fmla="*/ 226 h 333"/>
                <a:gd name="T52" fmla="*/ 9 w 10"/>
                <a:gd name="T53" fmla="*/ 166 h 333"/>
                <a:gd name="T54" fmla="*/ 9 w 10"/>
                <a:gd name="T55" fmla="*/ 166 h 333"/>
                <a:gd name="T56" fmla="*/ 9 w 10"/>
                <a:gd name="T57" fmla="*/ 106 h 333"/>
                <a:gd name="T58" fmla="*/ 9 w 10"/>
                <a:gd name="T59" fmla="*/ 106 h 333"/>
                <a:gd name="T60" fmla="*/ 9 w 10"/>
                <a:gd name="T61" fmla="*/ 51 h 333"/>
                <a:gd name="T62" fmla="*/ 9 w 10"/>
                <a:gd name="T63" fmla="*/ 51 h 333"/>
                <a:gd name="T64" fmla="*/ 6 w 10"/>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3">
                  <a:moveTo>
                    <a:pt x="6" y="14"/>
                  </a:moveTo>
                  <a:lnTo>
                    <a:pt x="6" y="14"/>
                  </a:lnTo>
                  <a:lnTo>
                    <a:pt x="6" y="0"/>
                  </a:lnTo>
                  <a:lnTo>
                    <a:pt x="6" y="0"/>
                  </a:lnTo>
                  <a:lnTo>
                    <a:pt x="6" y="14"/>
                  </a:lnTo>
                  <a:lnTo>
                    <a:pt x="6" y="14"/>
                  </a:lnTo>
                  <a:lnTo>
                    <a:pt x="3" y="51"/>
                  </a:lnTo>
                  <a:lnTo>
                    <a:pt x="3" y="51"/>
                  </a:lnTo>
                  <a:lnTo>
                    <a:pt x="3" y="106"/>
                  </a:lnTo>
                  <a:lnTo>
                    <a:pt x="3" y="106"/>
                  </a:lnTo>
                  <a:lnTo>
                    <a:pt x="0" y="166"/>
                  </a:lnTo>
                  <a:lnTo>
                    <a:pt x="0" y="166"/>
                  </a:lnTo>
                  <a:lnTo>
                    <a:pt x="3" y="226"/>
                  </a:lnTo>
                  <a:lnTo>
                    <a:pt x="3" y="226"/>
                  </a:lnTo>
                  <a:lnTo>
                    <a:pt x="3" y="280"/>
                  </a:lnTo>
                  <a:lnTo>
                    <a:pt x="3" y="280"/>
                  </a:lnTo>
                  <a:lnTo>
                    <a:pt x="6" y="318"/>
                  </a:lnTo>
                  <a:lnTo>
                    <a:pt x="6" y="318"/>
                  </a:lnTo>
                  <a:lnTo>
                    <a:pt x="6" y="332"/>
                  </a:lnTo>
                  <a:lnTo>
                    <a:pt x="6" y="332"/>
                  </a:lnTo>
                  <a:lnTo>
                    <a:pt x="6" y="318"/>
                  </a:lnTo>
                  <a:lnTo>
                    <a:pt x="6" y="318"/>
                  </a:lnTo>
                  <a:lnTo>
                    <a:pt x="9" y="280"/>
                  </a:lnTo>
                  <a:lnTo>
                    <a:pt x="9" y="280"/>
                  </a:lnTo>
                  <a:lnTo>
                    <a:pt x="9" y="226"/>
                  </a:lnTo>
                  <a:lnTo>
                    <a:pt x="9" y="226"/>
                  </a:lnTo>
                  <a:lnTo>
                    <a:pt x="9" y="166"/>
                  </a:lnTo>
                  <a:lnTo>
                    <a:pt x="9" y="166"/>
                  </a:lnTo>
                  <a:lnTo>
                    <a:pt x="9" y="106"/>
                  </a:lnTo>
                  <a:lnTo>
                    <a:pt x="9" y="106"/>
                  </a:lnTo>
                  <a:lnTo>
                    <a:pt x="9" y="51"/>
                  </a:lnTo>
                  <a:lnTo>
                    <a:pt x="9" y="51"/>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109"/>
            <p:cNvSpPr>
              <a:spLocks noChangeArrowheads="1"/>
            </p:cNvSpPr>
            <p:nvPr/>
          </p:nvSpPr>
          <p:spPr bwMode="auto">
            <a:xfrm>
              <a:off x="9150350" y="2506663"/>
              <a:ext cx="4763" cy="119062"/>
            </a:xfrm>
            <a:custGeom>
              <a:avLst/>
              <a:gdLst>
                <a:gd name="T0" fmla="*/ 11 w 15"/>
                <a:gd name="T1" fmla="*/ 52 h 331"/>
                <a:gd name="T2" fmla="*/ 11 w 15"/>
                <a:gd name="T3" fmla="*/ 52 h 331"/>
                <a:gd name="T4" fmla="*/ 9 w 15"/>
                <a:gd name="T5" fmla="*/ 0 h 331"/>
                <a:gd name="T6" fmla="*/ 9 w 15"/>
                <a:gd name="T7" fmla="*/ 0 h 331"/>
                <a:gd name="T8" fmla="*/ 3 w 15"/>
                <a:gd name="T9" fmla="*/ 52 h 331"/>
                <a:gd name="T10" fmla="*/ 3 w 15"/>
                <a:gd name="T11" fmla="*/ 52 h 331"/>
                <a:gd name="T12" fmla="*/ 0 w 15"/>
                <a:gd name="T13" fmla="*/ 103 h 331"/>
                <a:gd name="T14" fmla="*/ 0 w 15"/>
                <a:gd name="T15" fmla="*/ 103 h 331"/>
                <a:gd name="T16" fmla="*/ 0 w 15"/>
                <a:gd name="T17" fmla="*/ 135 h 331"/>
                <a:gd name="T18" fmla="*/ 0 w 15"/>
                <a:gd name="T19" fmla="*/ 135 h 331"/>
                <a:gd name="T20" fmla="*/ 0 w 15"/>
                <a:gd name="T21" fmla="*/ 166 h 331"/>
                <a:gd name="T22" fmla="*/ 0 w 15"/>
                <a:gd name="T23" fmla="*/ 166 h 331"/>
                <a:gd name="T24" fmla="*/ 0 w 15"/>
                <a:gd name="T25" fmla="*/ 195 h 331"/>
                <a:gd name="T26" fmla="*/ 0 w 15"/>
                <a:gd name="T27" fmla="*/ 195 h 331"/>
                <a:gd name="T28" fmla="*/ 0 w 15"/>
                <a:gd name="T29" fmla="*/ 226 h 331"/>
                <a:gd name="T30" fmla="*/ 0 w 15"/>
                <a:gd name="T31" fmla="*/ 226 h 331"/>
                <a:gd name="T32" fmla="*/ 3 w 15"/>
                <a:gd name="T33" fmla="*/ 278 h 331"/>
                <a:gd name="T34" fmla="*/ 3 w 15"/>
                <a:gd name="T35" fmla="*/ 278 h 331"/>
                <a:gd name="T36" fmla="*/ 9 w 15"/>
                <a:gd name="T37" fmla="*/ 330 h 331"/>
                <a:gd name="T38" fmla="*/ 9 w 15"/>
                <a:gd name="T39" fmla="*/ 330 h 331"/>
                <a:gd name="T40" fmla="*/ 11 w 15"/>
                <a:gd name="T41" fmla="*/ 278 h 331"/>
                <a:gd name="T42" fmla="*/ 11 w 15"/>
                <a:gd name="T43" fmla="*/ 278 h 331"/>
                <a:gd name="T44" fmla="*/ 14 w 15"/>
                <a:gd name="T45" fmla="*/ 226 h 331"/>
                <a:gd name="T46" fmla="*/ 14 w 15"/>
                <a:gd name="T47" fmla="*/ 226 h 331"/>
                <a:gd name="T48" fmla="*/ 14 w 15"/>
                <a:gd name="T49" fmla="*/ 195 h 331"/>
                <a:gd name="T50" fmla="*/ 14 w 15"/>
                <a:gd name="T51" fmla="*/ 195 h 331"/>
                <a:gd name="T52" fmla="*/ 14 w 15"/>
                <a:gd name="T53" fmla="*/ 166 h 331"/>
                <a:gd name="T54" fmla="*/ 14 w 15"/>
                <a:gd name="T55" fmla="*/ 166 h 331"/>
                <a:gd name="T56" fmla="*/ 14 w 15"/>
                <a:gd name="T57" fmla="*/ 135 h 331"/>
                <a:gd name="T58" fmla="*/ 14 w 15"/>
                <a:gd name="T59" fmla="*/ 135 h 331"/>
                <a:gd name="T60" fmla="*/ 14 w 15"/>
                <a:gd name="T61" fmla="*/ 103 h 331"/>
                <a:gd name="T62" fmla="*/ 14 w 15"/>
                <a:gd name="T63" fmla="*/ 103 h 331"/>
                <a:gd name="T64" fmla="*/ 11 w 15"/>
                <a:gd name="T65" fmla="*/ 5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331">
                  <a:moveTo>
                    <a:pt x="11" y="52"/>
                  </a:moveTo>
                  <a:lnTo>
                    <a:pt x="11" y="52"/>
                  </a:lnTo>
                  <a:lnTo>
                    <a:pt x="9" y="0"/>
                  </a:lnTo>
                  <a:lnTo>
                    <a:pt x="9" y="0"/>
                  </a:lnTo>
                  <a:lnTo>
                    <a:pt x="3" y="52"/>
                  </a:lnTo>
                  <a:lnTo>
                    <a:pt x="3" y="52"/>
                  </a:lnTo>
                  <a:lnTo>
                    <a:pt x="0" y="103"/>
                  </a:lnTo>
                  <a:lnTo>
                    <a:pt x="0" y="103"/>
                  </a:lnTo>
                  <a:lnTo>
                    <a:pt x="0" y="135"/>
                  </a:lnTo>
                  <a:lnTo>
                    <a:pt x="0" y="135"/>
                  </a:lnTo>
                  <a:lnTo>
                    <a:pt x="0" y="166"/>
                  </a:lnTo>
                  <a:lnTo>
                    <a:pt x="0" y="166"/>
                  </a:lnTo>
                  <a:lnTo>
                    <a:pt x="0" y="195"/>
                  </a:lnTo>
                  <a:lnTo>
                    <a:pt x="0" y="195"/>
                  </a:lnTo>
                  <a:lnTo>
                    <a:pt x="0" y="226"/>
                  </a:lnTo>
                  <a:lnTo>
                    <a:pt x="0" y="226"/>
                  </a:lnTo>
                  <a:lnTo>
                    <a:pt x="3" y="278"/>
                  </a:lnTo>
                  <a:lnTo>
                    <a:pt x="3" y="278"/>
                  </a:lnTo>
                  <a:lnTo>
                    <a:pt x="9" y="330"/>
                  </a:lnTo>
                  <a:lnTo>
                    <a:pt x="9" y="330"/>
                  </a:lnTo>
                  <a:lnTo>
                    <a:pt x="11" y="278"/>
                  </a:lnTo>
                  <a:lnTo>
                    <a:pt x="11" y="278"/>
                  </a:lnTo>
                  <a:lnTo>
                    <a:pt x="14" y="226"/>
                  </a:lnTo>
                  <a:lnTo>
                    <a:pt x="14" y="226"/>
                  </a:lnTo>
                  <a:lnTo>
                    <a:pt x="14" y="195"/>
                  </a:lnTo>
                  <a:lnTo>
                    <a:pt x="14" y="195"/>
                  </a:lnTo>
                  <a:lnTo>
                    <a:pt x="14" y="166"/>
                  </a:lnTo>
                  <a:lnTo>
                    <a:pt x="14" y="166"/>
                  </a:lnTo>
                  <a:lnTo>
                    <a:pt x="14" y="135"/>
                  </a:lnTo>
                  <a:lnTo>
                    <a:pt x="14" y="135"/>
                  </a:lnTo>
                  <a:lnTo>
                    <a:pt x="14" y="103"/>
                  </a:lnTo>
                  <a:lnTo>
                    <a:pt x="14" y="103"/>
                  </a:lnTo>
                  <a:lnTo>
                    <a:pt x="11" y="5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110"/>
            <p:cNvSpPr>
              <a:spLocks noChangeArrowheads="1"/>
            </p:cNvSpPr>
            <p:nvPr/>
          </p:nvSpPr>
          <p:spPr bwMode="auto">
            <a:xfrm>
              <a:off x="9237663" y="2570163"/>
              <a:ext cx="3175" cy="119062"/>
            </a:xfrm>
            <a:custGeom>
              <a:avLst/>
              <a:gdLst>
                <a:gd name="T0" fmla="*/ 6 w 10"/>
                <a:gd name="T1" fmla="*/ 11 h 330"/>
                <a:gd name="T2" fmla="*/ 6 w 10"/>
                <a:gd name="T3" fmla="*/ 11 h 330"/>
                <a:gd name="T4" fmla="*/ 6 w 10"/>
                <a:gd name="T5" fmla="*/ 0 h 330"/>
                <a:gd name="T6" fmla="*/ 6 w 10"/>
                <a:gd name="T7" fmla="*/ 0 h 330"/>
                <a:gd name="T8" fmla="*/ 6 w 10"/>
                <a:gd name="T9" fmla="*/ 11 h 330"/>
                <a:gd name="T10" fmla="*/ 6 w 10"/>
                <a:gd name="T11" fmla="*/ 11 h 330"/>
                <a:gd name="T12" fmla="*/ 3 w 10"/>
                <a:gd name="T13" fmla="*/ 51 h 330"/>
                <a:gd name="T14" fmla="*/ 3 w 10"/>
                <a:gd name="T15" fmla="*/ 51 h 330"/>
                <a:gd name="T16" fmla="*/ 3 w 10"/>
                <a:gd name="T17" fmla="*/ 103 h 330"/>
                <a:gd name="T18" fmla="*/ 3 w 10"/>
                <a:gd name="T19" fmla="*/ 103 h 330"/>
                <a:gd name="T20" fmla="*/ 0 w 10"/>
                <a:gd name="T21" fmla="*/ 163 h 330"/>
                <a:gd name="T22" fmla="*/ 0 w 10"/>
                <a:gd name="T23" fmla="*/ 163 h 330"/>
                <a:gd name="T24" fmla="*/ 3 w 10"/>
                <a:gd name="T25" fmla="*/ 226 h 330"/>
                <a:gd name="T26" fmla="*/ 3 w 10"/>
                <a:gd name="T27" fmla="*/ 226 h 330"/>
                <a:gd name="T28" fmla="*/ 3 w 10"/>
                <a:gd name="T29" fmla="*/ 278 h 330"/>
                <a:gd name="T30" fmla="*/ 3 w 10"/>
                <a:gd name="T31" fmla="*/ 278 h 330"/>
                <a:gd name="T32" fmla="*/ 6 w 10"/>
                <a:gd name="T33" fmla="*/ 315 h 330"/>
                <a:gd name="T34" fmla="*/ 6 w 10"/>
                <a:gd name="T35" fmla="*/ 315 h 330"/>
                <a:gd name="T36" fmla="*/ 6 w 10"/>
                <a:gd name="T37" fmla="*/ 329 h 330"/>
                <a:gd name="T38" fmla="*/ 6 w 10"/>
                <a:gd name="T39" fmla="*/ 329 h 330"/>
                <a:gd name="T40" fmla="*/ 6 w 10"/>
                <a:gd name="T41" fmla="*/ 315 h 330"/>
                <a:gd name="T42" fmla="*/ 6 w 10"/>
                <a:gd name="T43" fmla="*/ 315 h 330"/>
                <a:gd name="T44" fmla="*/ 9 w 10"/>
                <a:gd name="T45" fmla="*/ 278 h 330"/>
                <a:gd name="T46" fmla="*/ 9 w 10"/>
                <a:gd name="T47" fmla="*/ 278 h 330"/>
                <a:gd name="T48" fmla="*/ 9 w 10"/>
                <a:gd name="T49" fmla="*/ 226 h 330"/>
                <a:gd name="T50" fmla="*/ 9 w 10"/>
                <a:gd name="T51" fmla="*/ 226 h 330"/>
                <a:gd name="T52" fmla="*/ 9 w 10"/>
                <a:gd name="T53" fmla="*/ 163 h 330"/>
                <a:gd name="T54" fmla="*/ 9 w 10"/>
                <a:gd name="T55" fmla="*/ 163 h 330"/>
                <a:gd name="T56" fmla="*/ 9 w 10"/>
                <a:gd name="T57" fmla="*/ 103 h 330"/>
                <a:gd name="T58" fmla="*/ 9 w 10"/>
                <a:gd name="T59" fmla="*/ 103 h 330"/>
                <a:gd name="T60" fmla="*/ 9 w 10"/>
                <a:gd name="T61" fmla="*/ 51 h 330"/>
                <a:gd name="T62" fmla="*/ 9 w 10"/>
                <a:gd name="T63" fmla="*/ 51 h 330"/>
                <a:gd name="T64" fmla="*/ 6 w 10"/>
                <a:gd name="T65" fmla="*/ 1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0">
                  <a:moveTo>
                    <a:pt x="6" y="11"/>
                  </a:moveTo>
                  <a:lnTo>
                    <a:pt x="6" y="11"/>
                  </a:lnTo>
                  <a:lnTo>
                    <a:pt x="6" y="0"/>
                  </a:lnTo>
                  <a:lnTo>
                    <a:pt x="6" y="0"/>
                  </a:lnTo>
                  <a:lnTo>
                    <a:pt x="6" y="11"/>
                  </a:lnTo>
                  <a:lnTo>
                    <a:pt x="6" y="11"/>
                  </a:lnTo>
                  <a:lnTo>
                    <a:pt x="3" y="51"/>
                  </a:lnTo>
                  <a:lnTo>
                    <a:pt x="3" y="51"/>
                  </a:lnTo>
                  <a:lnTo>
                    <a:pt x="3" y="103"/>
                  </a:lnTo>
                  <a:lnTo>
                    <a:pt x="3" y="103"/>
                  </a:lnTo>
                  <a:lnTo>
                    <a:pt x="0" y="163"/>
                  </a:lnTo>
                  <a:lnTo>
                    <a:pt x="0" y="163"/>
                  </a:lnTo>
                  <a:lnTo>
                    <a:pt x="3" y="226"/>
                  </a:lnTo>
                  <a:lnTo>
                    <a:pt x="3" y="226"/>
                  </a:lnTo>
                  <a:lnTo>
                    <a:pt x="3" y="278"/>
                  </a:lnTo>
                  <a:lnTo>
                    <a:pt x="3" y="278"/>
                  </a:lnTo>
                  <a:lnTo>
                    <a:pt x="6" y="315"/>
                  </a:lnTo>
                  <a:lnTo>
                    <a:pt x="6" y="315"/>
                  </a:lnTo>
                  <a:lnTo>
                    <a:pt x="6" y="329"/>
                  </a:lnTo>
                  <a:lnTo>
                    <a:pt x="6" y="329"/>
                  </a:lnTo>
                  <a:lnTo>
                    <a:pt x="6" y="315"/>
                  </a:lnTo>
                  <a:lnTo>
                    <a:pt x="6" y="315"/>
                  </a:lnTo>
                  <a:lnTo>
                    <a:pt x="9" y="278"/>
                  </a:lnTo>
                  <a:lnTo>
                    <a:pt x="9" y="278"/>
                  </a:lnTo>
                  <a:lnTo>
                    <a:pt x="9" y="226"/>
                  </a:lnTo>
                  <a:lnTo>
                    <a:pt x="9" y="226"/>
                  </a:lnTo>
                  <a:lnTo>
                    <a:pt x="9" y="163"/>
                  </a:lnTo>
                  <a:lnTo>
                    <a:pt x="9" y="163"/>
                  </a:lnTo>
                  <a:lnTo>
                    <a:pt x="9" y="103"/>
                  </a:lnTo>
                  <a:lnTo>
                    <a:pt x="9" y="103"/>
                  </a:lnTo>
                  <a:lnTo>
                    <a:pt x="9" y="51"/>
                  </a:lnTo>
                  <a:lnTo>
                    <a:pt x="9" y="51"/>
                  </a:lnTo>
                  <a:lnTo>
                    <a:pt x="6" y="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111"/>
            <p:cNvSpPr>
              <a:spLocks noChangeArrowheads="1"/>
            </p:cNvSpPr>
            <p:nvPr/>
          </p:nvSpPr>
          <p:spPr bwMode="auto">
            <a:xfrm>
              <a:off x="9267825" y="2587625"/>
              <a:ext cx="6350" cy="120650"/>
            </a:xfrm>
            <a:custGeom>
              <a:avLst/>
              <a:gdLst>
                <a:gd name="T0" fmla="*/ 12 w 16"/>
                <a:gd name="T1" fmla="*/ 51 h 333"/>
                <a:gd name="T2" fmla="*/ 12 w 16"/>
                <a:gd name="T3" fmla="*/ 51 h 333"/>
                <a:gd name="T4" fmla="*/ 6 w 16"/>
                <a:gd name="T5" fmla="*/ 0 h 333"/>
                <a:gd name="T6" fmla="*/ 6 w 16"/>
                <a:gd name="T7" fmla="*/ 0 h 333"/>
                <a:gd name="T8" fmla="*/ 3 w 16"/>
                <a:gd name="T9" fmla="*/ 51 h 333"/>
                <a:gd name="T10" fmla="*/ 3 w 16"/>
                <a:gd name="T11" fmla="*/ 51 h 333"/>
                <a:gd name="T12" fmla="*/ 0 w 16"/>
                <a:gd name="T13" fmla="*/ 106 h 333"/>
                <a:gd name="T14" fmla="*/ 0 w 16"/>
                <a:gd name="T15" fmla="*/ 106 h 333"/>
                <a:gd name="T16" fmla="*/ 0 w 16"/>
                <a:gd name="T17" fmla="*/ 134 h 333"/>
                <a:gd name="T18" fmla="*/ 0 w 16"/>
                <a:gd name="T19" fmla="*/ 134 h 333"/>
                <a:gd name="T20" fmla="*/ 0 w 16"/>
                <a:gd name="T21" fmla="*/ 166 h 333"/>
                <a:gd name="T22" fmla="*/ 0 w 16"/>
                <a:gd name="T23" fmla="*/ 166 h 333"/>
                <a:gd name="T24" fmla="*/ 0 w 16"/>
                <a:gd name="T25" fmla="*/ 197 h 333"/>
                <a:gd name="T26" fmla="*/ 0 w 16"/>
                <a:gd name="T27" fmla="*/ 197 h 333"/>
                <a:gd name="T28" fmla="*/ 0 w 16"/>
                <a:gd name="T29" fmla="*/ 226 h 333"/>
                <a:gd name="T30" fmla="*/ 0 w 16"/>
                <a:gd name="T31" fmla="*/ 226 h 333"/>
                <a:gd name="T32" fmla="*/ 3 w 16"/>
                <a:gd name="T33" fmla="*/ 280 h 333"/>
                <a:gd name="T34" fmla="*/ 3 w 16"/>
                <a:gd name="T35" fmla="*/ 280 h 333"/>
                <a:gd name="T36" fmla="*/ 6 w 16"/>
                <a:gd name="T37" fmla="*/ 332 h 333"/>
                <a:gd name="T38" fmla="*/ 6 w 16"/>
                <a:gd name="T39" fmla="*/ 332 h 333"/>
                <a:gd name="T40" fmla="*/ 12 w 16"/>
                <a:gd name="T41" fmla="*/ 280 h 333"/>
                <a:gd name="T42" fmla="*/ 12 w 16"/>
                <a:gd name="T43" fmla="*/ 280 h 333"/>
                <a:gd name="T44" fmla="*/ 15 w 16"/>
                <a:gd name="T45" fmla="*/ 226 h 333"/>
                <a:gd name="T46" fmla="*/ 15 w 16"/>
                <a:gd name="T47" fmla="*/ 226 h 333"/>
                <a:gd name="T48" fmla="*/ 15 w 16"/>
                <a:gd name="T49" fmla="*/ 197 h 333"/>
                <a:gd name="T50" fmla="*/ 15 w 16"/>
                <a:gd name="T51" fmla="*/ 197 h 333"/>
                <a:gd name="T52" fmla="*/ 15 w 16"/>
                <a:gd name="T53" fmla="*/ 166 h 333"/>
                <a:gd name="T54" fmla="*/ 15 w 16"/>
                <a:gd name="T55" fmla="*/ 166 h 333"/>
                <a:gd name="T56" fmla="*/ 15 w 16"/>
                <a:gd name="T57" fmla="*/ 134 h 333"/>
                <a:gd name="T58" fmla="*/ 15 w 16"/>
                <a:gd name="T59" fmla="*/ 134 h 333"/>
                <a:gd name="T60" fmla="*/ 15 w 16"/>
                <a:gd name="T61" fmla="*/ 106 h 333"/>
                <a:gd name="T62" fmla="*/ 15 w 16"/>
                <a:gd name="T63" fmla="*/ 106 h 333"/>
                <a:gd name="T64" fmla="*/ 12 w 16"/>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33">
                  <a:moveTo>
                    <a:pt x="12" y="51"/>
                  </a:moveTo>
                  <a:lnTo>
                    <a:pt x="12" y="51"/>
                  </a:lnTo>
                  <a:lnTo>
                    <a:pt x="6" y="0"/>
                  </a:lnTo>
                  <a:lnTo>
                    <a:pt x="6" y="0"/>
                  </a:lnTo>
                  <a:lnTo>
                    <a:pt x="3" y="51"/>
                  </a:lnTo>
                  <a:lnTo>
                    <a:pt x="3" y="51"/>
                  </a:lnTo>
                  <a:lnTo>
                    <a:pt x="0" y="106"/>
                  </a:lnTo>
                  <a:lnTo>
                    <a:pt x="0" y="106"/>
                  </a:lnTo>
                  <a:lnTo>
                    <a:pt x="0" y="134"/>
                  </a:lnTo>
                  <a:lnTo>
                    <a:pt x="0" y="134"/>
                  </a:lnTo>
                  <a:lnTo>
                    <a:pt x="0" y="166"/>
                  </a:lnTo>
                  <a:lnTo>
                    <a:pt x="0" y="166"/>
                  </a:lnTo>
                  <a:lnTo>
                    <a:pt x="0" y="197"/>
                  </a:lnTo>
                  <a:lnTo>
                    <a:pt x="0" y="197"/>
                  </a:lnTo>
                  <a:lnTo>
                    <a:pt x="0" y="226"/>
                  </a:lnTo>
                  <a:lnTo>
                    <a:pt x="0" y="226"/>
                  </a:lnTo>
                  <a:lnTo>
                    <a:pt x="3" y="280"/>
                  </a:lnTo>
                  <a:lnTo>
                    <a:pt x="3" y="280"/>
                  </a:lnTo>
                  <a:lnTo>
                    <a:pt x="6" y="332"/>
                  </a:lnTo>
                  <a:lnTo>
                    <a:pt x="6" y="332"/>
                  </a:lnTo>
                  <a:lnTo>
                    <a:pt x="12" y="280"/>
                  </a:lnTo>
                  <a:lnTo>
                    <a:pt x="12" y="280"/>
                  </a:lnTo>
                  <a:lnTo>
                    <a:pt x="15" y="226"/>
                  </a:lnTo>
                  <a:lnTo>
                    <a:pt x="15" y="226"/>
                  </a:lnTo>
                  <a:lnTo>
                    <a:pt x="15" y="197"/>
                  </a:lnTo>
                  <a:lnTo>
                    <a:pt x="15" y="197"/>
                  </a:lnTo>
                  <a:lnTo>
                    <a:pt x="15" y="166"/>
                  </a:lnTo>
                  <a:lnTo>
                    <a:pt x="15" y="166"/>
                  </a:lnTo>
                  <a:lnTo>
                    <a:pt x="15" y="134"/>
                  </a:lnTo>
                  <a:lnTo>
                    <a:pt x="15" y="134"/>
                  </a:lnTo>
                  <a:lnTo>
                    <a:pt x="15" y="106"/>
                  </a:lnTo>
                  <a:lnTo>
                    <a:pt x="15" y="106"/>
                  </a:lnTo>
                  <a:lnTo>
                    <a:pt x="12"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112"/>
            <p:cNvSpPr>
              <a:spLocks noChangeArrowheads="1"/>
            </p:cNvSpPr>
            <p:nvPr/>
          </p:nvSpPr>
          <p:spPr bwMode="auto">
            <a:xfrm>
              <a:off x="8983663" y="2314575"/>
              <a:ext cx="6350" cy="47625"/>
            </a:xfrm>
            <a:custGeom>
              <a:avLst/>
              <a:gdLst>
                <a:gd name="T0" fmla="*/ 9 w 18"/>
                <a:gd name="T1" fmla="*/ 0 h 132"/>
                <a:gd name="T2" fmla="*/ 9 w 18"/>
                <a:gd name="T3" fmla="*/ 0 h 132"/>
                <a:gd name="T4" fmla="*/ 6 w 18"/>
                <a:gd name="T5" fmla="*/ 20 h 132"/>
                <a:gd name="T6" fmla="*/ 6 w 18"/>
                <a:gd name="T7" fmla="*/ 20 h 132"/>
                <a:gd name="T8" fmla="*/ 3 w 18"/>
                <a:gd name="T9" fmla="*/ 42 h 132"/>
                <a:gd name="T10" fmla="*/ 3 w 18"/>
                <a:gd name="T11" fmla="*/ 42 h 132"/>
                <a:gd name="T12" fmla="*/ 0 w 18"/>
                <a:gd name="T13" fmla="*/ 65 h 132"/>
                <a:gd name="T14" fmla="*/ 0 w 18"/>
                <a:gd name="T15" fmla="*/ 65 h 132"/>
                <a:gd name="T16" fmla="*/ 3 w 18"/>
                <a:gd name="T17" fmla="*/ 88 h 132"/>
                <a:gd name="T18" fmla="*/ 3 w 18"/>
                <a:gd name="T19" fmla="*/ 88 h 132"/>
                <a:gd name="T20" fmla="*/ 6 w 18"/>
                <a:gd name="T21" fmla="*/ 108 h 132"/>
                <a:gd name="T22" fmla="*/ 6 w 18"/>
                <a:gd name="T23" fmla="*/ 108 h 132"/>
                <a:gd name="T24" fmla="*/ 9 w 18"/>
                <a:gd name="T25" fmla="*/ 131 h 132"/>
                <a:gd name="T26" fmla="*/ 9 w 18"/>
                <a:gd name="T27" fmla="*/ 131 h 132"/>
                <a:gd name="T28" fmla="*/ 14 w 18"/>
                <a:gd name="T29" fmla="*/ 108 h 132"/>
                <a:gd name="T30" fmla="*/ 14 w 18"/>
                <a:gd name="T31" fmla="*/ 108 h 132"/>
                <a:gd name="T32" fmla="*/ 17 w 18"/>
                <a:gd name="T33" fmla="*/ 88 h 132"/>
                <a:gd name="T34" fmla="*/ 17 w 18"/>
                <a:gd name="T35" fmla="*/ 88 h 132"/>
                <a:gd name="T36" fmla="*/ 17 w 18"/>
                <a:gd name="T37" fmla="*/ 65 h 132"/>
                <a:gd name="T38" fmla="*/ 17 w 18"/>
                <a:gd name="T39" fmla="*/ 65 h 132"/>
                <a:gd name="T40" fmla="*/ 17 w 18"/>
                <a:gd name="T41" fmla="*/ 42 h 132"/>
                <a:gd name="T42" fmla="*/ 17 w 18"/>
                <a:gd name="T43" fmla="*/ 42 h 132"/>
                <a:gd name="T44" fmla="*/ 14 w 18"/>
                <a:gd name="T45" fmla="*/ 20 h 132"/>
                <a:gd name="T46" fmla="*/ 14 w 18"/>
                <a:gd name="T47" fmla="*/ 20 h 132"/>
                <a:gd name="T48" fmla="*/ 9 w 18"/>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32">
                  <a:moveTo>
                    <a:pt x="9" y="0"/>
                  </a:moveTo>
                  <a:lnTo>
                    <a:pt x="9" y="0"/>
                  </a:lnTo>
                  <a:lnTo>
                    <a:pt x="6" y="20"/>
                  </a:lnTo>
                  <a:lnTo>
                    <a:pt x="6" y="20"/>
                  </a:lnTo>
                  <a:lnTo>
                    <a:pt x="3" y="42"/>
                  </a:lnTo>
                  <a:lnTo>
                    <a:pt x="3" y="42"/>
                  </a:lnTo>
                  <a:lnTo>
                    <a:pt x="0" y="65"/>
                  </a:lnTo>
                  <a:lnTo>
                    <a:pt x="0" y="65"/>
                  </a:lnTo>
                  <a:lnTo>
                    <a:pt x="3" y="88"/>
                  </a:lnTo>
                  <a:lnTo>
                    <a:pt x="3" y="88"/>
                  </a:lnTo>
                  <a:lnTo>
                    <a:pt x="6" y="108"/>
                  </a:lnTo>
                  <a:lnTo>
                    <a:pt x="6" y="108"/>
                  </a:lnTo>
                  <a:lnTo>
                    <a:pt x="9" y="131"/>
                  </a:lnTo>
                  <a:lnTo>
                    <a:pt x="9" y="131"/>
                  </a:lnTo>
                  <a:lnTo>
                    <a:pt x="14" y="108"/>
                  </a:lnTo>
                  <a:lnTo>
                    <a:pt x="14" y="108"/>
                  </a:lnTo>
                  <a:lnTo>
                    <a:pt x="17" y="88"/>
                  </a:lnTo>
                  <a:lnTo>
                    <a:pt x="17" y="88"/>
                  </a:lnTo>
                  <a:lnTo>
                    <a:pt x="17" y="65"/>
                  </a:lnTo>
                  <a:lnTo>
                    <a:pt x="17" y="65"/>
                  </a:lnTo>
                  <a:lnTo>
                    <a:pt x="17" y="42"/>
                  </a:lnTo>
                  <a:lnTo>
                    <a:pt x="17" y="42"/>
                  </a:lnTo>
                  <a:lnTo>
                    <a:pt x="14" y="20"/>
                  </a:lnTo>
                  <a:lnTo>
                    <a:pt x="14" y="20"/>
                  </a:lnTo>
                  <a:lnTo>
                    <a:pt x="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113"/>
            <p:cNvSpPr>
              <a:spLocks noChangeArrowheads="1"/>
            </p:cNvSpPr>
            <p:nvPr/>
          </p:nvSpPr>
          <p:spPr bwMode="auto">
            <a:xfrm>
              <a:off x="9013825" y="2273300"/>
              <a:ext cx="3175" cy="19050"/>
            </a:xfrm>
            <a:custGeom>
              <a:avLst/>
              <a:gdLst>
                <a:gd name="T0" fmla="*/ 8 w 9"/>
                <a:gd name="T1" fmla="*/ 9 h 53"/>
                <a:gd name="T2" fmla="*/ 8 w 9"/>
                <a:gd name="T3" fmla="*/ 9 h 53"/>
                <a:gd name="T4" fmla="*/ 6 w 9"/>
                <a:gd name="T5" fmla="*/ 0 h 53"/>
                <a:gd name="T6" fmla="*/ 6 w 9"/>
                <a:gd name="T7" fmla="*/ 0 h 53"/>
                <a:gd name="T8" fmla="*/ 3 w 9"/>
                <a:gd name="T9" fmla="*/ 9 h 53"/>
                <a:gd name="T10" fmla="*/ 3 w 9"/>
                <a:gd name="T11" fmla="*/ 9 h 53"/>
                <a:gd name="T12" fmla="*/ 0 w 9"/>
                <a:gd name="T13" fmla="*/ 26 h 53"/>
                <a:gd name="T14" fmla="*/ 0 w 9"/>
                <a:gd name="T15" fmla="*/ 26 h 53"/>
                <a:gd name="T16" fmla="*/ 3 w 9"/>
                <a:gd name="T17" fmla="*/ 43 h 53"/>
                <a:gd name="T18" fmla="*/ 3 w 9"/>
                <a:gd name="T19" fmla="*/ 43 h 53"/>
                <a:gd name="T20" fmla="*/ 6 w 9"/>
                <a:gd name="T21" fmla="*/ 52 h 53"/>
                <a:gd name="T22" fmla="*/ 6 w 9"/>
                <a:gd name="T23" fmla="*/ 52 h 53"/>
                <a:gd name="T24" fmla="*/ 8 w 9"/>
                <a:gd name="T25" fmla="*/ 43 h 53"/>
                <a:gd name="T26" fmla="*/ 8 w 9"/>
                <a:gd name="T27" fmla="*/ 43 h 53"/>
                <a:gd name="T28" fmla="*/ 8 w 9"/>
                <a:gd name="T29" fmla="*/ 26 h 53"/>
                <a:gd name="T30" fmla="*/ 8 w 9"/>
                <a:gd name="T31" fmla="*/ 26 h 53"/>
                <a:gd name="T32" fmla="*/ 8 w 9"/>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3">
                  <a:moveTo>
                    <a:pt x="8" y="9"/>
                  </a:moveTo>
                  <a:lnTo>
                    <a:pt x="8" y="9"/>
                  </a:lnTo>
                  <a:lnTo>
                    <a:pt x="6" y="0"/>
                  </a:lnTo>
                  <a:lnTo>
                    <a:pt x="6" y="0"/>
                  </a:lnTo>
                  <a:lnTo>
                    <a:pt x="3" y="9"/>
                  </a:lnTo>
                  <a:lnTo>
                    <a:pt x="3" y="9"/>
                  </a:lnTo>
                  <a:lnTo>
                    <a:pt x="0" y="26"/>
                  </a:lnTo>
                  <a:lnTo>
                    <a:pt x="0" y="26"/>
                  </a:lnTo>
                  <a:lnTo>
                    <a:pt x="3" y="43"/>
                  </a:lnTo>
                  <a:lnTo>
                    <a:pt x="3" y="43"/>
                  </a:lnTo>
                  <a:lnTo>
                    <a:pt x="6" y="52"/>
                  </a:lnTo>
                  <a:lnTo>
                    <a:pt x="6" y="52"/>
                  </a:lnTo>
                  <a:lnTo>
                    <a:pt x="8" y="43"/>
                  </a:lnTo>
                  <a:lnTo>
                    <a:pt x="8" y="43"/>
                  </a:lnTo>
                  <a:lnTo>
                    <a:pt x="8" y="26"/>
                  </a:lnTo>
                  <a:lnTo>
                    <a:pt x="8" y="26"/>
                  </a:lnTo>
                  <a:lnTo>
                    <a:pt x="8"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114"/>
            <p:cNvSpPr>
              <a:spLocks noChangeArrowheads="1"/>
            </p:cNvSpPr>
            <p:nvPr/>
          </p:nvSpPr>
          <p:spPr bwMode="auto">
            <a:xfrm>
              <a:off x="9013825" y="2301875"/>
              <a:ext cx="3175" cy="14288"/>
            </a:xfrm>
            <a:custGeom>
              <a:avLst/>
              <a:gdLst>
                <a:gd name="T0" fmla="*/ 8 w 9"/>
                <a:gd name="T1" fmla="*/ 6 h 41"/>
                <a:gd name="T2" fmla="*/ 8 w 9"/>
                <a:gd name="T3" fmla="*/ 6 h 41"/>
                <a:gd name="T4" fmla="*/ 6 w 9"/>
                <a:gd name="T5" fmla="*/ 0 h 41"/>
                <a:gd name="T6" fmla="*/ 6 w 9"/>
                <a:gd name="T7" fmla="*/ 0 h 41"/>
                <a:gd name="T8" fmla="*/ 3 w 9"/>
                <a:gd name="T9" fmla="*/ 6 h 41"/>
                <a:gd name="T10" fmla="*/ 3 w 9"/>
                <a:gd name="T11" fmla="*/ 6 h 41"/>
                <a:gd name="T12" fmla="*/ 0 w 9"/>
                <a:gd name="T13" fmla="*/ 20 h 41"/>
                <a:gd name="T14" fmla="*/ 0 w 9"/>
                <a:gd name="T15" fmla="*/ 20 h 41"/>
                <a:gd name="T16" fmla="*/ 3 w 9"/>
                <a:gd name="T17" fmla="*/ 35 h 41"/>
                <a:gd name="T18" fmla="*/ 3 w 9"/>
                <a:gd name="T19" fmla="*/ 35 h 41"/>
                <a:gd name="T20" fmla="*/ 6 w 9"/>
                <a:gd name="T21" fmla="*/ 40 h 41"/>
                <a:gd name="T22" fmla="*/ 6 w 9"/>
                <a:gd name="T23" fmla="*/ 40 h 41"/>
                <a:gd name="T24" fmla="*/ 8 w 9"/>
                <a:gd name="T25" fmla="*/ 35 h 41"/>
                <a:gd name="T26" fmla="*/ 8 w 9"/>
                <a:gd name="T27" fmla="*/ 35 h 41"/>
                <a:gd name="T28" fmla="*/ 8 w 9"/>
                <a:gd name="T29" fmla="*/ 20 h 41"/>
                <a:gd name="T30" fmla="*/ 8 w 9"/>
                <a:gd name="T31" fmla="*/ 20 h 41"/>
                <a:gd name="T32" fmla="*/ 8 w 9"/>
                <a:gd name="T3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1">
                  <a:moveTo>
                    <a:pt x="8" y="6"/>
                  </a:moveTo>
                  <a:lnTo>
                    <a:pt x="8" y="6"/>
                  </a:lnTo>
                  <a:lnTo>
                    <a:pt x="6" y="0"/>
                  </a:lnTo>
                  <a:lnTo>
                    <a:pt x="6" y="0"/>
                  </a:lnTo>
                  <a:lnTo>
                    <a:pt x="3" y="6"/>
                  </a:lnTo>
                  <a:lnTo>
                    <a:pt x="3" y="6"/>
                  </a:lnTo>
                  <a:lnTo>
                    <a:pt x="0" y="20"/>
                  </a:lnTo>
                  <a:lnTo>
                    <a:pt x="0" y="20"/>
                  </a:lnTo>
                  <a:lnTo>
                    <a:pt x="3" y="35"/>
                  </a:lnTo>
                  <a:lnTo>
                    <a:pt x="3" y="35"/>
                  </a:lnTo>
                  <a:lnTo>
                    <a:pt x="6" y="40"/>
                  </a:lnTo>
                  <a:lnTo>
                    <a:pt x="6" y="40"/>
                  </a:lnTo>
                  <a:lnTo>
                    <a:pt x="8" y="35"/>
                  </a:lnTo>
                  <a:lnTo>
                    <a:pt x="8" y="35"/>
                  </a:lnTo>
                  <a:lnTo>
                    <a:pt x="8" y="20"/>
                  </a:lnTo>
                  <a:lnTo>
                    <a:pt x="8" y="20"/>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115"/>
            <p:cNvSpPr>
              <a:spLocks noChangeArrowheads="1"/>
            </p:cNvSpPr>
            <p:nvPr/>
          </p:nvSpPr>
          <p:spPr bwMode="auto">
            <a:xfrm>
              <a:off x="9013825" y="2330450"/>
              <a:ext cx="3175" cy="14288"/>
            </a:xfrm>
            <a:custGeom>
              <a:avLst/>
              <a:gdLst>
                <a:gd name="T0" fmla="*/ 8 w 9"/>
                <a:gd name="T1" fmla="*/ 6 h 39"/>
                <a:gd name="T2" fmla="*/ 8 w 9"/>
                <a:gd name="T3" fmla="*/ 6 h 39"/>
                <a:gd name="T4" fmla="*/ 6 w 9"/>
                <a:gd name="T5" fmla="*/ 0 h 39"/>
                <a:gd name="T6" fmla="*/ 6 w 9"/>
                <a:gd name="T7" fmla="*/ 0 h 39"/>
                <a:gd name="T8" fmla="*/ 3 w 9"/>
                <a:gd name="T9" fmla="*/ 6 h 39"/>
                <a:gd name="T10" fmla="*/ 3 w 9"/>
                <a:gd name="T11" fmla="*/ 6 h 39"/>
                <a:gd name="T12" fmla="*/ 0 w 9"/>
                <a:gd name="T13" fmla="*/ 21 h 39"/>
                <a:gd name="T14" fmla="*/ 0 w 9"/>
                <a:gd name="T15" fmla="*/ 21 h 39"/>
                <a:gd name="T16" fmla="*/ 3 w 9"/>
                <a:gd name="T17" fmla="*/ 32 h 39"/>
                <a:gd name="T18" fmla="*/ 3 w 9"/>
                <a:gd name="T19" fmla="*/ 32 h 39"/>
                <a:gd name="T20" fmla="*/ 6 w 9"/>
                <a:gd name="T21" fmla="*/ 38 h 39"/>
                <a:gd name="T22" fmla="*/ 6 w 9"/>
                <a:gd name="T23" fmla="*/ 38 h 39"/>
                <a:gd name="T24" fmla="*/ 8 w 9"/>
                <a:gd name="T25" fmla="*/ 32 h 39"/>
                <a:gd name="T26" fmla="*/ 8 w 9"/>
                <a:gd name="T27" fmla="*/ 32 h 39"/>
                <a:gd name="T28" fmla="*/ 8 w 9"/>
                <a:gd name="T29" fmla="*/ 21 h 39"/>
                <a:gd name="T30" fmla="*/ 8 w 9"/>
                <a:gd name="T31" fmla="*/ 21 h 39"/>
                <a:gd name="T32" fmla="*/ 8 w 9"/>
                <a:gd name="T3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39">
                  <a:moveTo>
                    <a:pt x="8" y="6"/>
                  </a:moveTo>
                  <a:lnTo>
                    <a:pt x="8" y="6"/>
                  </a:lnTo>
                  <a:lnTo>
                    <a:pt x="6" y="0"/>
                  </a:lnTo>
                  <a:lnTo>
                    <a:pt x="6" y="0"/>
                  </a:lnTo>
                  <a:lnTo>
                    <a:pt x="3" y="6"/>
                  </a:lnTo>
                  <a:lnTo>
                    <a:pt x="3" y="6"/>
                  </a:lnTo>
                  <a:lnTo>
                    <a:pt x="0" y="21"/>
                  </a:lnTo>
                  <a:lnTo>
                    <a:pt x="0" y="21"/>
                  </a:lnTo>
                  <a:lnTo>
                    <a:pt x="3" y="32"/>
                  </a:lnTo>
                  <a:lnTo>
                    <a:pt x="3" y="32"/>
                  </a:lnTo>
                  <a:lnTo>
                    <a:pt x="6" y="38"/>
                  </a:lnTo>
                  <a:lnTo>
                    <a:pt x="6" y="38"/>
                  </a:lnTo>
                  <a:lnTo>
                    <a:pt x="8" y="32"/>
                  </a:lnTo>
                  <a:lnTo>
                    <a:pt x="8" y="32"/>
                  </a:lnTo>
                  <a:lnTo>
                    <a:pt x="8" y="21"/>
                  </a:lnTo>
                  <a:lnTo>
                    <a:pt x="8" y="21"/>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116"/>
            <p:cNvSpPr>
              <a:spLocks noChangeArrowheads="1"/>
            </p:cNvSpPr>
            <p:nvPr/>
          </p:nvSpPr>
          <p:spPr bwMode="auto">
            <a:xfrm>
              <a:off x="9013825" y="2354263"/>
              <a:ext cx="3175" cy="20637"/>
            </a:xfrm>
            <a:custGeom>
              <a:avLst/>
              <a:gdLst>
                <a:gd name="T0" fmla="*/ 6 w 9"/>
                <a:gd name="T1" fmla="*/ 0 h 56"/>
                <a:gd name="T2" fmla="*/ 6 w 9"/>
                <a:gd name="T3" fmla="*/ 0 h 56"/>
                <a:gd name="T4" fmla="*/ 3 w 9"/>
                <a:gd name="T5" fmla="*/ 9 h 56"/>
                <a:gd name="T6" fmla="*/ 3 w 9"/>
                <a:gd name="T7" fmla="*/ 9 h 56"/>
                <a:gd name="T8" fmla="*/ 0 w 9"/>
                <a:gd name="T9" fmla="*/ 29 h 56"/>
                <a:gd name="T10" fmla="*/ 0 w 9"/>
                <a:gd name="T11" fmla="*/ 29 h 56"/>
                <a:gd name="T12" fmla="*/ 3 w 9"/>
                <a:gd name="T13" fmla="*/ 46 h 56"/>
                <a:gd name="T14" fmla="*/ 3 w 9"/>
                <a:gd name="T15" fmla="*/ 46 h 56"/>
                <a:gd name="T16" fmla="*/ 6 w 9"/>
                <a:gd name="T17" fmla="*/ 55 h 56"/>
                <a:gd name="T18" fmla="*/ 6 w 9"/>
                <a:gd name="T19" fmla="*/ 55 h 56"/>
                <a:gd name="T20" fmla="*/ 8 w 9"/>
                <a:gd name="T21" fmla="*/ 46 h 56"/>
                <a:gd name="T22" fmla="*/ 8 w 9"/>
                <a:gd name="T23" fmla="*/ 46 h 56"/>
                <a:gd name="T24" fmla="*/ 8 w 9"/>
                <a:gd name="T25" fmla="*/ 29 h 56"/>
                <a:gd name="T26" fmla="*/ 8 w 9"/>
                <a:gd name="T27" fmla="*/ 29 h 56"/>
                <a:gd name="T28" fmla="*/ 8 w 9"/>
                <a:gd name="T29" fmla="*/ 9 h 56"/>
                <a:gd name="T30" fmla="*/ 8 w 9"/>
                <a:gd name="T31" fmla="*/ 9 h 56"/>
                <a:gd name="T32" fmla="*/ 6 w 9"/>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6">
                  <a:moveTo>
                    <a:pt x="6" y="0"/>
                  </a:moveTo>
                  <a:lnTo>
                    <a:pt x="6" y="0"/>
                  </a:lnTo>
                  <a:lnTo>
                    <a:pt x="3" y="9"/>
                  </a:lnTo>
                  <a:lnTo>
                    <a:pt x="3" y="9"/>
                  </a:lnTo>
                  <a:lnTo>
                    <a:pt x="0" y="29"/>
                  </a:lnTo>
                  <a:lnTo>
                    <a:pt x="0" y="29"/>
                  </a:lnTo>
                  <a:lnTo>
                    <a:pt x="3" y="46"/>
                  </a:lnTo>
                  <a:lnTo>
                    <a:pt x="3" y="46"/>
                  </a:lnTo>
                  <a:lnTo>
                    <a:pt x="6" y="55"/>
                  </a:lnTo>
                  <a:lnTo>
                    <a:pt x="6" y="55"/>
                  </a:lnTo>
                  <a:lnTo>
                    <a:pt x="8" y="46"/>
                  </a:lnTo>
                  <a:lnTo>
                    <a:pt x="8" y="46"/>
                  </a:lnTo>
                  <a:lnTo>
                    <a:pt x="8" y="29"/>
                  </a:lnTo>
                  <a:lnTo>
                    <a:pt x="8" y="29"/>
                  </a:lnTo>
                  <a:lnTo>
                    <a:pt x="8" y="9"/>
                  </a:lnTo>
                  <a:lnTo>
                    <a:pt x="8" y="9"/>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117"/>
            <p:cNvSpPr>
              <a:spLocks noChangeArrowheads="1"/>
            </p:cNvSpPr>
            <p:nvPr/>
          </p:nvSpPr>
          <p:spPr bwMode="auto">
            <a:xfrm>
              <a:off x="9194800" y="2393950"/>
              <a:ext cx="3175" cy="17463"/>
            </a:xfrm>
            <a:custGeom>
              <a:avLst/>
              <a:gdLst>
                <a:gd name="T0" fmla="*/ 6 w 10"/>
                <a:gd name="T1" fmla="*/ 6 h 50"/>
                <a:gd name="T2" fmla="*/ 6 w 10"/>
                <a:gd name="T3" fmla="*/ 6 h 50"/>
                <a:gd name="T4" fmla="*/ 3 w 10"/>
                <a:gd name="T5" fmla="*/ 0 h 50"/>
                <a:gd name="T6" fmla="*/ 3 w 10"/>
                <a:gd name="T7" fmla="*/ 0 h 50"/>
                <a:gd name="T8" fmla="*/ 0 w 10"/>
                <a:gd name="T9" fmla="*/ 6 h 50"/>
                <a:gd name="T10" fmla="*/ 0 w 10"/>
                <a:gd name="T11" fmla="*/ 6 h 50"/>
                <a:gd name="T12" fmla="*/ 0 w 10"/>
                <a:gd name="T13" fmla="*/ 23 h 50"/>
                <a:gd name="T14" fmla="*/ 0 w 10"/>
                <a:gd name="T15" fmla="*/ 23 h 50"/>
                <a:gd name="T16" fmla="*/ 0 w 10"/>
                <a:gd name="T17" fmla="*/ 40 h 50"/>
                <a:gd name="T18" fmla="*/ 0 w 10"/>
                <a:gd name="T19" fmla="*/ 40 h 50"/>
                <a:gd name="T20" fmla="*/ 3 w 10"/>
                <a:gd name="T21" fmla="*/ 49 h 50"/>
                <a:gd name="T22" fmla="*/ 3 w 10"/>
                <a:gd name="T23" fmla="*/ 49 h 50"/>
                <a:gd name="T24" fmla="*/ 6 w 10"/>
                <a:gd name="T25" fmla="*/ 40 h 50"/>
                <a:gd name="T26" fmla="*/ 6 w 10"/>
                <a:gd name="T27" fmla="*/ 40 h 50"/>
                <a:gd name="T28" fmla="*/ 9 w 10"/>
                <a:gd name="T29" fmla="*/ 23 h 50"/>
                <a:gd name="T30" fmla="*/ 9 w 10"/>
                <a:gd name="T31" fmla="*/ 23 h 50"/>
                <a:gd name="T32" fmla="*/ 6 w 10"/>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0">
                  <a:moveTo>
                    <a:pt x="6" y="6"/>
                  </a:moveTo>
                  <a:lnTo>
                    <a:pt x="6" y="6"/>
                  </a:lnTo>
                  <a:lnTo>
                    <a:pt x="3" y="0"/>
                  </a:lnTo>
                  <a:lnTo>
                    <a:pt x="3" y="0"/>
                  </a:lnTo>
                  <a:lnTo>
                    <a:pt x="0" y="6"/>
                  </a:lnTo>
                  <a:lnTo>
                    <a:pt x="0" y="6"/>
                  </a:lnTo>
                  <a:lnTo>
                    <a:pt x="0" y="23"/>
                  </a:lnTo>
                  <a:lnTo>
                    <a:pt x="0" y="23"/>
                  </a:lnTo>
                  <a:lnTo>
                    <a:pt x="0" y="40"/>
                  </a:lnTo>
                  <a:lnTo>
                    <a:pt x="0" y="40"/>
                  </a:lnTo>
                  <a:lnTo>
                    <a:pt x="3" y="49"/>
                  </a:lnTo>
                  <a:lnTo>
                    <a:pt x="3" y="49"/>
                  </a:lnTo>
                  <a:lnTo>
                    <a:pt x="6" y="40"/>
                  </a:lnTo>
                  <a:lnTo>
                    <a:pt x="6" y="40"/>
                  </a:lnTo>
                  <a:lnTo>
                    <a:pt x="9" y="23"/>
                  </a:lnTo>
                  <a:lnTo>
                    <a:pt x="9" y="23"/>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118"/>
            <p:cNvSpPr>
              <a:spLocks noChangeArrowheads="1"/>
            </p:cNvSpPr>
            <p:nvPr/>
          </p:nvSpPr>
          <p:spPr bwMode="auto">
            <a:xfrm>
              <a:off x="9194800" y="2422525"/>
              <a:ext cx="3175" cy="15875"/>
            </a:xfrm>
            <a:custGeom>
              <a:avLst/>
              <a:gdLst>
                <a:gd name="T0" fmla="*/ 6 w 10"/>
                <a:gd name="T1" fmla="*/ 6 h 44"/>
                <a:gd name="T2" fmla="*/ 6 w 10"/>
                <a:gd name="T3" fmla="*/ 6 h 44"/>
                <a:gd name="T4" fmla="*/ 3 w 10"/>
                <a:gd name="T5" fmla="*/ 0 h 44"/>
                <a:gd name="T6" fmla="*/ 3 w 10"/>
                <a:gd name="T7" fmla="*/ 0 h 44"/>
                <a:gd name="T8" fmla="*/ 0 w 10"/>
                <a:gd name="T9" fmla="*/ 6 h 44"/>
                <a:gd name="T10" fmla="*/ 0 w 10"/>
                <a:gd name="T11" fmla="*/ 6 h 44"/>
                <a:gd name="T12" fmla="*/ 0 w 10"/>
                <a:gd name="T13" fmla="*/ 20 h 44"/>
                <a:gd name="T14" fmla="*/ 0 w 10"/>
                <a:gd name="T15" fmla="*/ 20 h 44"/>
                <a:gd name="T16" fmla="*/ 0 w 10"/>
                <a:gd name="T17" fmla="*/ 35 h 44"/>
                <a:gd name="T18" fmla="*/ 0 w 10"/>
                <a:gd name="T19" fmla="*/ 35 h 44"/>
                <a:gd name="T20" fmla="*/ 3 w 10"/>
                <a:gd name="T21" fmla="*/ 43 h 44"/>
                <a:gd name="T22" fmla="*/ 3 w 10"/>
                <a:gd name="T23" fmla="*/ 43 h 44"/>
                <a:gd name="T24" fmla="*/ 6 w 10"/>
                <a:gd name="T25" fmla="*/ 35 h 44"/>
                <a:gd name="T26" fmla="*/ 6 w 10"/>
                <a:gd name="T27" fmla="*/ 35 h 44"/>
                <a:gd name="T28" fmla="*/ 9 w 10"/>
                <a:gd name="T29" fmla="*/ 20 h 44"/>
                <a:gd name="T30" fmla="*/ 9 w 10"/>
                <a:gd name="T31" fmla="*/ 20 h 44"/>
                <a:gd name="T32" fmla="*/ 6 w 10"/>
                <a:gd name="T3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4">
                  <a:moveTo>
                    <a:pt x="6" y="6"/>
                  </a:moveTo>
                  <a:lnTo>
                    <a:pt x="6" y="6"/>
                  </a:lnTo>
                  <a:lnTo>
                    <a:pt x="3" y="0"/>
                  </a:lnTo>
                  <a:lnTo>
                    <a:pt x="3" y="0"/>
                  </a:lnTo>
                  <a:lnTo>
                    <a:pt x="0" y="6"/>
                  </a:lnTo>
                  <a:lnTo>
                    <a:pt x="0" y="6"/>
                  </a:lnTo>
                  <a:lnTo>
                    <a:pt x="0" y="20"/>
                  </a:lnTo>
                  <a:lnTo>
                    <a:pt x="0" y="20"/>
                  </a:lnTo>
                  <a:lnTo>
                    <a:pt x="0" y="35"/>
                  </a:lnTo>
                  <a:lnTo>
                    <a:pt x="0" y="35"/>
                  </a:lnTo>
                  <a:lnTo>
                    <a:pt x="3" y="43"/>
                  </a:lnTo>
                  <a:lnTo>
                    <a:pt x="3" y="43"/>
                  </a:lnTo>
                  <a:lnTo>
                    <a:pt x="6" y="35"/>
                  </a:lnTo>
                  <a:lnTo>
                    <a:pt x="6" y="35"/>
                  </a:lnTo>
                  <a:lnTo>
                    <a:pt x="9" y="20"/>
                  </a:lnTo>
                  <a:lnTo>
                    <a:pt x="9" y="20"/>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119"/>
            <p:cNvSpPr>
              <a:spLocks noChangeArrowheads="1"/>
            </p:cNvSpPr>
            <p:nvPr/>
          </p:nvSpPr>
          <p:spPr bwMode="auto">
            <a:xfrm>
              <a:off x="9194800" y="2452688"/>
              <a:ext cx="3175" cy="12700"/>
            </a:xfrm>
            <a:custGeom>
              <a:avLst/>
              <a:gdLst>
                <a:gd name="T0" fmla="*/ 6 w 10"/>
                <a:gd name="T1" fmla="*/ 6 h 36"/>
                <a:gd name="T2" fmla="*/ 6 w 10"/>
                <a:gd name="T3" fmla="*/ 6 h 36"/>
                <a:gd name="T4" fmla="*/ 3 w 10"/>
                <a:gd name="T5" fmla="*/ 0 h 36"/>
                <a:gd name="T6" fmla="*/ 3 w 10"/>
                <a:gd name="T7" fmla="*/ 0 h 36"/>
                <a:gd name="T8" fmla="*/ 0 w 10"/>
                <a:gd name="T9" fmla="*/ 6 h 36"/>
                <a:gd name="T10" fmla="*/ 0 w 10"/>
                <a:gd name="T11" fmla="*/ 6 h 36"/>
                <a:gd name="T12" fmla="*/ 0 w 10"/>
                <a:gd name="T13" fmla="*/ 18 h 36"/>
                <a:gd name="T14" fmla="*/ 0 w 10"/>
                <a:gd name="T15" fmla="*/ 18 h 36"/>
                <a:gd name="T16" fmla="*/ 0 w 10"/>
                <a:gd name="T17" fmla="*/ 29 h 36"/>
                <a:gd name="T18" fmla="*/ 0 w 10"/>
                <a:gd name="T19" fmla="*/ 29 h 36"/>
                <a:gd name="T20" fmla="*/ 3 w 10"/>
                <a:gd name="T21" fmla="*/ 35 h 36"/>
                <a:gd name="T22" fmla="*/ 3 w 10"/>
                <a:gd name="T23" fmla="*/ 35 h 36"/>
                <a:gd name="T24" fmla="*/ 6 w 10"/>
                <a:gd name="T25" fmla="*/ 29 h 36"/>
                <a:gd name="T26" fmla="*/ 6 w 10"/>
                <a:gd name="T27" fmla="*/ 29 h 36"/>
                <a:gd name="T28" fmla="*/ 9 w 10"/>
                <a:gd name="T29" fmla="*/ 18 h 36"/>
                <a:gd name="T30" fmla="*/ 9 w 10"/>
                <a:gd name="T31" fmla="*/ 18 h 36"/>
                <a:gd name="T32" fmla="*/ 6 w 10"/>
                <a:gd name="T3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6">
                  <a:moveTo>
                    <a:pt x="6" y="6"/>
                  </a:moveTo>
                  <a:lnTo>
                    <a:pt x="6" y="6"/>
                  </a:lnTo>
                  <a:lnTo>
                    <a:pt x="3" y="0"/>
                  </a:lnTo>
                  <a:lnTo>
                    <a:pt x="3" y="0"/>
                  </a:lnTo>
                  <a:lnTo>
                    <a:pt x="0" y="6"/>
                  </a:lnTo>
                  <a:lnTo>
                    <a:pt x="0" y="6"/>
                  </a:lnTo>
                  <a:lnTo>
                    <a:pt x="0" y="18"/>
                  </a:lnTo>
                  <a:lnTo>
                    <a:pt x="0" y="18"/>
                  </a:lnTo>
                  <a:lnTo>
                    <a:pt x="0" y="29"/>
                  </a:lnTo>
                  <a:lnTo>
                    <a:pt x="0" y="29"/>
                  </a:lnTo>
                  <a:lnTo>
                    <a:pt x="3" y="35"/>
                  </a:lnTo>
                  <a:lnTo>
                    <a:pt x="3" y="35"/>
                  </a:lnTo>
                  <a:lnTo>
                    <a:pt x="6" y="29"/>
                  </a:lnTo>
                  <a:lnTo>
                    <a:pt x="6" y="29"/>
                  </a:lnTo>
                  <a:lnTo>
                    <a:pt x="9" y="18"/>
                  </a:lnTo>
                  <a:lnTo>
                    <a:pt x="9" y="18"/>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120"/>
            <p:cNvSpPr>
              <a:spLocks noChangeArrowheads="1"/>
            </p:cNvSpPr>
            <p:nvPr/>
          </p:nvSpPr>
          <p:spPr bwMode="auto">
            <a:xfrm>
              <a:off x="9194800" y="2476500"/>
              <a:ext cx="3175" cy="20638"/>
            </a:xfrm>
            <a:custGeom>
              <a:avLst/>
              <a:gdLst>
                <a:gd name="T0" fmla="*/ 3 w 10"/>
                <a:gd name="T1" fmla="*/ 0 h 56"/>
                <a:gd name="T2" fmla="*/ 3 w 10"/>
                <a:gd name="T3" fmla="*/ 0 h 56"/>
                <a:gd name="T4" fmla="*/ 0 w 10"/>
                <a:gd name="T5" fmla="*/ 9 h 56"/>
                <a:gd name="T6" fmla="*/ 0 w 10"/>
                <a:gd name="T7" fmla="*/ 9 h 56"/>
                <a:gd name="T8" fmla="*/ 0 w 10"/>
                <a:gd name="T9" fmla="*/ 26 h 56"/>
                <a:gd name="T10" fmla="*/ 0 w 10"/>
                <a:gd name="T11" fmla="*/ 26 h 56"/>
                <a:gd name="T12" fmla="*/ 0 w 10"/>
                <a:gd name="T13" fmla="*/ 46 h 56"/>
                <a:gd name="T14" fmla="*/ 0 w 10"/>
                <a:gd name="T15" fmla="*/ 46 h 56"/>
                <a:gd name="T16" fmla="*/ 3 w 10"/>
                <a:gd name="T17" fmla="*/ 55 h 56"/>
                <a:gd name="T18" fmla="*/ 3 w 10"/>
                <a:gd name="T19" fmla="*/ 55 h 56"/>
                <a:gd name="T20" fmla="*/ 6 w 10"/>
                <a:gd name="T21" fmla="*/ 46 h 56"/>
                <a:gd name="T22" fmla="*/ 6 w 10"/>
                <a:gd name="T23" fmla="*/ 46 h 56"/>
                <a:gd name="T24" fmla="*/ 9 w 10"/>
                <a:gd name="T25" fmla="*/ 26 h 56"/>
                <a:gd name="T26" fmla="*/ 9 w 10"/>
                <a:gd name="T27" fmla="*/ 26 h 56"/>
                <a:gd name="T28" fmla="*/ 6 w 10"/>
                <a:gd name="T29" fmla="*/ 9 h 56"/>
                <a:gd name="T30" fmla="*/ 6 w 10"/>
                <a:gd name="T31" fmla="*/ 9 h 56"/>
                <a:gd name="T32" fmla="*/ 3 w 10"/>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6">
                  <a:moveTo>
                    <a:pt x="3" y="0"/>
                  </a:moveTo>
                  <a:lnTo>
                    <a:pt x="3" y="0"/>
                  </a:lnTo>
                  <a:lnTo>
                    <a:pt x="0" y="9"/>
                  </a:lnTo>
                  <a:lnTo>
                    <a:pt x="0" y="9"/>
                  </a:lnTo>
                  <a:lnTo>
                    <a:pt x="0" y="26"/>
                  </a:lnTo>
                  <a:lnTo>
                    <a:pt x="0" y="26"/>
                  </a:lnTo>
                  <a:lnTo>
                    <a:pt x="0" y="46"/>
                  </a:lnTo>
                  <a:lnTo>
                    <a:pt x="0" y="46"/>
                  </a:lnTo>
                  <a:lnTo>
                    <a:pt x="3" y="55"/>
                  </a:lnTo>
                  <a:lnTo>
                    <a:pt x="3" y="55"/>
                  </a:lnTo>
                  <a:lnTo>
                    <a:pt x="6" y="46"/>
                  </a:lnTo>
                  <a:lnTo>
                    <a:pt x="6" y="46"/>
                  </a:lnTo>
                  <a:lnTo>
                    <a:pt x="9" y="26"/>
                  </a:lnTo>
                  <a:lnTo>
                    <a:pt x="9" y="26"/>
                  </a:lnTo>
                  <a:lnTo>
                    <a:pt x="6" y="9"/>
                  </a:lnTo>
                  <a:lnTo>
                    <a:pt x="6" y="9"/>
                  </a:lnTo>
                  <a:lnTo>
                    <a:pt x="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121"/>
            <p:cNvSpPr>
              <a:spLocks noChangeArrowheads="1"/>
            </p:cNvSpPr>
            <p:nvPr/>
          </p:nvSpPr>
          <p:spPr bwMode="auto">
            <a:xfrm>
              <a:off x="9013825" y="2420938"/>
              <a:ext cx="3175" cy="17462"/>
            </a:xfrm>
            <a:custGeom>
              <a:avLst/>
              <a:gdLst>
                <a:gd name="T0" fmla="*/ 8 w 9"/>
                <a:gd name="T1" fmla="*/ 6 h 50"/>
                <a:gd name="T2" fmla="*/ 8 w 9"/>
                <a:gd name="T3" fmla="*/ 6 h 50"/>
                <a:gd name="T4" fmla="*/ 6 w 9"/>
                <a:gd name="T5" fmla="*/ 0 h 50"/>
                <a:gd name="T6" fmla="*/ 6 w 9"/>
                <a:gd name="T7" fmla="*/ 0 h 50"/>
                <a:gd name="T8" fmla="*/ 3 w 9"/>
                <a:gd name="T9" fmla="*/ 6 h 50"/>
                <a:gd name="T10" fmla="*/ 3 w 9"/>
                <a:gd name="T11" fmla="*/ 6 h 50"/>
                <a:gd name="T12" fmla="*/ 0 w 9"/>
                <a:gd name="T13" fmla="*/ 23 h 50"/>
                <a:gd name="T14" fmla="*/ 0 w 9"/>
                <a:gd name="T15" fmla="*/ 23 h 50"/>
                <a:gd name="T16" fmla="*/ 3 w 9"/>
                <a:gd name="T17" fmla="*/ 41 h 50"/>
                <a:gd name="T18" fmla="*/ 3 w 9"/>
                <a:gd name="T19" fmla="*/ 41 h 50"/>
                <a:gd name="T20" fmla="*/ 6 w 9"/>
                <a:gd name="T21" fmla="*/ 49 h 50"/>
                <a:gd name="T22" fmla="*/ 6 w 9"/>
                <a:gd name="T23" fmla="*/ 49 h 50"/>
                <a:gd name="T24" fmla="*/ 8 w 9"/>
                <a:gd name="T25" fmla="*/ 41 h 50"/>
                <a:gd name="T26" fmla="*/ 8 w 9"/>
                <a:gd name="T27" fmla="*/ 41 h 50"/>
                <a:gd name="T28" fmla="*/ 8 w 9"/>
                <a:gd name="T29" fmla="*/ 23 h 50"/>
                <a:gd name="T30" fmla="*/ 8 w 9"/>
                <a:gd name="T31" fmla="*/ 23 h 50"/>
                <a:gd name="T32" fmla="*/ 8 w 9"/>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0">
                  <a:moveTo>
                    <a:pt x="8" y="6"/>
                  </a:moveTo>
                  <a:lnTo>
                    <a:pt x="8" y="6"/>
                  </a:lnTo>
                  <a:lnTo>
                    <a:pt x="6" y="0"/>
                  </a:lnTo>
                  <a:lnTo>
                    <a:pt x="6" y="0"/>
                  </a:lnTo>
                  <a:lnTo>
                    <a:pt x="3" y="6"/>
                  </a:lnTo>
                  <a:lnTo>
                    <a:pt x="3" y="6"/>
                  </a:lnTo>
                  <a:lnTo>
                    <a:pt x="0" y="23"/>
                  </a:lnTo>
                  <a:lnTo>
                    <a:pt x="0" y="23"/>
                  </a:lnTo>
                  <a:lnTo>
                    <a:pt x="3" y="41"/>
                  </a:lnTo>
                  <a:lnTo>
                    <a:pt x="3" y="41"/>
                  </a:lnTo>
                  <a:lnTo>
                    <a:pt x="6" y="49"/>
                  </a:lnTo>
                  <a:lnTo>
                    <a:pt x="6" y="49"/>
                  </a:lnTo>
                  <a:lnTo>
                    <a:pt x="8" y="41"/>
                  </a:lnTo>
                  <a:lnTo>
                    <a:pt x="8" y="41"/>
                  </a:lnTo>
                  <a:lnTo>
                    <a:pt x="8" y="23"/>
                  </a:lnTo>
                  <a:lnTo>
                    <a:pt x="8" y="23"/>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122"/>
            <p:cNvSpPr>
              <a:spLocks noChangeArrowheads="1"/>
            </p:cNvSpPr>
            <p:nvPr/>
          </p:nvSpPr>
          <p:spPr bwMode="auto">
            <a:xfrm>
              <a:off x="9013825" y="2449513"/>
              <a:ext cx="3175" cy="15875"/>
            </a:xfrm>
            <a:custGeom>
              <a:avLst/>
              <a:gdLst>
                <a:gd name="T0" fmla="*/ 8 w 9"/>
                <a:gd name="T1" fmla="*/ 5 h 44"/>
                <a:gd name="T2" fmla="*/ 8 w 9"/>
                <a:gd name="T3" fmla="*/ 5 h 44"/>
                <a:gd name="T4" fmla="*/ 6 w 9"/>
                <a:gd name="T5" fmla="*/ 0 h 44"/>
                <a:gd name="T6" fmla="*/ 6 w 9"/>
                <a:gd name="T7" fmla="*/ 0 h 44"/>
                <a:gd name="T8" fmla="*/ 3 w 9"/>
                <a:gd name="T9" fmla="*/ 5 h 44"/>
                <a:gd name="T10" fmla="*/ 3 w 9"/>
                <a:gd name="T11" fmla="*/ 5 h 44"/>
                <a:gd name="T12" fmla="*/ 0 w 9"/>
                <a:gd name="T13" fmla="*/ 20 h 44"/>
                <a:gd name="T14" fmla="*/ 0 w 9"/>
                <a:gd name="T15" fmla="*/ 20 h 44"/>
                <a:gd name="T16" fmla="*/ 3 w 9"/>
                <a:gd name="T17" fmla="*/ 34 h 44"/>
                <a:gd name="T18" fmla="*/ 3 w 9"/>
                <a:gd name="T19" fmla="*/ 34 h 44"/>
                <a:gd name="T20" fmla="*/ 6 w 9"/>
                <a:gd name="T21" fmla="*/ 43 h 44"/>
                <a:gd name="T22" fmla="*/ 6 w 9"/>
                <a:gd name="T23" fmla="*/ 43 h 44"/>
                <a:gd name="T24" fmla="*/ 8 w 9"/>
                <a:gd name="T25" fmla="*/ 34 h 44"/>
                <a:gd name="T26" fmla="*/ 8 w 9"/>
                <a:gd name="T27" fmla="*/ 34 h 44"/>
                <a:gd name="T28" fmla="*/ 8 w 9"/>
                <a:gd name="T29" fmla="*/ 20 h 44"/>
                <a:gd name="T30" fmla="*/ 8 w 9"/>
                <a:gd name="T31" fmla="*/ 20 h 44"/>
                <a:gd name="T32" fmla="*/ 8 w 9"/>
                <a:gd name="T33"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4">
                  <a:moveTo>
                    <a:pt x="8" y="5"/>
                  </a:moveTo>
                  <a:lnTo>
                    <a:pt x="8" y="5"/>
                  </a:lnTo>
                  <a:lnTo>
                    <a:pt x="6" y="0"/>
                  </a:lnTo>
                  <a:lnTo>
                    <a:pt x="6" y="0"/>
                  </a:lnTo>
                  <a:lnTo>
                    <a:pt x="3" y="5"/>
                  </a:lnTo>
                  <a:lnTo>
                    <a:pt x="3" y="5"/>
                  </a:lnTo>
                  <a:lnTo>
                    <a:pt x="0" y="20"/>
                  </a:lnTo>
                  <a:lnTo>
                    <a:pt x="0" y="20"/>
                  </a:lnTo>
                  <a:lnTo>
                    <a:pt x="3" y="34"/>
                  </a:lnTo>
                  <a:lnTo>
                    <a:pt x="3" y="34"/>
                  </a:lnTo>
                  <a:lnTo>
                    <a:pt x="6" y="43"/>
                  </a:lnTo>
                  <a:lnTo>
                    <a:pt x="6" y="43"/>
                  </a:lnTo>
                  <a:lnTo>
                    <a:pt x="8" y="34"/>
                  </a:lnTo>
                  <a:lnTo>
                    <a:pt x="8" y="34"/>
                  </a:lnTo>
                  <a:lnTo>
                    <a:pt x="8" y="20"/>
                  </a:lnTo>
                  <a:lnTo>
                    <a:pt x="8" y="20"/>
                  </a:lnTo>
                  <a:lnTo>
                    <a:pt x="8"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123"/>
            <p:cNvSpPr>
              <a:spLocks noChangeArrowheads="1"/>
            </p:cNvSpPr>
            <p:nvPr/>
          </p:nvSpPr>
          <p:spPr bwMode="auto">
            <a:xfrm>
              <a:off x="9013825" y="2479675"/>
              <a:ext cx="3175" cy="12700"/>
            </a:xfrm>
            <a:custGeom>
              <a:avLst/>
              <a:gdLst>
                <a:gd name="T0" fmla="*/ 8 w 9"/>
                <a:gd name="T1" fmla="*/ 6 h 35"/>
                <a:gd name="T2" fmla="*/ 8 w 9"/>
                <a:gd name="T3" fmla="*/ 6 h 35"/>
                <a:gd name="T4" fmla="*/ 6 w 9"/>
                <a:gd name="T5" fmla="*/ 0 h 35"/>
                <a:gd name="T6" fmla="*/ 6 w 9"/>
                <a:gd name="T7" fmla="*/ 0 h 35"/>
                <a:gd name="T8" fmla="*/ 3 w 9"/>
                <a:gd name="T9" fmla="*/ 6 h 35"/>
                <a:gd name="T10" fmla="*/ 3 w 9"/>
                <a:gd name="T11" fmla="*/ 6 h 35"/>
                <a:gd name="T12" fmla="*/ 0 w 9"/>
                <a:gd name="T13" fmla="*/ 17 h 35"/>
                <a:gd name="T14" fmla="*/ 0 w 9"/>
                <a:gd name="T15" fmla="*/ 17 h 35"/>
                <a:gd name="T16" fmla="*/ 3 w 9"/>
                <a:gd name="T17" fmla="*/ 29 h 35"/>
                <a:gd name="T18" fmla="*/ 3 w 9"/>
                <a:gd name="T19" fmla="*/ 29 h 35"/>
                <a:gd name="T20" fmla="*/ 6 w 9"/>
                <a:gd name="T21" fmla="*/ 34 h 35"/>
                <a:gd name="T22" fmla="*/ 6 w 9"/>
                <a:gd name="T23" fmla="*/ 34 h 35"/>
                <a:gd name="T24" fmla="*/ 8 w 9"/>
                <a:gd name="T25" fmla="*/ 29 h 35"/>
                <a:gd name="T26" fmla="*/ 8 w 9"/>
                <a:gd name="T27" fmla="*/ 29 h 35"/>
                <a:gd name="T28" fmla="*/ 8 w 9"/>
                <a:gd name="T29" fmla="*/ 17 h 35"/>
                <a:gd name="T30" fmla="*/ 8 w 9"/>
                <a:gd name="T31" fmla="*/ 17 h 35"/>
                <a:gd name="T32" fmla="*/ 8 w 9"/>
                <a:gd name="T3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35">
                  <a:moveTo>
                    <a:pt x="8" y="6"/>
                  </a:moveTo>
                  <a:lnTo>
                    <a:pt x="8" y="6"/>
                  </a:lnTo>
                  <a:lnTo>
                    <a:pt x="6" y="0"/>
                  </a:lnTo>
                  <a:lnTo>
                    <a:pt x="6" y="0"/>
                  </a:lnTo>
                  <a:lnTo>
                    <a:pt x="3" y="6"/>
                  </a:lnTo>
                  <a:lnTo>
                    <a:pt x="3" y="6"/>
                  </a:lnTo>
                  <a:lnTo>
                    <a:pt x="0" y="17"/>
                  </a:lnTo>
                  <a:lnTo>
                    <a:pt x="0" y="17"/>
                  </a:lnTo>
                  <a:lnTo>
                    <a:pt x="3" y="29"/>
                  </a:lnTo>
                  <a:lnTo>
                    <a:pt x="3" y="29"/>
                  </a:lnTo>
                  <a:lnTo>
                    <a:pt x="6" y="34"/>
                  </a:lnTo>
                  <a:lnTo>
                    <a:pt x="6" y="34"/>
                  </a:lnTo>
                  <a:lnTo>
                    <a:pt x="8" y="29"/>
                  </a:lnTo>
                  <a:lnTo>
                    <a:pt x="8" y="29"/>
                  </a:lnTo>
                  <a:lnTo>
                    <a:pt x="8" y="17"/>
                  </a:lnTo>
                  <a:lnTo>
                    <a:pt x="8" y="17"/>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124"/>
            <p:cNvSpPr>
              <a:spLocks noChangeArrowheads="1"/>
            </p:cNvSpPr>
            <p:nvPr/>
          </p:nvSpPr>
          <p:spPr bwMode="auto">
            <a:xfrm>
              <a:off x="9013825" y="2503488"/>
              <a:ext cx="3175" cy="19050"/>
            </a:xfrm>
            <a:custGeom>
              <a:avLst/>
              <a:gdLst>
                <a:gd name="T0" fmla="*/ 6 w 9"/>
                <a:gd name="T1" fmla="*/ 0 h 55"/>
                <a:gd name="T2" fmla="*/ 6 w 9"/>
                <a:gd name="T3" fmla="*/ 0 h 55"/>
                <a:gd name="T4" fmla="*/ 3 w 9"/>
                <a:gd name="T5" fmla="*/ 8 h 55"/>
                <a:gd name="T6" fmla="*/ 3 w 9"/>
                <a:gd name="T7" fmla="*/ 8 h 55"/>
                <a:gd name="T8" fmla="*/ 0 w 9"/>
                <a:gd name="T9" fmla="*/ 26 h 55"/>
                <a:gd name="T10" fmla="*/ 0 w 9"/>
                <a:gd name="T11" fmla="*/ 26 h 55"/>
                <a:gd name="T12" fmla="*/ 3 w 9"/>
                <a:gd name="T13" fmla="*/ 45 h 55"/>
                <a:gd name="T14" fmla="*/ 3 w 9"/>
                <a:gd name="T15" fmla="*/ 45 h 55"/>
                <a:gd name="T16" fmla="*/ 6 w 9"/>
                <a:gd name="T17" fmla="*/ 54 h 55"/>
                <a:gd name="T18" fmla="*/ 6 w 9"/>
                <a:gd name="T19" fmla="*/ 54 h 55"/>
                <a:gd name="T20" fmla="*/ 8 w 9"/>
                <a:gd name="T21" fmla="*/ 45 h 55"/>
                <a:gd name="T22" fmla="*/ 8 w 9"/>
                <a:gd name="T23" fmla="*/ 45 h 55"/>
                <a:gd name="T24" fmla="*/ 8 w 9"/>
                <a:gd name="T25" fmla="*/ 26 h 55"/>
                <a:gd name="T26" fmla="*/ 8 w 9"/>
                <a:gd name="T27" fmla="*/ 26 h 55"/>
                <a:gd name="T28" fmla="*/ 8 w 9"/>
                <a:gd name="T29" fmla="*/ 8 h 55"/>
                <a:gd name="T30" fmla="*/ 8 w 9"/>
                <a:gd name="T31" fmla="*/ 8 h 55"/>
                <a:gd name="T32" fmla="*/ 6 w 9"/>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5">
                  <a:moveTo>
                    <a:pt x="6" y="0"/>
                  </a:moveTo>
                  <a:lnTo>
                    <a:pt x="6" y="0"/>
                  </a:lnTo>
                  <a:lnTo>
                    <a:pt x="3" y="8"/>
                  </a:lnTo>
                  <a:lnTo>
                    <a:pt x="3" y="8"/>
                  </a:lnTo>
                  <a:lnTo>
                    <a:pt x="0" y="26"/>
                  </a:lnTo>
                  <a:lnTo>
                    <a:pt x="0" y="26"/>
                  </a:lnTo>
                  <a:lnTo>
                    <a:pt x="3" y="45"/>
                  </a:lnTo>
                  <a:lnTo>
                    <a:pt x="3" y="45"/>
                  </a:lnTo>
                  <a:lnTo>
                    <a:pt x="6" y="54"/>
                  </a:lnTo>
                  <a:lnTo>
                    <a:pt x="6" y="54"/>
                  </a:lnTo>
                  <a:lnTo>
                    <a:pt x="8" y="45"/>
                  </a:lnTo>
                  <a:lnTo>
                    <a:pt x="8" y="45"/>
                  </a:lnTo>
                  <a:lnTo>
                    <a:pt x="8" y="26"/>
                  </a:lnTo>
                  <a:lnTo>
                    <a:pt x="8" y="26"/>
                  </a:lnTo>
                  <a:lnTo>
                    <a:pt x="8" y="8"/>
                  </a:lnTo>
                  <a:lnTo>
                    <a:pt x="8" y="8"/>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125"/>
            <p:cNvSpPr>
              <a:spLocks noChangeArrowheads="1"/>
            </p:cNvSpPr>
            <p:nvPr/>
          </p:nvSpPr>
          <p:spPr bwMode="auto">
            <a:xfrm>
              <a:off x="9193213" y="2543175"/>
              <a:ext cx="3175" cy="19050"/>
            </a:xfrm>
            <a:custGeom>
              <a:avLst/>
              <a:gdLst>
                <a:gd name="T0" fmla="*/ 9 w 10"/>
                <a:gd name="T1" fmla="*/ 9 h 53"/>
                <a:gd name="T2" fmla="*/ 9 w 10"/>
                <a:gd name="T3" fmla="*/ 9 h 53"/>
                <a:gd name="T4" fmla="*/ 6 w 10"/>
                <a:gd name="T5" fmla="*/ 0 h 53"/>
                <a:gd name="T6" fmla="*/ 6 w 10"/>
                <a:gd name="T7" fmla="*/ 0 h 53"/>
                <a:gd name="T8" fmla="*/ 3 w 10"/>
                <a:gd name="T9" fmla="*/ 9 h 53"/>
                <a:gd name="T10" fmla="*/ 3 w 10"/>
                <a:gd name="T11" fmla="*/ 9 h 53"/>
                <a:gd name="T12" fmla="*/ 0 w 10"/>
                <a:gd name="T13" fmla="*/ 26 h 53"/>
                <a:gd name="T14" fmla="*/ 0 w 10"/>
                <a:gd name="T15" fmla="*/ 26 h 53"/>
                <a:gd name="T16" fmla="*/ 3 w 10"/>
                <a:gd name="T17" fmla="*/ 43 h 53"/>
                <a:gd name="T18" fmla="*/ 3 w 10"/>
                <a:gd name="T19" fmla="*/ 43 h 53"/>
                <a:gd name="T20" fmla="*/ 6 w 10"/>
                <a:gd name="T21" fmla="*/ 52 h 53"/>
                <a:gd name="T22" fmla="*/ 6 w 10"/>
                <a:gd name="T23" fmla="*/ 52 h 53"/>
                <a:gd name="T24" fmla="*/ 9 w 10"/>
                <a:gd name="T25" fmla="*/ 43 h 53"/>
                <a:gd name="T26" fmla="*/ 9 w 10"/>
                <a:gd name="T27" fmla="*/ 43 h 53"/>
                <a:gd name="T28" fmla="*/ 9 w 10"/>
                <a:gd name="T29" fmla="*/ 26 h 53"/>
                <a:gd name="T30" fmla="*/ 9 w 10"/>
                <a:gd name="T31" fmla="*/ 26 h 53"/>
                <a:gd name="T32" fmla="*/ 9 w 10"/>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3">
                  <a:moveTo>
                    <a:pt x="9" y="9"/>
                  </a:moveTo>
                  <a:lnTo>
                    <a:pt x="9" y="9"/>
                  </a:lnTo>
                  <a:lnTo>
                    <a:pt x="6" y="0"/>
                  </a:lnTo>
                  <a:lnTo>
                    <a:pt x="6" y="0"/>
                  </a:lnTo>
                  <a:lnTo>
                    <a:pt x="3" y="9"/>
                  </a:lnTo>
                  <a:lnTo>
                    <a:pt x="3" y="9"/>
                  </a:lnTo>
                  <a:lnTo>
                    <a:pt x="0" y="26"/>
                  </a:lnTo>
                  <a:lnTo>
                    <a:pt x="0" y="26"/>
                  </a:lnTo>
                  <a:lnTo>
                    <a:pt x="3" y="43"/>
                  </a:lnTo>
                  <a:lnTo>
                    <a:pt x="3" y="43"/>
                  </a:lnTo>
                  <a:lnTo>
                    <a:pt x="6" y="52"/>
                  </a:lnTo>
                  <a:lnTo>
                    <a:pt x="6" y="52"/>
                  </a:lnTo>
                  <a:lnTo>
                    <a:pt x="9" y="43"/>
                  </a:lnTo>
                  <a:lnTo>
                    <a:pt x="9" y="43"/>
                  </a:lnTo>
                  <a:lnTo>
                    <a:pt x="9" y="26"/>
                  </a:lnTo>
                  <a:lnTo>
                    <a:pt x="9" y="26"/>
                  </a:lnTo>
                  <a:lnTo>
                    <a:pt x="9"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126"/>
            <p:cNvSpPr>
              <a:spLocks noChangeArrowheads="1"/>
            </p:cNvSpPr>
            <p:nvPr/>
          </p:nvSpPr>
          <p:spPr bwMode="auto">
            <a:xfrm>
              <a:off x="9193213" y="2573338"/>
              <a:ext cx="3175" cy="14287"/>
            </a:xfrm>
            <a:custGeom>
              <a:avLst/>
              <a:gdLst>
                <a:gd name="T0" fmla="*/ 9 w 10"/>
                <a:gd name="T1" fmla="*/ 6 h 41"/>
                <a:gd name="T2" fmla="*/ 9 w 10"/>
                <a:gd name="T3" fmla="*/ 6 h 41"/>
                <a:gd name="T4" fmla="*/ 6 w 10"/>
                <a:gd name="T5" fmla="*/ 0 h 41"/>
                <a:gd name="T6" fmla="*/ 6 w 10"/>
                <a:gd name="T7" fmla="*/ 0 h 41"/>
                <a:gd name="T8" fmla="*/ 3 w 10"/>
                <a:gd name="T9" fmla="*/ 6 h 41"/>
                <a:gd name="T10" fmla="*/ 3 w 10"/>
                <a:gd name="T11" fmla="*/ 6 h 41"/>
                <a:gd name="T12" fmla="*/ 0 w 10"/>
                <a:gd name="T13" fmla="*/ 21 h 41"/>
                <a:gd name="T14" fmla="*/ 0 w 10"/>
                <a:gd name="T15" fmla="*/ 21 h 41"/>
                <a:gd name="T16" fmla="*/ 3 w 10"/>
                <a:gd name="T17" fmla="*/ 35 h 41"/>
                <a:gd name="T18" fmla="*/ 3 w 10"/>
                <a:gd name="T19" fmla="*/ 35 h 41"/>
                <a:gd name="T20" fmla="*/ 6 w 10"/>
                <a:gd name="T21" fmla="*/ 40 h 41"/>
                <a:gd name="T22" fmla="*/ 6 w 10"/>
                <a:gd name="T23" fmla="*/ 40 h 41"/>
                <a:gd name="T24" fmla="*/ 9 w 10"/>
                <a:gd name="T25" fmla="*/ 35 h 41"/>
                <a:gd name="T26" fmla="*/ 9 w 10"/>
                <a:gd name="T27" fmla="*/ 35 h 41"/>
                <a:gd name="T28" fmla="*/ 9 w 10"/>
                <a:gd name="T29" fmla="*/ 21 h 41"/>
                <a:gd name="T30" fmla="*/ 9 w 10"/>
                <a:gd name="T31" fmla="*/ 21 h 41"/>
                <a:gd name="T32" fmla="*/ 9 w 10"/>
                <a:gd name="T3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1">
                  <a:moveTo>
                    <a:pt x="9" y="6"/>
                  </a:moveTo>
                  <a:lnTo>
                    <a:pt x="9" y="6"/>
                  </a:lnTo>
                  <a:lnTo>
                    <a:pt x="6" y="0"/>
                  </a:lnTo>
                  <a:lnTo>
                    <a:pt x="6" y="0"/>
                  </a:lnTo>
                  <a:lnTo>
                    <a:pt x="3" y="6"/>
                  </a:lnTo>
                  <a:lnTo>
                    <a:pt x="3" y="6"/>
                  </a:lnTo>
                  <a:lnTo>
                    <a:pt x="0" y="21"/>
                  </a:lnTo>
                  <a:lnTo>
                    <a:pt x="0" y="21"/>
                  </a:lnTo>
                  <a:lnTo>
                    <a:pt x="3" y="35"/>
                  </a:lnTo>
                  <a:lnTo>
                    <a:pt x="3" y="35"/>
                  </a:lnTo>
                  <a:lnTo>
                    <a:pt x="6" y="40"/>
                  </a:lnTo>
                  <a:lnTo>
                    <a:pt x="6" y="40"/>
                  </a:lnTo>
                  <a:lnTo>
                    <a:pt x="9" y="35"/>
                  </a:lnTo>
                  <a:lnTo>
                    <a:pt x="9" y="35"/>
                  </a:lnTo>
                  <a:lnTo>
                    <a:pt x="9" y="21"/>
                  </a:lnTo>
                  <a:lnTo>
                    <a:pt x="9" y="21"/>
                  </a:lnTo>
                  <a:lnTo>
                    <a:pt x="9"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127"/>
            <p:cNvSpPr>
              <a:spLocks noChangeArrowheads="1"/>
            </p:cNvSpPr>
            <p:nvPr/>
          </p:nvSpPr>
          <p:spPr bwMode="auto">
            <a:xfrm>
              <a:off x="9193213" y="2601913"/>
              <a:ext cx="3175" cy="14287"/>
            </a:xfrm>
            <a:custGeom>
              <a:avLst/>
              <a:gdLst>
                <a:gd name="T0" fmla="*/ 9 w 10"/>
                <a:gd name="T1" fmla="*/ 6 h 38"/>
                <a:gd name="T2" fmla="*/ 9 w 10"/>
                <a:gd name="T3" fmla="*/ 6 h 38"/>
                <a:gd name="T4" fmla="*/ 6 w 10"/>
                <a:gd name="T5" fmla="*/ 0 h 38"/>
                <a:gd name="T6" fmla="*/ 6 w 10"/>
                <a:gd name="T7" fmla="*/ 0 h 38"/>
                <a:gd name="T8" fmla="*/ 3 w 10"/>
                <a:gd name="T9" fmla="*/ 6 h 38"/>
                <a:gd name="T10" fmla="*/ 3 w 10"/>
                <a:gd name="T11" fmla="*/ 6 h 38"/>
                <a:gd name="T12" fmla="*/ 0 w 10"/>
                <a:gd name="T13" fmla="*/ 17 h 38"/>
                <a:gd name="T14" fmla="*/ 0 w 10"/>
                <a:gd name="T15" fmla="*/ 17 h 38"/>
                <a:gd name="T16" fmla="*/ 3 w 10"/>
                <a:gd name="T17" fmla="*/ 31 h 38"/>
                <a:gd name="T18" fmla="*/ 3 w 10"/>
                <a:gd name="T19" fmla="*/ 31 h 38"/>
                <a:gd name="T20" fmla="*/ 6 w 10"/>
                <a:gd name="T21" fmla="*/ 37 h 38"/>
                <a:gd name="T22" fmla="*/ 6 w 10"/>
                <a:gd name="T23" fmla="*/ 37 h 38"/>
                <a:gd name="T24" fmla="*/ 9 w 10"/>
                <a:gd name="T25" fmla="*/ 31 h 38"/>
                <a:gd name="T26" fmla="*/ 9 w 10"/>
                <a:gd name="T27" fmla="*/ 31 h 38"/>
                <a:gd name="T28" fmla="*/ 9 w 10"/>
                <a:gd name="T29" fmla="*/ 17 h 38"/>
                <a:gd name="T30" fmla="*/ 9 w 10"/>
                <a:gd name="T31" fmla="*/ 17 h 38"/>
                <a:gd name="T32" fmla="*/ 9 w 10"/>
                <a:gd name="T3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8">
                  <a:moveTo>
                    <a:pt x="9" y="6"/>
                  </a:moveTo>
                  <a:lnTo>
                    <a:pt x="9" y="6"/>
                  </a:lnTo>
                  <a:lnTo>
                    <a:pt x="6" y="0"/>
                  </a:lnTo>
                  <a:lnTo>
                    <a:pt x="6" y="0"/>
                  </a:lnTo>
                  <a:lnTo>
                    <a:pt x="3" y="6"/>
                  </a:lnTo>
                  <a:lnTo>
                    <a:pt x="3" y="6"/>
                  </a:lnTo>
                  <a:lnTo>
                    <a:pt x="0" y="17"/>
                  </a:lnTo>
                  <a:lnTo>
                    <a:pt x="0" y="17"/>
                  </a:lnTo>
                  <a:lnTo>
                    <a:pt x="3" y="31"/>
                  </a:lnTo>
                  <a:lnTo>
                    <a:pt x="3" y="31"/>
                  </a:lnTo>
                  <a:lnTo>
                    <a:pt x="6" y="37"/>
                  </a:lnTo>
                  <a:lnTo>
                    <a:pt x="6" y="37"/>
                  </a:lnTo>
                  <a:lnTo>
                    <a:pt x="9" y="31"/>
                  </a:lnTo>
                  <a:lnTo>
                    <a:pt x="9" y="31"/>
                  </a:lnTo>
                  <a:lnTo>
                    <a:pt x="9" y="17"/>
                  </a:lnTo>
                  <a:lnTo>
                    <a:pt x="9" y="17"/>
                  </a:lnTo>
                  <a:lnTo>
                    <a:pt x="9"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128"/>
            <p:cNvSpPr>
              <a:spLocks noChangeArrowheads="1"/>
            </p:cNvSpPr>
            <p:nvPr/>
          </p:nvSpPr>
          <p:spPr bwMode="auto">
            <a:xfrm>
              <a:off x="9193213" y="2625725"/>
              <a:ext cx="3175" cy="19050"/>
            </a:xfrm>
            <a:custGeom>
              <a:avLst/>
              <a:gdLst>
                <a:gd name="T0" fmla="*/ 6 w 10"/>
                <a:gd name="T1" fmla="*/ 0 h 55"/>
                <a:gd name="T2" fmla="*/ 6 w 10"/>
                <a:gd name="T3" fmla="*/ 0 h 55"/>
                <a:gd name="T4" fmla="*/ 3 w 10"/>
                <a:gd name="T5" fmla="*/ 8 h 55"/>
                <a:gd name="T6" fmla="*/ 3 w 10"/>
                <a:gd name="T7" fmla="*/ 8 h 55"/>
                <a:gd name="T8" fmla="*/ 0 w 10"/>
                <a:gd name="T9" fmla="*/ 28 h 55"/>
                <a:gd name="T10" fmla="*/ 0 w 10"/>
                <a:gd name="T11" fmla="*/ 28 h 55"/>
                <a:gd name="T12" fmla="*/ 3 w 10"/>
                <a:gd name="T13" fmla="*/ 45 h 55"/>
                <a:gd name="T14" fmla="*/ 3 w 10"/>
                <a:gd name="T15" fmla="*/ 45 h 55"/>
                <a:gd name="T16" fmla="*/ 6 w 10"/>
                <a:gd name="T17" fmla="*/ 54 h 55"/>
                <a:gd name="T18" fmla="*/ 6 w 10"/>
                <a:gd name="T19" fmla="*/ 54 h 55"/>
                <a:gd name="T20" fmla="*/ 9 w 10"/>
                <a:gd name="T21" fmla="*/ 45 h 55"/>
                <a:gd name="T22" fmla="*/ 9 w 10"/>
                <a:gd name="T23" fmla="*/ 45 h 55"/>
                <a:gd name="T24" fmla="*/ 9 w 10"/>
                <a:gd name="T25" fmla="*/ 28 h 55"/>
                <a:gd name="T26" fmla="*/ 9 w 10"/>
                <a:gd name="T27" fmla="*/ 28 h 55"/>
                <a:gd name="T28" fmla="*/ 9 w 10"/>
                <a:gd name="T29" fmla="*/ 8 h 55"/>
                <a:gd name="T30" fmla="*/ 9 w 10"/>
                <a:gd name="T31" fmla="*/ 8 h 55"/>
                <a:gd name="T32" fmla="*/ 6 w 10"/>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5">
                  <a:moveTo>
                    <a:pt x="6" y="0"/>
                  </a:moveTo>
                  <a:lnTo>
                    <a:pt x="6" y="0"/>
                  </a:lnTo>
                  <a:lnTo>
                    <a:pt x="3" y="8"/>
                  </a:lnTo>
                  <a:lnTo>
                    <a:pt x="3" y="8"/>
                  </a:lnTo>
                  <a:lnTo>
                    <a:pt x="0" y="28"/>
                  </a:lnTo>
                  <a:lnTo>
                    <a:pt x="0" y="28"/>
                  </a:lnTo>
                  <a:lnTo>
                    <a:pt x="3" y="45"/>
                  </a:lnTo>
                  <a:lnTo>
                    <a:pt x="3" y="45"/>
                  </a:lnTo>
                  <a:lnTo>
                    <a:pt x="6" y="54"/>
                  </a:lnTo>
                  <a:lnTo>
                    <a:pt x="6" y="54"/>
                  </a:lnTo>
                  <a:lnTo>
                    <a:pt x="9" y="45"/>
                  </a:lnTo>
                  <a:lnTo>
                    <a:pt x="9" y="45"/>
                  </a:lnTo>
                  <a:lnTo>
                    <a:pt x="9" y="28"/>
                  </a:lnTo>
                  <a:lnTo>
                    <a:pt x="9" y="28"/>
                  </a:lnTo>
                  <a:lnTo>
                    <a:pt x="9" y="8"/>
                  </a:lnTo>
                  <a:lnTo>
                    <a:pt x="9" y="8"/>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129"/>
            <p:cNvSpPr>
              <a:spLocks noChangeArrowheads="1"/>
            </p:cNvSpPr>
            <p:nvPr/>
          </p:nvSpPr>
          <p:spPr bwMode="auto">
            <a:xfrm>
              <a:off x="9074150" y="2465388"/>
              <a:ext cx="3175" cy="17462"/>
            </a:xfrm>
            <a:custGeom>
              <a:avLst/>
              <a:gdLst>
                <a:gd name="T0" fmla="*/ 6 w 10"/>
                <a:gd name="T1" fmla="*/ 8 h 49"/>
                <a:gd name="T2" fmla="*/ 6 w 10"/>
                <a:gd name="T3" fmla="*/ 8 h 49"/>
                <a:gd name="T4" fmla="*/ 3 w 10"/>
                <a:gd name="T5" fmla="*/ 0 h 49"/>
                <a:gd name="T6" fmla="*/ 3 w 10"/>
                <a:gd name="T7" fmla="*/ 0 h 49"/>
                <a:gd name="T8" fmla="*/ 3 w 10"/>
                <a:gd name="T9" fmla="*/ 8 h 49"/>
                <a:gd name="T10" fmla="*/ 3 w 10"/>
                <a:gd name="T11" fmla="*/ 8 h 49"/>
                <a:gd name="T12" fmla="*/ 0 w 10"/>
                <a:gd name="T13" fmla="*/ 25 h 49"/>
                <a:gd name="T14" fmla="*/ 0 w 10"/>
                <a:gd name="T15" fmla="*/ 25 h 49"/>
                <a:gd name="T16" fmla="*/ 3 w 10"/>
                <a:gd name="T17" fmla="*/ 43 h 49"/>
                <a:gd name="T18" fmla="*/ 3 w 10"/>
                <a:gd name="T19" fmla="*/ 43 h 49"/>
                <a:gd name="T20" fmla="*/ 3 w 10"/>
                <a:gd name="T21" fmla="*/ 48 h 49"/>
                <a:gd name="T22" fmla="*/ 3 w 10"/>
                <a:gd name="T23" fmla="*/ 48 h 49"/>
                <a:gd name="T24" fmla="*/ 6 w 10"/>
                <a:gd name="T25" fmla="*/ 43 h 49"/>
                <a:gd name="T26" fmla="*/ 6 w 10"/>
                <a:gd name="T27" fmla="*/ 43 h 49"/>
                <a:gd name="T28" fmla="*/ 9 w 10"/>
                <a:gd name="T29" fmla="*/ 25 h 49"/>
                <a:gd name="T30" fmla="*/ 9 w 10"/>
                <a:gd name="T31" fmla="*/ 25 h 49"/>
                <a:gd name="T32" fmla="*/ 6 w 10"/>
                <a:gd name="T3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9">
                  <a:moveTo>
                    <a:pt x="6" y="8"/>
                  </a:moveTo>
                  <a:lnTo>
                    <a:pt x="6" y="8"/>
                  </a:lnTo>
                  <a:lnTo>
                    <a:pt x="3" y="0"/>
                  </a:lnTo>
                  <a:lnTo>
                    <a:pt x="3" y="0"/>
                  </a:lnTo>
                  <a:lnTo>
                    <a:pt x="3" y="8"/>
                  </a:lnTo>
                  <a:lnTo>
                    <a:pt x="3" y="8"/>
                  </a:lnTo>
                  <a:lnTo>
                    <a:pt x="0" y="25"/>
                  </a:lnTo>
                  <a:lnTo>
                    <a:pt x="0" y="25"/>
                  </a:lnTo>
                  <a:lnTo>
                    <a:pt x="3" y="43"/>
                  </a:lnTo>
                  <a:lnTo>
                    <a:pt x="3" y="43"/>
                  </a:lnTo>
                  <a:lnTo>
                    <a:pt x="3" y="48"/>
                  </a:lnTo>
                  <a:lnTo>
                    <a:pt x="3" y="48"/>
                  </a:lnTo>
                  <a:lnTo>
                    <a:pt x="6" y="43"/>
                  </a:lnTo>
                  <a:lnTo>
                    <a:pt x="6" y="43"/>
                  </a:lnTo>
                  <a:lnTo>
                    <a:pt x="9" y="25"/>
                  </a:lnTo>
                  <a:lnTo>
                    <a:pt x="9" y="25"/>
                  </a:lnTo>
                  <a:lnTo>
                    <a:pt x="6"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130"/>
            <p:cNvSpPr>
              <a:spLocks noChangeArrowheads="1"/>
            </p:cNvSpPr>
            <p:nvPr/>
          </p:nvSpPr>
          <p:spPr bwMode="auto">
            <a:xfrm>
              <a:off x="9074150" y="2495550"/>
              <a:ext cx="3175" cy="14288"/>
            </a:xfrm>
            <a:custGeom>
              <a:avLst/>
              <a:gdLst>
                <a:gd name="T0" fmla="*/ 3 w 10"/>
                <a:gd name="T1" fmla="*/ 0 h 41"/>
                <a:gd name="T2" fmla="*/ 3 w 10"/>
                <a:gd name="T3" fmla="*/ 0 h 41"/>
                <a:gd name="T4" fmla="*/ 3 w 10"/>
                <a:gd name="T5" fmla="*/ 5 h 41"/>
                <a:gd name="T6" fmla="*/ 3 w 10"/>
                <a:gd name="T7" fmla="*/ 5 h 41"/>
                <a:gd name="T8" fmla="*/ 0 w 10"/>
                <a:gd name="T9" fmla="*/ 20 h 41"/>
                <a:gd name="T10" fmla="*/ 0 w 10"/>
                <a:gd name="T11" fmla="*/ 20 h 41"/>
                <a:gd name="T12" fmla="*/ 3 w 10"/>
                <a:gd name="T13" fmla="*/ 34 h 41"/>
                <a:gd name="T14" fmla="*/ 3 w 10"/>
                <a:gd name="T15" fmla="*/ 34 h 41"/>
                <a:gd name="T16" fmla="*/ 3 w 10"/>
                <a:gd name="T17" fmla="*/ 40 h 41"/>
                <a:gd name="T18" fmla="*/ 3 w 10"/>
                <a:gd name="T19" fmla="*/ 40 h 41"/>
                <a:gd name="T20" fmla="*/ 6 w 10"/>
                <a:gd name="T21" fmla="*/ 34 h 41"/>
                <a:gd name="T22" fmla="*/ 6 w 10"/>
                <a:gd name="T23" fmla="*/ 34 h 41"/>
                <a:gd name="T24" fmla="*/ 9 w 10"/>
                <a:gd name="T25" fmla="*/ 20 h 41"/>
                <a:gd name="T26" fmla="*/ 9 w 10"/>
                <a:gd name="T27" fmla="*/ 20 h 41"/>
                <a:gd name="T28" fmla="*/ 6 w 10"/>
                <a:gd name="T29" fmla="*/ 5 h 41"/>
                <a:gd name="T30" fmla="*/ 6 w 10"/>
                <a:gd name="T31" fmla="*/ 5 h 41"/>
                <a:gd name="T32" fmla="*/ 3 w 10"/>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1">
                  <a:moveTo>
                    <a:pt x="3" y="0"/>
                  </a:moveTo>
                  <a:lnTo>
                    <a:pt x="3" y="0"/>
                  </a:lnTo>
                  <a:lnTo>
                    <a:pt x="3" y="5"/>
                  </a:lnTo>
                  <a:lnTo>
                    <a:pt x="3" y="5"/>
                  </a:lnTo>
                  <a:lnTo>
                    <a:pt x="0" y="20"/>
                  </a:lnTo>
                  <a:lnTo>
                    <a:pt x="0" y="20"/>
                  </a:lnTo>
                  <a:lnTo>
                    <a:pt x="3" y="34"/>
                  </a:lnTo>
                  <a:lnTo>
                    <a:pt x="3" y="34"/>
                  </a:lnTo>
                  <a:lnTo>
                    <a:pt x="3" y="40"/>
                  </a:lnTo>
                  <a:lnTo>
                    <a:pt x="3" y="40"/>
                  </a:lnTo>
                  <a:lnTo>
                    <a:pt x="6" y="34"/>
                  </a:lnTo>
                  <a:lnTo>
                    <a:pt x="6" y="34"/>
                  </a:lnTo>
                  <a:lnTo>
                    <a:pt x="9" y="20"/>
                  </a:lnTo>
                  <a:lnTo>
                    <a:pt x="9" y="20"/>
                  </a:lnTo>
                  <a:lnTo>
                    <a:pt x="6" y="5"/>
                  </a:lnTo>
                  <a:lnTo>
                    <a:pt x="6" y="5"/>
                  </a:lnTo>
                  <a:lnTo>
                    <a:pt x="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131"/>
            <p:cNvSpPr>
              <a:spLocks noChangeArrowheads="1"/>
            </p:cNvSpPr>
            <p:nvPr/>
          </p:nvSpPr>
          <p:spPr bwMode="auto">
            <a:xfrm>
              <a:off x="9253538" y="2582863"/>
              <a:ext cx="3175" cy="17462"/>
            </a:xfrm>
            <a:custGeom>
              <a:avLst/>
              <a:gdLst>
                <a:gd name="T0" fmla="*/ 6 w 10"/>
                <a:gd name="T1" fmla="*/ 6 h 50"/>
                <a:gd name="T2" fmla="*/ 6 w 10"/>
                <a:gd name="T3" fmla="*/ 6 h 50"/>
                <a:gd name="T4" fmla="*/ 6 w 10"/>
                <a:gd name="T5" fmla="*/ 0 h 50"/>
                <a:gd name="T6" fmla="*/ 6 w 10"/>
                <a:gd name="T7" fmla="*/ 0 h 50"/>
                <a:gd name="T8" fmla="*/ 3 w 10"/>
                <a:gd name="T9" fmla="*/ 6 h 50"/>
                <a:gd name="T10" fmla="*/ 3 w 10"/>
                <a:gd name="T11" fmla="*/ 6 h 50"/>
                <a:gd name="T12" fmla="*/ 0 w 10"/>
                <a:gd name="T13" fmla="*/ 23 h 50"/>
                <a:gd name="T14" fmla="*/ 0 w 10"/>
                <a:gd name="T15" fmla="*/ 23 h 50"/>
                <a:gd name="T16" fmla="*/ 3 w 10"/>
                <a:gd name="T17" fmla="*/ 40 h 50"/>
                <a:gd name="T18" fmla="*/ 3 w 10"/>
                <a:gd name="T19" fmla="*/ 40 h 50"/>
                <a:gd name="T20" fmla="*/ 6 w 10"/>
                <a:gd name="T21" fmla="*/ 49 h 50"/>
                <a:gd name="T22" fmla="*/ 6 w 10"/>
                <a:gd name="T23" fmla="*/ 49 h 50"/>
                <a:gd name="T24" fmla="*/ 6 w 10"/>
                <a:gd name="T25" fmla="*/ 40 h 50"/>
                <a:gd name="T26" fmla="*/ 6 w 10"/>
                <a:gd name="T27" fmla="*/ 40 h 50"/>
                <a:gd name="T28" fmla="*/ 9 w 10"/>
                <a:gd name="T29" fmla="*/ 23 h 50"/>
                <a:gd name="T30" fmla="*/ 9 w 10"/>
                <a:gd name="T31" fmla="*/ 23 h 50"/>
                <a:gd name="T32" fmla="*/ 6 w 10"/>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0">
                  <a:moveTo>
                    <a:pt x="6" y="6"/>
                  </a:moveTo>
                  <a:lnTo>
                    <a:pt x="6" y="6"/>
                  </a:lnTo>
                  <a:lnTo>
                    <a:pt x="6" y="0"/>
                  </a:lnTo>
                  <a:lnTo>
                    <a:pt x="6" y="0"/>
                  </a:lnTo>
                  <a:lnTo>
                    <a:pt x="3" y="6"/>
                  </a:lnTo>
                  <a:lnTo>
                    <a:pt x="3" y="6"/>
                  </a:lnTo>
                  <a:lnTo>
                    <a:pt x="0" y="23"/>
                  </a:lnTo>
                  <a:lnTo>
                    <a:pt x="0" y="23"/>
                  </a:lnTo>
                  <a:lnTo>
                    <a:pt x="3" y="40"/>
                  </a:lnTo>
                  <a:lnTo>
                    <a:pt x="3" y="40"/>
                  </a:lnTo>
                  <a:lnTo>
                    <a:pt x="6" y="49"/>
                  </a:lnTo>
                  <a:lnTo>
                    <a:pt x="6" y="49"/>
                  </a:lnTo>
                  <a:lnTo>
                    <a:pt x="6" y="40"/>
                  </a:lnTo>
                  <a:lnTo>
                    <a:pt x="6" y="40"/>
                  </a:lnTo>
                  <a:lnTo>
                    <a:pt x="9" y="23"/>
                  </a:lnTo>
                  <a:lnTo>
                    <a:pt x="9" y="23"/>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132"/>
            <p:cNvSpPr>
              <a:spLocks noChangeArrowheads="1"/>
            </p:cNvSpPr>
            <p:nvPr/>
          </p:nvSpPr>
          <p:spPr bwMode="auto">
            <a:xfrm>
              <a:off x="9253538" y="2611438"/>
              <a:ext cx="3175" cy="15875"/>
            </a:xfrm>
            <a:custGeom>
              <a:avLst/>
              <a:gdLst>
                <a:gd name="T0" fmla="*/ 6 w 10"/>
                <a:gd name="T1" fmla="*/ 0 h 44"/>
                <a:gd name="T2" fmla="*/ 6 w 10"/>
                <a:gd name="T3" fmla="*/ 0 h 44"/>
                <a:gd name="T4" fmla="*/ 3 w 10"/>
                <a:gd name="T5" fmla="*/ 6 h 44"/>
                <a:gd name="T6" fmla="*/ 3 w 10"/>
                <a:gd name="T7" fmla="*/ 6 h 44"/>
                <a:gd name="T8" fmla="*/ 0 w 10"/>
                <a:gd name="T9" fmla="*/ 20 h 44"/>
                <a:gd name="T10" fmla="*/ 0 w 10"/>
                <a:gd name="T11" fmla="*/ 20 h 44"/>
                <a:gd name="T12" fmla="*/ 3 w 10"/>
                <a:gd name="T13" fmla="*/ 35 h 44"/>
                <a:gd name="T14" fmla="*/ 3 w 10"/>
                <a:gd name="T15" fmla="*/ 35 h 44"/>
                <a:gd name="T16" fmla="*/ 6 w 10"/>
                <a:gd name="T17" fmla="*/ 43 h 44"/>
                <a:gd name="T18" fmla="*/ 6 w 10"/>
                <a:gd name="T19" fmla="*/ 43 h 44"/>
                <a:gd name="T20" fmla="*/ 6 w 10"/>
                <a:gd name="T21" fmla="*/ 35 h 44"/>
                <a:gd name="T22" fmla="*/ 6 w 10"/>
                <a:gd name="T23" fmla="*/ 35 h 44"/>
                <a:gd name="T24" fmla="*/ 9 w 10"/>
                <a:gd name="T25" fmla="*/ 20 h 44"/>
                <a:gd name="T26" fmla="*/ 9 w 10"/>
                <a:gd name="T27" fmla="*/ 20 h 44"/>
                <a:gd name="T28" fmla="*/ 6 w 10"/>
                <a:gd name="T29" fmla="*/ 6 h 44"/>
                <a:gd name="T30" fmla="*/ 6 w 10"/>
                <a:gd name="T31" fmla="*/ 6 h 44"/>
                <a:gd name="T32" fmla="*/ 6 w 1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4">
                  <a:moveTo>
                    <a:pt x="6" y="0"/>
                  </a:moveTo>
                  <a:lnTo>
                    <a:pt x="6" y="0"/>
                  </a:lnTo>
                  <a:lnTo>
                    <a:pt x="3" y="6"/>
                  </a:lnTo>
                  <a:lnTo>
                    <a:pt x="3" y="6"/>
                  </a:lnTo>
                  <a:lnTo>
                    <a:pt x="0" y="20"/>
                  </a:lnTo>
                  <a:lnTo>
                    <a:pt x="0" y="20"/>
                  </a:lnTo>
                  <a:lnTo>
                    <a:pt x="3" y="35"/>
                  </a:lnTo>
                  <a:lnTo>
                    <a:pt x="3" y="35"/>
                  </a:lnTo>
                  <a:lnTo>
                    <a:pt x="6" y="43"/>
                  </a:lnTo>
                  <a:lnTo>
                    <a:pt x="6" y="43"/>
                  </a:lnTo>
                  <a:lnTo>
                    <a:pt x="6" y="35"/>
                  </a:lnTo>
                  <a:lnTo>
                    <a:pt x="6" y="35"/>
                  </a:lnTo>
                  <a:lnTo>
                    <a:pt x="9" y="20"/>
                  </a:lnTo>
                  <a:lnTo>
                    <a:pt x="9" y="20"/>
                  </a:lnTo>
                  <a:lnTo>
                    <a:pt x="6" y="6"/>
                  </a:lnTo>
                  <a:lnTo>
                    <a:pt x="6" y="6"/>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133"/>
            <p:cNvSpPr>
              <a:spLocks noChangeArrowheads="1"/>
            </p:cNvSpPr>
            <p:nvPr/>
          </p:nvSpPr>
          <p:spPr bwMode="auto">
            <a:xfrm>
              <a:off x="9215438" y="2393950"/>
              <a:ext cx="17462" cy="63500"/>
            </a:xfrm>
            <a:custGeom>
              <a:avLst/>
              <a:gdLst>
                <a:gd name="T0" fmla="*/ 46 w 50"/>
                <a:gd name="T1" fmla="*/ 40 h 176"/>
                <a:gd name="T2" fmla="*/ 46 w 50"/>
                <a:gd name="T3" fmla="*/ 40 h 176"/>
                <a:gd name="T4" fmla="*/ 46 w 50"/>
                <a:gd name="T5" fmla="*/ 63 h 176"/>
                <a:gd name="T6" fmla="*/ 46 w 50"/>
                <a:gd name="T7" fmla="*/ 63 h 176"/>
                <a:gd name="T8" fmla="*/ 46 w 50"/>
                <a:gd name="T9" fmla="*/ 86 h 176"/>
                <a:gd name="T10" fmla="*/ 46 w 50"/>
                <a:gd name="T11" fmla="*/ 86 h 176"/>
                <a:gd name="T12" fmla="*/ 49 w 50"/>
                <a:gd name="T13" fmla="*/ 63 h 176"/>
                <a:gd name="T14" fmla="*/ 49 w 50"/>
                <a:gd name="T15" fmla="*/ 63 h 176"/>
                <a:gd name="T16" fmla="*/ 49 w 50"/>
                <a:gd name="T17" fmla="*/ 40 h 176"/>
                <a:gd name="T18" fmla="*/ 49 w 50"/>
                <a:gd name="T19" fmla="*/ 37 h 176"/>
                <a:gd name="T20" fmla="*/ 49 w 50"/>
                <a:gd name="T21" fmla="*/ 37 h 176"/>
                <a:gd name="T22" fmla="*/ 29 w 50"/>
                <a:gd name="T23" fmla="*/ 20 h 176"/>
                <a:gd name="T24" fmla="*/ 6 w 50"/>
                <a:gd name="T25" fmla="*/ 6 h 176"/>
                <a:gd name="T26" fmla="*/ 0 w 50"/>
                <a:gd name="T27" fmla="*/ 0 h 176"/>
                <a:gd name="T28" fmla="*/ 0 w 50"/>
                <a:gd name="T29" fmla="*/ 9 h 176"/>
                <a:gd name="T30" fmla="*/ 0 w 50"/>
                <a:gd name="T31" fmla="*/ 9 h 176"/>
                <a:gd name="T32" fmla="*/ 0 w 50"/>
                <a:gd name="T33" fmla="*/ 92 h 176"/>
                <a:gd name="T34" fmla="*/ 0 w 50"/>
                <a:gd name="T35" fmla="*/ 92 h 176"/>
                <a:gd name="T36" fmla="*/ 3 w 50"/>
                <a:gd name="T37" fmla="*/ 132 h 176"/>
                <a:gd name="T38" fmla="*/ 3 w 50"/>
                <a:gd name="T39" fmla="*/ 132 h 176"/>
                <a:gd name="T40" fmla="*/ 3 w 50"/>
                <a:gd name="T41" fmla="*/ 155 h 176"/>
                <a:gd name="T42" fmla="*/ 3 w 50"/>
                <a:gd name="T43" fmla="*/ 155 h 176"/>
                <a:gd name="T44" fmla="*/ 6 w 50"/>
                <a:gd name="T45" fmla="*/ 175 h 176"/>
                <a:gd name="T46" fmla="*/ 6 w 50"/>
                <a:gd name="T47" fmla="*/ 175 h 176"/>
                <a:gd name="T48" fmla="*/ 6 w 50"/>
                <a:gd name="T49" fmla="*/ 155 h 176"/>
                <a:gd name="T50" fmla="*/ 6 w 50"/>
                <a:gd name="T51" fmla="*/ 155 h 176"/>
                <a:gd name="T52" fmla="*/ 6 w 50"/>
                <a:gd name="T53" fmla="*/ 135 h 176"/>
                <a:gd name="T54" fmla="*/ 6 w 50"/>
                <a:gd name="T55" fmla="*/ 135 h 176"/>
                <a:gd name="T56" fmla="*/ 9 w 50"/>
                <a:gd name="T57" fmla="*/ 92 h 176"/>
                <a:gd name="T58" fmla="*/ 9 w 50"/>
                <a:gd name="T59" fmla="*/ 92 h 176"/>
                <a:gd name="T60" fmla="*/ 9 w 50"/>
                <a:gd name="T61" fmla="*/ 14 h 176"/>
                <a:gd name="T62" fmla="*/ 23 w 50"/>
                <a:gd name="T63" fmla="*/ 26 h 176"/>
                <a:gd name="T64" fmla="*/ 46 w 50"/>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76">
                  <a:moveTo>
                    <a:pt x="46" y="40"/>
                  </a:moveTo>
                  <a:lnTo>
                    <a:pt x="46" y="40"/>
                  </a:lnTo>
                  <a:lnTo>
                    <a:pt x="46" y="63"/>
                  </a:lnTo>
                  <a:lnTo>
                    <a:pt x="46" y="63"/>
                  </a:lnTo>
                  <a:lnTo>
                    <a:pt x="46" y="86"/>
                  </a:lnTo>
                  <a:lnTo>
                    <a:pt x="46" y="86"/>
                  </a:lnTo>
                  <a:lnTo>
                    <a:pt x="49" y="63"/>
                  </a:lnTo>
                  <a:lnTo>
                    <a:pt x="49" y="63"/>
                  </a:lnTo>
                  <a:lnTo>
                    <a:pt x="49" y="40"/>
                  </a:lnTo>
                  <a:lnTo>
                    <a:pt x="49" y="37"/>
                  </a:lnTo>
                  <a:lnTo>
                    <a:pt x="49" y="37"/>
                  </a:lnTo>
                  <a:lnTo>
                    <a:pt x="29" y="20"/>
                  </a:lnTo>
                  <a:lnTo>
                    <a:pt x="6" y="6"/>
                  </a:lnTo>
                  <a:lnTo>
                    <a:pt x="0" y="0"/>
                  </a:lnTo>
                  <a:lnTo>
                    <a:pt x="0" y="9"/>
                  </a:lnTo>
                  <a:lnTo>
                    <a:pt x="0" y="9"/>
                  </a:lnTo>
                  <a:lnTo>
                    <a:pt x="0" y="92"/>
                  </a:lnTo>
                  <a:lnTo>
                    <a:pt x="0" y="92"/>
                  </a:lnTo>
                  <a:lnTo>
                    <a:pt x="3" y="132"/>
                  </a:lnTo>
                  <a:lnTo>
                    <a:pt x="3" y="132"/>
                  </a:lnTo>
                  <a:lnTo>
                    <a:pt x="3" y="155"/>
                  </a:lnTo>
                  <a:lnTo>
                    <a:pt x="3" y="155"/>
                  </a:lnTo>
                  <a:lnTo>
                    <a:pt x="6" y="175"/>
                  </a:lnTo>
                  <a:lnTo>
                    <a:pt x="6" y="175"/>
                  </a:lnTo>
                  <a:lnTo>
                    <a:pt x="6" y="155"/>
                  </a:lnTo>
                  <a:lnTo>
                    <a:pt x="6" y="155"/>
                  </a:lnTo>
                  <a:lnTo>
                    <a:pt x="6" y="135"/>
                  </a:lnTo>
                  <a:lnTo>
                    <a:pt x="6" y="135"/>
                  </a:lnTo>
                  <a:lnTo>
                    <a:pt x="9" y="92"/>
                  </a:lnTo>
                  <a:lnTo>
                    <a:pt x="9" y="92"/>
                  </a:lnTo>
                  <a:lnTo>
                    <a:pt x="9" y="14"/>
                  </a:lnTo>
                  <a:lnTo>
                    <a:pt x="23" y="26"/>
                  </a:lnTo>
                  <a:lnTo>
                    <a:pt x="46"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134"/>
            <p:cNvSpPr>
              <a:spLocks noChangeArrowheads="1"/>
            </p:cNvSpPr>
            <p:nvPr/>
          </p:nvSpPr>
          <p:spPr bwMode="auto">
            <a:xfrm>
              <a:off x="9097963" y="2468563"/>
              <a:ext cx="17462" cy="63500"/>
            </a:xfrm>
            <a:custGeom>
              <a:avLst/>
              <a:gdLst>
                <a:gd name="T0" fmla="*/ 43 w 49"/>
                <a:gd name="T1" fmla="*/ 40 h 176"/>
                <a:gd name="T2" fmla="*/ 43 w 49"/>
                <a:gd name="T3" fmla="*/ 40 h 176"/>
                <a:gd name="T4" fmla="*/ 45 w 49"/>
                <a:gd name="T5" fmla="*/ 60 h 176"/>
                <a:gd name="T6" fmla="*/ 45 w 49"/>
                <a:gd name="T7" fmla="*/ 60 h 176"/>
                <a:gd name="T8" fmla="*/ 45 w 49"/>
                <a:gd name="T9" fmla="*/ 83 h 176"/>
                <a:gd name="T10" fmla="*/ 45 w 49"/>
                <a:gd name="T11" fmla="*/ 83 h 176"/>
                <a:gd name="T12" fmla="*/ 48 w 49"/>
                <a:gd name="T13" fmla="*/ 60 h 176"/>
                <a:gd name="T14" fmla="*/ 48 w 49"/>
                <a:gd name="T15" fmla="*/ 60 h 176"/>
                <a:gd name="T16" fmla="*/ 48 w 49"/>
                <a:gd name="T17" fmla="*/ 38 h 176"/>
                <a:gd name="T18" fmla="*/ 48 w 49"/>
                <a:gd name="T19" fmla="*/ 38 h 176"/>
                <a:gd name="T20" fmla="*/ 48 w 49"/>
                <a:gd name="T21" fmla="*/ 35 h 176"/>
                <a:gd name="T22" fmla="*/ 26 w 49"/>
                <a:gd name="T23" fmla="*/ 20 h 176"/>
                <a:gd name="T24" fmla="*/ 6 w 49"/>
                <a:gd name="T25" fmla="*/ 3 h 176"/>
                <a:gd name="T26" fmla="*/ 0 w 49"/>
                <a:gd name="T27" fmla="*/ 0 h 176"/>
                <a:gd name="T28" fmla="*/ 0 w 49"/>
                <a:gd name="T29" fmla="*/ 6 h 176"/>
                <a:gd name="T30" fmla="*/ 0 w 49"/>
                <a:gd name="T31" fmla="*/ 6 h 176"/>
                <a:gd name="T32" fmla="*/ 0 w 49"/>
                <a:gd name="T33" fmla="*/ 89 h 176"/>
                <a:gd name="T34" fmla="*/ 0 w 49"/>
                <a:gd name="T35" fmla="*/ 89 h 176"/>
                <a:gd name="T36" fmla="*/ 3 w 49"/>
                <a:gd name="T37" fmla="*/ 132 h 176"/>
                <a:gd name="T38" fmla="*/ 3 w 49"/>
                <a:gd name="T39" fmla="*/ 132 h 176"/>
                <a:gd name="T40" fmla="*/ 3 w 49"/>
                <a:gd name="T41" fmla="*/ 152 h 176"/>
                <a:gd name="T42" fmla="*/ 3 w 49"/>
                <a:gd name="T43" fmla="*/ 164 h 176"/>
                <a:gd name="T44" fmla="*/ 3 w 49"/>
                <a:gd name="T45" fmla="*/ 164 h 176"/>
                <a:gd name="T46" fmla="*/ 3 w 49"/>
                <a:gd name="T47" fmla="*/ 175 h 176"/>
                <a:gd name="T48" fmla="*/ 3 w 49"/>
                <a:gd name="T49" fmla="*/ 175 h 176"/>
                <a:gd name="T50" fmla="*/ 6 w 49"/>
                <a:gd name="T51" fmla="*/ 152 h 176"/>
                <a:gd name="T52" fmla="*/ 6 w 49"/>
                <a:gd name="T53" fmla="*/ 152 h 176"/>
                <a:gd name="T54" fmla="*/ 6 w 49"/>
                <a:gd name="T55" fmla="*/ 132 h 176"/>
                <a:gd name="T56" fmla="*/ 6 w 49"/>
                <a:gd name="T57" fmla="*/ 132 h 176"/>
                <a:gd name="T58" fmla="*/ 8 w 49"/>
                <a:gd name="T59" fmla="*/ 89 h 176"/>
                <a:gd name="T60" fmla="*/ 8 w 49"/>
                <a:gd name="T61" fmla="*/ 89 h 176"/>
                <a:gd name="T62" fmla="*/ 8 w 49"/>
                <a:gd name="T63" fmla="*/ 14 h 176"/>
                <a:gd name="T64" fmla="*/ 23 w 49"/>
                <a:gd name="T65" fmla="*/ 26 h 176"/>
                <a:gd name="T66" fmla="*/ 43 w 49"/>
                <a:gd name="T67"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176">
                  <a:moveTo>
                    <a:pt x="43" y="40"/>
                  </a:moveTo>
                  <a:lnTo>
                    <a:pt x="43" y="40"/>
                  </a:lnTo>
                  <a:lnTo>
                    <a:pt x="45" y="60"/>
                  </a:lnTo>
                  <a:lnTo>
                    <a:pt x="45" y="60"/>
                  </a:lnTo>
                  <a:lnTo>
                    <a:pt x="45" y="83"/>
                  </a:lnTo>
                  <a:lnTo>
                    <a:pt x="45" y="83"/>
                  </a:lnTo>
                  <a:lnTo>
                    <a:pt x="48" y="60"/>
                  </a:lnTo>
                  <a:lnTo>
                    <a:pt x="48" y="60"/>
                  </a:lnTo>
                  <a:lnTo>
                    <a:pt x="48" y="38"/>
                  </a:lnTo>
                  <a:lnTo>
                    <a:pt x="48" y="38"/>
                  </a:lnTo>
                  <a:lnTo>
                    <a:pt x="48" y="35"/>
                  </a:lnTo>
                  <a:lnTo>
                    <a:pt x="26" y="20"/>
                  </a:lnTo>
                  <a:lnTo>
                    <a:pt x="6" y="3"/>
                  </a:lnTo>
                  <a:lnTo>
                    <a:pt x="0" y="0"/>
                  </a:lnTo>
                  <a:lnTo>
                    <a:pt x="0" y="6"/>
                  </a:lnTo>
                  <a:lnTo>
                    <a:pt x="0" y="6"/>
                  </a:lnTo>
                  <a:lnTo>
                    <a:pt x="0" y="89"/>
                  </a:lnTo>
                  <a:lnTo>
                    <a:pt x="0" y="89"/>
                  </a:lnTo>
                  <a:lnTo>
                    <a:pt x="3" y="132"/>
                  </a:lnTo>
                  <a:lnTo>
                    <a:pt x="3" y="132"/>
                  </a:lnTo>
                  <a:lnTo>
                    <a:pt x="3" y="152"/>
                  </a:lnTo>
                  <a:lnTo>
                    <a:pt x="3" y="164"/>
                  </a:lnTo>
                  <a:lnTo>
                    <a:pt x="3" y="164"/>
                  </a:lnTo>
                  <a:lnTo>
                    <a:pt x="3" y="175"/>
                  </a:lnTo>
                  <a:lnTo>
                    <a:pt x="3" y="175"/>
                  </a:lnTo>
                  <a:lnTo>
                    <a:pt x="6" y="152"/>
                  </a:lnTo>
                  <a:lnTo>
                    <a:pt x="6" y="152"/>
                  </a:lnTo>
                  <a:lnTo>
                    <a:pt x="6" y="132"/>
                  </a:lnTo>
                  <a:lnTo>
                    <a:pt x="6" y="132"/>
                  </a:lnTo>
                  <a:lnTo>
                    <a:pt x="8" y="89"/>
                  </a:lnTo>
                  <a:lnTo>
                    <a:pt x="8" y="89"/>
                  </a:lnTo>
                  <a:lnTo>
                    <a:pt x="8" y="14"/>
                  </a:lnTo>
                  <a:lnTo>
                    <a:pt x="23" y="26"/>
                  </a:lnTo>
                  <a:lnTo>
                    <a:pt x="43"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135"/>
            <p:cNvSpPr>
              <a:spLocks noChangeArrowheads="1"/>
            </p:cNvSpPr>
            <p:nvPr/>
          </p:nvSpPr>
          <p:spPr bwMode="auto">
            <a:xfrm>
              <a:off x="9215438" y="2613025"/>
              <a:ext cx="17462" cy="63500"/>
            </a:xfrm>
            <a:custGeom>
              <a:avLst/>
              <a:gdLst>
                <a:gd name="T0" fmla="*/ 46 w 50"/>
                <a:gd name="T1" fmla="*/ 40 h 176"/>
                <a:gd name="T2" fmla="*/ 46 w 50"/>
                <a:gd name="T3" fmla="*/ 40 h 176"/>
                <a:gd name="T4" fmla="*/ 46 w 50"/>
                <a:gd name="T5" fmla="*/ 60 h 176"/>
                <a:gd name="T6" fmla="*/ 46 w 50"/>
                <a:gd name="T7" fmla="*/ 60 h 176"/>
                <a:gd name="T8" fmla="*/ 46 w 50"/>
                <a:gd name="T9" fmla="*/ 83 h 176"/>
                <a:gd name="T10" fmla="*/ 46 w 50"/>
                <a:gd name="T11" fmla="*/ 83 h 176"/>
                <a:gd name="T12" fmla="*/ 49 w 50"/>
                <a:gd name="T13" fmla="*/ 60 h 176"/>
                <a:gd name="T14" fmla="*/ 49 w 50"/>
                <a:gd name="T15" fmla="*/ 60 h 176"/>
                <a:gd name="T16" fmla="*/ 49 w 50"/>
                <a:gd name="T17" fmla="*/ 38 h 176"/>
                <a:gd name="T18" fmla="*/ 49 w 50"/>
                <a:gd name="T19" fmla="*/ 38 h 176"/>
                <a:gd name="T20" fmla="*/ 49 w 50"/>
                <a:gd name="T21" fmla="*/ 38 h 176"/>
                <a:gd name="T22" fmla="*/ 29 w 50"/>
                <a:gd name="T23" fmla="*/ 20 h 176"/>
                <a:gd name="T24" fmla="*/ 6 w 50"/>
                <a:gd name="T25" fmla="*/ 6 h 176"/>
                <a:gd name="T26" fmla="*/ 0 w 50"/>
                <a:gd name="T27" fmla="*/ 0 h 176"/>
                <a:gd name="T28" fmla="*/ 0 w 50"/>
                <a:gd name="T29" fmla="*/ 9 h 176"/>
                <a:gd name="T30" fmla="*/ 0 w 50"/>
                <a:gd name="T31" fmla="*/ 9 h 176"/>
                <a:gd name="T32" fmla="*/ 0 w 50"/>
                <a:gd name="T33" fmla="*/ 92 h 176"/>
                <a:gd name="T34" fmla="*/ 0 w 50"/>
                <a:gd name="T35" fmla="*/ 92 h 176"/>
                <a:gd name="T36" fmla="*/ 3 w 50"/>
                <a:gd name="T37" fmla="*/ 132 h 176"/>
                <a:gd name="T38" fmla="*/ 3 w 50"/>
                <a:gd name="T39" fmla="*/ 132 h 176"/>
                <a:gd name="T40" fmla="*/ 3 w 50"/>
                <a:gd name="T41" fmla="*/ 155 h 176"/>
                <a:gd name="T42" fmla="*/ 3 w 50"/>
                <a:gd name="T43" fmla="*/ 155 h 176"/>
                <a:gd name="T44" fmla="*/ 6 w 50"/>
                <a:gd name="T45" fmla="*/ 175 h 176"/>
                <a:gd name="T46" fmla="*/ 6 w 50"/>
                <a:gd name="T47" fmla="*/ 175 h 176"/>
                <a:gd name="T48" fmla="*/ 6 w 50"/>
                <a:gd name="T49" fmla="*/ 155 h 176"/>
                <a:gd name="T50" fmla="*/ 6 w 50"/>
                <a:gd name="T51" fmla="*/ 155 h 176"/>
                <a:gd name="T52" fmla="*/ 6 w 50"/>
                <a:gd name="T53" fmla="*/ 132 h 176"/>
                <a:gd name="T54" fmla="*/ 6 w 50"/>
                <a:gd name="T55" fmla="*/ 132 h 176"/>
                <a:gd name="T56" fmla="*/ 9 w 50"/>
                <a:gd name="T57" fmla="*/ 92 h 176"/>
                <a:gd name="T58" fmla="*/ 9 w 50"/>
                <a:gd name="T59" fmla="*/ 92 h 176"/>
                <a:gd name="T60" fmla="*/ 9 w 50"/>
                <a:gd name="T61" fmla="*/ 14 h 176"/>
                <a:gd name="T62" fmla="*/ 23 w 50"/>
                <a:gd name="T63" fmla="*/ 26 h 176"/>
                <a:gd name="T64" fmla="*/ 46 w 50"/>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76">
                  <a:moveTo>
                    <a:pt x="46" y="40"/>
                  </a:moveTo>
                  <a:lnTo>
                    <a:pt x="46" y="40"/>
                  </a:lnTo>
                  <a:lnTo>
                    <a:pt x="46" y="60"/>
                  </a:lnTo>
                  <a:lnTo>
                    <a:pt x="46" y="60"/>
                  </a:lnTo>
                  <a:lnTo>
                    <a:pt x="46" y="83"/>
                  </a:lnTo>
                  <a:lnTo>
                    <a:pt x="46" y="83"/>
                  </a:lnTo>
                  <a:lnTo>
                    <a:pt x="49" y="60"/>
                  </a:lnTo>
                  <a:lnTo>
                    <a:pt x="49" y="60"/>
                  </a:lnTo>
                  <a:lnTo>
                    <a:pt x="49" y="38"/>
                  </a:lnTo>
                  <a:lnTo>
                    <a:pt x="49" y="38"/>
                  </a:lnTo>
                  <a:lnTo>
                    <a:pt x="49" y="38"/>
                  </a:lnTo>
                  <a:lnTo>
                    <a:pt x="29" y="20"/>
                  </a:lnTo>
                  <a:lnTo>
                    <a:pt x="6" y="6"/>
                  </a:lnTo>
                  <a:lnTo>
                    <a:pt x="0" y="0"/>
                  </a:lnTo>
                  <a:lnTo>
                    <a:pt x="0" y="9"/>
                  </a:lnTo>
                  <a:lnTo>
                    <a:pt x="0" y="9"/>
                  </a:lnTo>
                  <a:lnTo>
                    <a:pt x="0" y="92"/>
                  </a:lnTo>
                  <a:lnTo>
                    <a:pt x="0" y="92"/>
                  </a:lnTo>
                  <a:lnTo>
                    <a:pt x="3" y="132"/>
                  </a:lnTo>
                  <a:lnTo>
                    <a:pt x="3" y="132"/>
                  </a:lnTo>
                  <a:lnTo>
                    <a:pt x="3" y="155"/>
                  </a:lnTo>
                  <a:lnTo>
                    <a:pt x="3" y="155"/>
                  </a:lnTo>
                  <a:lnTo>
                    <a:pt x="6" y="175"/>
                  </a:lnTo>
                  <a:lnTo>
                    <a:pt x="6" y="175"/>
                  </a:lnTo>
                  <a:lnTo>
                    <a:pt x="6" y="155"/>
                  </a:lnTo>
                  <a:lnTo>
                    <a:pt x="6" y="155"/>
                  </a:lnTo>
                  <a:lnTo>
                    <a:pt x="6" y="132"/>
                  </a:lnTo>
                  <a:lnTo>
                    <a:pt x="6" y="132"/>
                  </a:lnTo>
                  <a:lnTo>
                    <a:pt x="9" y="92"/>
                  </a:lnTo>
                  <a:lnTo>
                    <a:pt x="9" y="92"/>
                  </a:lnTo>
                  <a:lnTo>
                    <a:pt x="9" y="14"/>
                  </a:lnTo>
                  <a:lnTo>
                    <a:pt x="23" y="26"/>
                  </a:lnTo>
                  <a:lnTo>
                    <a:pt x="46"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136"/>
            <p:cNvSpPr>
              <a:spLocks noChangeArrowheads="1"/>
            </p:cNvSpPr>
            <p:nvPr/>
          </p:nvSpPr>
          <p:spPr bwMode="auto">
            <a:xfrm>
              <a:off x="9039225" y="2492375"/>
              <a:ext cx="17463" cy="63500"/>
            </a:xfrm>
            <a:custGeom>
              <a:avLst/>
              <a:gdLst>
                <a:gd name="T0" fmla="*/ 43 w 49"/>
                <a:gd name="T1" fmla="*/ 40 h 176"/>
                <a:gd name="T2" fmla="*/ 43 w 49"/>
                <a:gd name="T3" fmla="*/ 40 h 176"/>
                <a:gd name="T4" fmla="*/ 43 w 49"/>
                <a:gd name="T5" fmla="*/ 63 h 176"/>
                <a:gd name="T6" fmla="*/ 43 w 49"/>
                <a:gd name="T7" fmla="*/ 63 h 176"/>
                <a:gd name="T8" fmla="*/ 46 w 49"/>
                <a:gd name="T9" fmla="*/ 86 h 176"/>
                <a:gd name="T10" fmla="*/ 46 w 49"/>
                <a:gd name="T11" fmla="*/ 86 h 176"/>
                <a:gd name="T12" fmla="*/ 46 w 49"/>
                <a:gd name="T13" fmla="*/ 63 h 176"/>
                <a:gd name="T14" fmla="*/ 46 w 49"/>
                <a:gd name="T15" fmla="*/ 63 h 176"/>
                <a:gd name="T16" fmla="*/ 48 w 49"/>
                <a:gd name="T17" fmla="*/ 40 h 176"/>
                <a:gd name="T18" fmla="*/ 48 w 49"/>
                <a:gd name="T19" fmla="*/ 37 h 176"/>
                <a:gd name="T20" fmla="*/ 46 w 49"/>
                <a:gd name="T21" fmla="*/ 37 h 176"/>
                <a:gd name="T22" fmla="*/ 25 w 49"/>
                <a:gd name="T23" fmla="*/ 20 h 176"/>
                <a:gd name="T24" fmla="*/ 5 w 49"/>
                <a:gd name="T25" fmla="*/ 6 h 176"/>
                <a:gd name="T26" fmla="*/ 0 w 49"/>
                <a:gd name="T27" fmla="*/ 0 h 176"/>
                <a:gd name="T28" fmla="*/ 0 w 49"/>
                <a:gd name="T29" fmla="*/ 9 h 176"/>
                <a:gd name="T30" fmla="*/ 0 w 49"/>
                <a:gd name="T31" fmla="*/ 9 h 176"/>
                <a:gd name="T32" fmla="*/ 0 w 49"/>
                <a:gd name="T33" fmla="*/ 92 h 176"/>
                <a:gd name="T34" fmla="*/ 0 w 49"/>
                <a:gd name="T35" fmla="*/ 92 h 176"/>
                <a:gd name="T36" fmla="*/ 0 w 49"/>
                <a:gd name="T37" fmla="*/ 132 h 176"/>
                <a:gd name="T38" fmla="*/ 0 w 49"/>
                <a:gd name="T39" fmla="*/ 132 h 176"/>
                <a:gd name="T40" fmla="*/ 2 w 49"/>
                <a:gd name="T41" fmla="*/ 155 h 176"/>
                <a:gd name="T42" fmla="*/ 2 w 49"/>
                <a:gd name="T43" fmla="*/ 155 h 176"/>
                <a:gd name="T44" fmla="*/ 2 w 49"/>
                <a:gd name="T45" fmla="*/ 175 h 176"/>
                <a:gd name="T46" fmla="*/ 2 w 49"/>
                <a:gd name="T47" fmla="*/ 175 h 176"/>
                <a:gd name="T48" fmla="*/ 2 w 49"/>
                <a:gd name="T49" fmla="*/ 155 h 176"/>
                <a:gd name="T50" fmla="*/ 2 w 49"/>
                <a:gd name="T51" fmla="*/ 155 h 176"/>
                <a:gd name="T52" fmla="*/ 5 w 49"/>
                <a:gd name="T53" fmla="*/ 135 h 176"/>
                <a:gd name="T54" fmla="*/ 5 w 49"/>
                <a:gd name="T55" fmla="*/ 135 h 176"/>
                <a:gd name="T56" fmla="*/ 5 w 49"/>
                <a:gd name="T57" fmla="*/ 92 h 176"/>
                <a:gd name="T58" fmla="*/ 5 w 49"/>
                <a:gd name="T59" fmla="*/ 92 h 176"/>
                <a:gd name="T60" fmla="*/ 5 w 49"/>
                <a:gd name="T61" fmla="*/ 14 h 176"/>
                <a:gd name="T62" fmla="*/ 22 w 49"/>
                <a:gd name="T63" fmla="*/ 26 h 176"/>
                <a:gd name="T64" fmla="*/ 43 w 49"/>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176">
                  <a:moveTo>
                    <a:pt x="43" y="40"/>
                  </a:moveTo>
                  <a:lnTo>
                    <a:pt x="43" y="40"/>
                  </a:lnTo>
                  <a:lnTo>
                    <a:pt x="43" y="63"/>
                  </a:lnTo>
                  <a:lnTo>
                    <a:pt x="43" y="63"/>
                  </a:lnTo>
                  <a:lnTo>
                    <a:pt x="46" y="86"/>
                  </a:lnTo>
                  <a:lnTo>
                    <a:pt x="46" y="86"/>
                  </a:lnTo>
                  <a:lnTo>
                    <a:pt x="46" y="63"/>
                  </a:lnTo>
                  <a:lnTo>
                    <a:pt x="46" y="63"/>
                  </a:lnTo>
                  <a:lnTo>
                    <a:pt x="48" y="40"/>
                  </a:lnTo>
                  <a:lnTo>
                    <a:pt x="48" y="37"/>
                  </a:lnTo>
                  <a:lnTo>
                    <a:pt x="46" y="37"/>
                  </a:lnTo>
                  <a:lnTo>
                    <a:pt x="25" y="20"/>
                  </a:lnTo>
                  <a:lnTo>
                    <a:pt x="5" y="6"/>
                  </a:lnTo>
                  <a:lnTo>
                    <a:pt x="0" y="0"/>
                  </a:lnTo>
                  <a:lnTo>
                    <a:pt x="0" y="9"/>
                  </a:lnTo>
                  <a:lnTo>
                    <a:pt x="0" y="9"/>
                  </a:lnTo>
                  <a:lnTo>
                    <a:pt x="0" y="92"/>
                  </a:lnTo>
                  <a:lnTo>
                    <a:pt x="0" y="92"/>
                  </a:lnTo>
                  <a:lnTo>
                    <a:pt x="0" y="132"/>
                  </a:lnTo>
                  <a:lnTo>
                    <a:pt x="0" y="132"/>
                  </a:lnTo>
                  <a:lnTo>
                    <a:pt x="2" y="155"/>
                  </a:lnTo>
                  <a:lnTo>
                    <a:pt x="2" y="155"/>
                  </a:lnTo>
                  <a:lnTo>
                    <a:pt x="2" y="175"/>
                  </a:lnTo>
                  <a:lnTo>
                    <a:pt x="2" y="175"/>
                  </a:lnTo>
                  <a:lnTo>
                    <a:pt x="2" y="155"/>
                  </a:lnTo>
                  <a:lnTo>
                    <a:pt x="2" y="155"/>
                  </a:lnTo>
                  <a:lnTo>
                    <a:pt x="5" y="135"/>
                  </a:lnTo>
                  <a:lnTo>
                    <a:pt x="5" y="135"/>
                  </a:lnTo>
                  <a:lnTo>
                    <a:pt x="5" y="92"/>
                  </a:lnTo>
                  <a:lnTo>
                    <a:pt x="5" y="92"/>
                  </a:lnTo>
                  <a:lnTo>
                    <a:pt x="5" y="14"/>
                  </a:lnTo>
                  <a:lnTo>
                    <a:pt x="22" y="26"/>
                  </a:lnTo>
                  <a:lnTo>
                    <a:pt x="43"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137"/>
            <p:cNvSpPr>
              <a:spLocks noChangeArrowheads="1"/>
            </p:cNvSpPr>
            <p:nvPr/>
          </p:nvSpPr>
          <p:spPr bwMode="auto">
            <a:xfrm>
              <a:off x="9161463" y="2397125"/>
              <a:ext cx="11112" cy="7938"/>
            </a:xfrm>
            <a:custGeom>
              <a:avLst/>
              <a:gdLst>
                <a:gd name="T0" fmla="*/ 18 w 30"/>
                <a:gd name="T1" fmla="*/ 5 h 21"/>
                <a:gd name="T2" fmla="*/ 18 w 30"/>
                <a:gd name="T3" fmla="*/ 5 h 21"/>
                <a:gd name="T4" fmla="*/ 6 w 30"/>
                <a:gd name="T5" fmla="*/ 0 h 21"/>
                <a:gd name="T6" fmla="*/ 6 w 30"/>
                <a:gd name="T7" fmla="*/ 0 h 21"/>
                <a:gd name="T8" fmla="*/ 0 w 30"/>
                <a:gd name="T9" fmla="*/ 0 h 21"/>
                <a:gd name="T10" fmla="*/ 0 w 30"/>
                <a:gd name="T11" fmla="*/ 0 h 21"/>
                <a:gd name="T12" fmla="*/ 3 w 30"/>
                <a:gd name="T13" fmla="*/ 5 h 21"/>
                <a:gd name="T14" fmla="*/ 3 w 30"/>
                <a:gd name="T15" fmla="*/ 5 h 21"/>
                <a:gd name="T16" fmla="*/ 12 w 30"/>
                <a:gd name="T17" fmla="*/ 14 h 21"/>
                <a:gd name="T18" fmla="*/ 12 w 30"/>
                <a:gd name="T19" fmla="*/ 14 h 21"/>
                <a:gd name="T20" fmla="*/ 23 w 30"/>
                <a:gd name="T21" fmla="*/ 20 h 21"/>
                <a:gd name="T22" fmla="*/ 23 w 30"/>
                <a:gd name="T23" fmla="*/ 20 h 21"/>
                <a:gd name="T24" fmla="*/ 29 w 30"/>
                <a:gd name="T25" fmla="*/ 20 h 21"/>
                <a:gd name="T26" fmla="*/ 29 w 30"/>
                <a:gd name="T27" fmla="*/ 20 h 21"/>
                <a:gd name="T28" fmla="*/ 26 w 30"/>
                <a:gd name="T29" fmla="*/ 14 h 21"/>
                <a:gd name="T30" fmla="*/ 26 w 30"/>
                <a:gd name="T31" fmla="*/ 14 h 21"/>
                <a:gd name="T32" fmla="*/ 18 w 30"/>
                <a:gd name="T3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1">
                  <a:moveTo>
                    <a:pt x="18" y="5"/>
                  </a:moveTo>
                  <a:lnTo>
                    <a:pt x="18" y="5"/>
                  </a:lnTo>
                  <a:lnTo>
                    <a:pt x="6" y="0"/>
                  </a:lnTo>
                  <a:lnTo>
                    <a:pt x="6" y="0"/>
                  </a:lnTo>
                  <a:lnTo>
                    <a:pt x="0" y="0"/>
                  </a:lnTo>
                  <a:lnTo>
                    <a:pt x="0" y="0"/>
                  </a:lnTo>
                  <a:lnTo>
                    <a:pt x="3" y="5"/>
                  </a:lnTo>
                  <a:lnTo>
                    <a:pt x="3" y="5"/>
                  </a:lnTo>
                  <a:lnTo>
                    <a:pt x="12" y="14"/>
                  </a:lnTo>
                  <a:lnTo>
                    <a:pt x="12" y="14"/>
                  </a:lnTo>
                  <a:lnTo>
                    <a:pt x="23" y="20"/>
                  </a:lnTo>
                  <a:lnTo>
                    <a:pt x="23" y="20"/>
                  </a:lnTo>
                  <a:lnTo>
                    <a:pt x="29" y="20"/>
                  </a:lnTo>
                  <a:lnTo>
                    <a:pt x="29" y="20"/>
                  </a:lnTo>
                  <a:lnTo>
                    <a:pt x="26" y="14"/>
                  </a:lnTo>
                  <a:lnTo>
                    <a:pt x="26" y="14"/>
                  </a:lnTo>
                  <a:lnTo>
                    <a:pt x="18"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138"/>
            <p:cNvSpPr>
              <a:spLocks noChangeArrowheads="1"/>
            </p:cNvSpPr>
            <p:nvPr/>
          </p:nvSpPr>
          <p:spPr bwMode="auto">
            <a:xfrm>
              <a:off x="9280525" y="2451100"/>
              <a:ext cx="11113" cy="7938"/>
            </a:xfrm>
            <a:custGeom>
              <a:avLst/>
              <a:gdLst>
                <a:gd name="T0" fmla="*/ 28 w 32"/>
                <a:gd name="T1" fmla="*/ 18 h 22"/>
                <a:gd name="T2" fmla="*/ 28 w 32"/>
                <a:gd name="T3" fmla="*/ 18 h 22"/>
                <a:gd name="T4" fmla="*/ 17 w 32"/>
                <a:gd name="T5" fmla="*/ 9 h 22"/>
                <a:gd name="T6" fmla="*/ 17 w 32"/>
                <a:gd name="T7" fmla="*/ 9 h 22"/>
                <a:gd name="T8" fmla="*/ 5 w 32"/>
                <a:gd name="T9" fmla="*/ 0 h 22"/>
                <a:gd name="T10" fmla="*/ 5 w 32"/>
                <a:gd name="T11" fmla="*/ 0 h 22"/>
                <a:gd name="T12" fmla="*/ 0 w 32"/>
                <a:gd name="T13" fmla="*/ 0 h 22"/>
                <a:gd name="T14" fmla="*/ 0 w 32"/>
                <a:gd name="T15" fmla="*/ 0 h 22"/>
                <a:gd name="T16" fmla="*/ 3 w 32"/>
                <a:gd name="T17" fmla="*/ 6 h 22"/>
                <a:gd name="T18" fmla="*/ 3 w 32"/>
                <a:gd name="T19" fmla="*/ 6 h 22"/>
                <a:gd name="T20" fmla="*/ 14 w 32"/>
                <a:gd name="T21" fmla="*/ 15 h 22"/>
                <a:gd name="T22" fmla="*/ 14 w 32"/>
                <a:gd name="T23" fmla="*/ 15 h 22"/>
                <a:gd name="T24" fmla="*/ 26 w 32"/>
                <a:gd name="T25" fmla="*/ 21 h 22"/>
                <a:gd name="T26" fmla="*/ 26 w 32"/>
                <a:gd name="T27" fmla="*/ 21 h 22"/>
                <a:gd name="T28" fmla="*/ 31 w 32"/>
                <a:gd name="T29" fmla="*/ 21 h 22"/>
                <a:gd name="T30" fmla="*/ 31 w 32"/>
                <a:gd name="T31" fmla="*/ 21 h 22"/>
                <a:gd name="T32" fmla="*/ 28 w 32"/>
                <a:gd name="T3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2">
                  <a:moveTo>
                    <a:pt x="28" y="18"/>
                  </a:moveTo>
                  <a:lnTo>
                    <a:pt x="28" y="18"/>
                  </a:lnTo>
                  <a:lnTo>
                    <a:pt x="17" y="9"/>
                  </a:lnTo>
                  <a:lnTo>
                    <a:pt x="17" y="9"/>
                  </a:lnTo>
                  <a:lnTo>
                    <a:pt x="5" y="0"/>
                  </a:lnTo>
                  <a:lnTo>
                    <a:pt x="5" y="0"/>
                  </a:lnTo>
                  <a:lnTo>
                    <a:pt x="0" y="0"/>
                  </a:lnTo>
                  <a:lnTo>
                    <a:pt x="0" y="0"/>
                  </a:lnTo>
                  <a:lnTo>
                    <a:pt x="3" y="6"/>
                  </a:lnTo>
                  <a:lnTo>
                    <a:pt x="3" y="6"/>
                  </a:lnTo>
                  <a:lnTo>
                    <a:pt x="14" y="15"/>
                  </a:lnTo>
                  <a:lnTo>
                    <a:pt x="14" y="15"/>
                  </a:lnTo>
                  <a:lnTo>
                    <a:pt x="26" y="21"/>
                  </a:lnTo>
                  <a:lnTo>
                    <a:pt x="26" y="21"/>
                  </a:lnTo>
                  <a:lnTo>
                    <a:pt x="31" y="21"/>
                  </a:lnTo>
                  <a:lnTo>
                    <a:pt x="31" y="21"/>
                  </a:lnTo>
                  <a:lnTo>
                    <a:pt x="2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139"/>
            <p:cNvSpPr>
              <a:spLocks noChangeArrowheads="1"/>
            </p:cNvSpPr>
            <p:nvPr/>
          </p:nvSpPr>
          <p:spPr bwMode="auto">
            <a:xfrm>
              <a:off x="9280525" y="2465388"/>
              <a:ext cx="11113" cy="7937"/>
            </a:xfrm>
            <a:custGeom>
              <a:avLst/>
              <a:gdLst>
                <a:gd name="T0" fmla="*/ 28 w 32"/>
                <a:gd name="T1" fmla="*/ 17 h 23"/>
                <a:gd name="T2" fmla="*/ 28 w 32"/>
                <a:gd name="T3" fmla="*/ 17 h 23"/>
                <a:gd name="T4" fmla="*/ 17 w 32"/>
                <a:gd name="T5" fmla="*/ 8 h 23"/>
                <a:gd name="T6" fmla="*/ 17 w 32"/>
                <a:gd name="T7" fmla="*/ 8 h 23"/>
                <a:gd name="T8" fmla="*/ 5 w 32"/>
                <a:gd name="T9" fmla="*/ 3 h 23"/>
                <a:gd name="T10" fmla="*/ 5 w 32"/>
                <a:gd name="T11" fmla="*/ 3 h 23"/>
                <a:gd name="T12" fmla="*/ 0 w 32"/>
                <a:gd name="T13" fmla="*/ 0 h 23"/>
                <a:gd name="T14" fmla="*/ 0 w 32"/>
                <a:gd name="T15" fmla="*/ 0 h 23"/>
                <a:gd name="T16" fmla="*/ 3 w 32"/>
                <a:gd name="T17" fmla="*/ 5 h 23"/>
                <a:gd name="T18" fmla="*/ 3 w 32"/>
                <a:gd name="T19" fmla="*/ 5 h 23"/>
                <a:gd name="T20" fmla="*/ 14 w 32"/>
                <a:gd name="T21" fmla="*/ 14 h 23"/>
                <a:gd name="T22" fmla="*/ 14 w 32"/>
                <a:gd name="T23" fmla="*/ 14 h 23"/>
                <a:gd name="T24" fmla="*/ 26 w 32"/>
                <a:gd name="T25" fmla="*/ 20 h 23"/>
                <a:gd name="T26" fmla="*/ 26 w 32"/>
                <a:gd name="T27" fmla="*/ 20 h 23"/>
                <a:gd name="T28" fmla="*/ 31 w 32"/>
                <a:gd name="T29" fmla="*/ 22 h 23"/>
                <a:gd name="T30" fmla="*/ 31 w 32"/>
                <a:gd name="T31" fmla="*/ 22 h 23"/>
                <a:gd name="T32" fmla="*/ 28 w 32"/>
                <a:gd name="T3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3">
                  <a:moveTo>
                    <a:pt x="28" y="17"/>
                  </a:moveTo>
                  <a:lnTo>
                    <a:pt x="28" y="17"/>
                  </a:lnTo>
                  <a:lnTo>
                    <a:pt x="17" y="8"/>
                  </a:lnTo>
                  <a:lnTo>
                    <a:pt x="17" y="8"/>
                  </a:lnTo>
                  <a:lnTo>
                    <a:pt x="5" y="3"/>
                  </a:lnTo>
                  <a:lnTo>
                    <a:pt x="5" y="3"/>
                  </a:lnTo>
                  <a:lnTo>
                    <a:pt x="0" y="0"/>
                  </a:lnTo>
                  <a:lnTo>
                    <a:pt x="0" y="0"/>
                  </a:lnTo>
                  <a:lnTo>
                    <a:pt x="3" y="5"/>
                  </a:lnTo>
                  <a:lnTo>
                    <a:pt x="3" y="5"/>
                  </a:lnTo>
                  <a:lnTo>
                    <a:pt x="14" y="14"/>
                  </a:lnTo>
                  <a:lnTo>
                    <a:pt x="14" y="14"/>
                  </a:lnTo>
                  <a:lnTo>
                    <a:pt x="26" y="20"/>
                  </a:lnTo>
                  <a:lnTo>
                    <a:pt x="26" y="20"/>
                  </a:lnTo>
                  <a:lnTo>
                    <a:pt x="31" y="22"/>
                  </a:lnTo>
                  <a:lnTo>
                    <a:pt x="31" y="22"/>
                  </a:lnTo>
                  <a:lnTo>
                    <a:pt x="28"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140"/>
            <p:cNvSpPr>
              <a:spLocks noChangeArrowheads="1"/>
            </p:cNvSpPr>
            <p:nvPr/>
          </p:nvSpPr>
          <p:spPr bwMode="auto">
            <a:xfrm>
              <a:off x="9280525" y="2479675"/>
              <a:ext cx="11113" cy="7938"/>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3 h 21"/>
                <a:gd name="T18" fmla="*/ 3 w 32"/>
                <a:gd name="T19" fmla="*/ 3 h 21"/>
                <a:gd name="T20" fmla="*/ 14 w 32"/>
                <a:gd name="T21" fmla="*/ 11 h 21"/>
                <a:gd name="T22" fmla="*/ 14 w 32"/>
                <a:gd name="T23" fmla="*/ 11 h 21"/>
                <a:gd name="T24" fmla="*/ 26 w 32"/>
                <a:gd name="T25" fmla="*/ 17 h 21"/>
                <a:gd name="T26" fmla="*/ 26 w 32"/>
                <a:gd name="T27" fmla="*/ 17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3"/>
                  </a:lnTo>
                  <a:lnTo>
                    <a:pt x="3" y="3"/>
                  </a:lnTo>
                  <a:lnTo>
                    <a:pt x="14" y="11"/>
                  </a:lnTo>
                  <a:lnTo>
                    <a:pt x="14" y="11"/>
                  </a:lnTo>
                  <a:lnTo>
                    <a:pt x="26" y="17"/>
                  </a:lnTo>
                  <a:lnTo>
                    <a:pt x="26" y="17"/>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141"/>
            <p:cNvSpPr>
              <a:spLocks noChangeArrowheads="1"/>
            </p:cNvSpPr>
            <p:nvPr/>
          </p:nvSpPr>
          <p:spPr bwMode="auto">
            <a:xfrm>
              <a:off x="9280525" y="2493963"/>
              <a:ext cx="11113" cy="7937"/>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6 h 21"/>
                <a:gd name="T18" fmla="*/ 3 w 32"/>
                <a:gd name="T19" fmla="*/ 6 h 21"/>
                <a:gd name="T20" fmla="*/ 14 w 32"/>
                <a:gd name="T21" fmla="*/ 14 h 21"/>
                <a:gd name="T22" fmla="*/ 14 w 32"/>
                <a:gd name="T23" fmla="*/ 14 h 21"/>
                <a:gd name="T24" fmla="*/ 26 w 32"/>
                <a:gd name="T25" fmla="*/ 20 h 21"/>
                <a:gd name="T26" fmla="*/ 26 w 32"/>
                <a:gd name="T27" fmla="*/ 20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142"/>
            <p:cNvSpPr>
              <a:spLocks noChangeArrowheads="1"/>
            </p:cNvSpPr>
            <p:nvPr/>
          </p:nvSpPr>
          <p:spPr bwMode="auto">
            <a:xfrm>
              <a:off x="9280525" y="2514600"/>
              <a:ext cx="11113" cy="7938"/>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6 h 21"/>
                <a:gd name="T18" fmla="*/ 3 w 32"/>
                <a:gd name="T19" fmla="*/ 6 h 21"/>
                <a:gd name="T20" fmla="*/ 14 w 32"/>
                <a:gd name="T21" fmla="*/ 14 h 21"/>
                <a:gd name="T22" fmla="*/ 14 w 32"/>
                <a:gd name="T23" fmla="*/ 14 h 21"/>
                <a:gd name="T24" fmla="*/ 26 w 32"/>
                <a:gd name="T25" fmla="*/ 20 h 21"/>
                <a:gd name="T26" fmla="*/ 26 w 32"/>
                <a:gd name="T27" fmla="*/ 20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143"/>
            <p:cNvSpPr>
              <a:spLocks noChangeArrowheads="1"/>
            </p:cNvSpPr>
            <p:nvPr/>
          </p:nvSpPr>
          <p:spPr bwMode="auto">
            <a:xfrm>
              <a:off x="9280525" y="2528888"/>
              <a:ext cx="11113" cy="7937"/>
            </a:xfrm>
            <a:custGeom>
              <a:avLst/>
              <a:gdLst>
                <a:gd name="T0" fmla="*/ 28 w 32"/>
                <a:gd name="T1" fmla="*/ 18 h 24"/>
                <a:gd name="T2" fmla="*/ 28 w 32"/>
                <a:gd name="T3" fmla="*/ 18 h 24"/>
                <a:gd name="T4" fmla="*/ 17 w 32"/>
                <a:gd name="T5" fmla="*/ 9 h 24"/>
                <a:gd name="T6" fmla="*/ 17 w 32"/>
                <a:gd name="T7" fmla="*/ 9 h 24"/>
                <a:gd name="T8" fmla="*/ 5 w 32"/>
                <a:gd name="T9" fmla="*/ 3 h 24"/>
                <a:gd name="T10" fmla="*/ 5 w 32"/>
                <a:gd name="T11" fmla="*/ 3 h 24"/>
                <a:gd name="T12" fmla="*/ 0 w 32"/>
                <a:gd name="T13" fmla="*/ 0 h 24"/>
                <a:gd name="T14" fmla="*/ 0 w 32"/>
                <a:gd name="T15" fmla="*/ 0 h 24"/>
                <a:gd name="T16" fmla="*/ 3 w 32"/>
                <a:gd name="T17" fmla="*/ 6 h 24"/>
                <a:gd name="T18" fmla="*/ 3 w 32"/>
                <a:gd name="T19" fmla="*/ 6 h 24"/>
                <a:gd name="T20" fmla="*/ 14 w 32"/>
                <a:gd name="T21" fmla="*/ 15 h 24"/>
                <a:gd name="T22" fmla="*/ 14 w 32"/>
                <a:gd name="T23" fmla="*/ 15 h 24"/>
                <a:gd name="T24" fmla="*/ 26 w 32"/>
                <a:gd name="T25" fmla="*/ 21 h 24"/>
                <a:gd name="T26" fmla="*/ 26 w 32"/>
                <a:gd name="T27" fmla="*/ 21 h 24"/>
                <a:gd name="T28" fmla="*/ 31 w 32"/>
                <a:gd name="T29" fmla="*/ 23 h 24"/>
                <a:gd name="T30" fmla="*/ 31 w 32"/>
                <a:gd name="T31" fmla="*/ 23 h 24"/>
                <a:gd name="T32" fmla="*/ 28 w 32"/>
                <a:gd name="T3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4">
                  <a:moveTo>
                    <a:pt x="28" y="18"/>
                  </a:moveTo>
                  <a:lnTo>
                    <a:pt x="28" y="18"/>
                  </a:lnTo>
                  <a:lnTo>
                    <a:pt x="17" y="9"/>
                  </a:lnTo>
                  <a:lnTo>
                    <a:pt x="17" y="9"/>
                  </a:lnTo>
                  <a:lnTo>
                    <a:pt x="5" y="3"/>
                  </a:lnTo>
                  <a:lnTo>
                    <a:pt x="5" y="3"/>
                  </a:lnTo>
                  <a:lnTo>
                    <a:pt x="0" y="0"/>
                  </a:lnTo>
                  <a:lnTo>
                    <a:pt x="0" y="0"/>
                  </a:lnTo>
                  <a:lnTo>
                    <a:pt x="3" y="6"/>
                  </a:lnTo>
                  <a:lnTo>
                    <a:pt x="3" y="6"/>
                  </a:lnTo>
                  <a:lnTo>
                    <a:pt x="14" y="15"/>
                  </a:lnTo>
                  <a:lnTo>
                    <a:pt x="14" y="15"/>
                  </a:lnTo>
                  <a:lnTo>
                    <a:pt x="26" y="21"/>
                  </a:lnTo>
                  <a:lnTo>
                    <a:pt x="26" y="21"/>
                  </a:lnTo>
                  <a:lnTo>
                    <a:pt x="31" y="23"/>
                  </a:lnTo>
                  <a:lnTo>
                    <a:pt x="31" y="23"/>
                  </a:lnTo>
                  <a:lnTo>
                    <a:pt x="2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144"/>
            <p:cNvSpPr>
              <a:spLocks noChangeArrowheads="1"/>
            </p:cNvSpPr>
            <p:nvPr/>
          </p:nvSpPr>
          <p:spPr bwMode="auto">
            <a:xfrm>
              <a:off x="9280525" y="2541588"/>
              <a:ext cx="11113" cy="7937"/>
            </a:xfrm>
            <a:custGeom>
              <a:avLst/>
              <a:gdLst>
                <a:gd name="T0" fmla="*/ 28 w 32"/>
                <a:gd name="T1" fmla="*/ 17 h 24"/>
                <a:gd name="T2" fmla="*/ 28 w 32"/>
                <a:gd name="T3" fmla="*/ 17 h 24"/>
                <a:gd name="T4" fmla="*/ 17 w 32"/>
                <a:gd name="T5" fmla="*/ 8 h 24"/>
                <a:gd name="T6" fmla="*/ 17 w 32"/>
                <a:gd name="T7" fmla="*/ 8 h 24"/>
                <a:gd name="T8" fmla="*/ 5 w 32"/>
                <a:gd name="T9" fmla="*/ 2 h 24"/>
                <a:gd name="T10" fmla="*/ 5 w 32"/>
                <a:gd name="T11" fmla="*/ 2 h 24"/>
                <a:gd name="T12" fmla="*/ 0 w 32"/>
                <a:gd name="T13" fmla="*/ 0 h 24"/>
                <a:gd name="T14" fmla="*/ 0 w 32"/>
                <a:gd name="T15" fmla="*/ 0 h 24"/>
                <a:gd name="T16" fmla="*/ 3 w 32"/>
                <a:gd name="T17" fmla="*/ 5 h 24"/>
                <a:gd name="T18" fmla="*/ 3 w 32"/>
                <a:gd name="T19" fmla="*/ 5 h 24"/>
                <a:gd name="T20" fmla="*/ 14 w 32"/>
                <a:gd name="T21" fmla="*/ 14 h 24"/>
                <a:gd name="T22" fmla="*/ 14 w 32"/>
                <a:gd name="T23" fmla="*/ 14 h 24"/>
                <a:gd name="T24" fmla="*/ 26 w 32"/>
                <a:gd name="T25" fmla="*/ 20 h 24"/>
                <a:gd name="T26" fmla="*/ 26 w 32"/>
                <a:gd name="T27" fmla="*/ 20 h 24"/>
                <a:gd name="T28" fmla="*/ 31 w 32"/>
                <a:gd name="T29" fmla="*/ 23 h 24"/>
                <a:gd name="T30" fmla="*/ 31 w 32"/>
                <a:gd name="T31" fmla="*/ 23 h 24"/>
                <a:gd name="T32" fmla="*/ 28 w 32"/>
                <a:gd name="T3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4">
                  <a:moveTo>
                    <a:pt x="28" y="17"/>
                  </a:moveTo>
                  <a:lnTo>
                    <a:pt x="28" y="17"/>
                  </a:lnTo>
                  <a:lnTo>
                    <a:pt x="17" y="8"/>
                  </a:lnTo>
                  <a:lnTo>
                    <a:pt x="17" y="8"/>
                  </a:lnTo>
                  <a:lnTo>
                    <a:pt x="5" y="2"/>
                  </a:lnTo>
                  <a:lnTo>
                    <a:pt x="5" y="2"/>
                  </a:lnTo>
                  <a:lnTo>
                    <a:pt x="0" y="0"/>
                  </a:lnTo>
                  <a:lnTo>
                    <a:pt x="0" y="0"/>
                  </a:lnTo>
                  <a:lnTo>
                    <a:pt x="3" y="5"/>
                  </a:lnTo>
                  <a:lnTo>
                    <a:pt x="3" y="5"/>
                  </a:lnTo>
                  <a:lnTo>
                    <a:pt x="14" y="14"/>
                  </a:lnTo>
                  <a:lnTo>
                    <a:pt x="14" y="14"/>
                  </a:lnTo>
                  <a:lnTo>
                    <a:pt x="26" y="20"/>
                  </a:lnTo>
                  <a:lnTo>
                    <a:pt x="26" y="20"/>
                  </a:lnTo>
                  <a:lnTo>
                    <a:pt x="31" y="23"/>
                  </a:lnTo>
                  <a:lnTo>
                    <a:pt x="31" y="23"/>
                  </a:lnTo>
                  <a:lnTo>
                    <a:pt x="28"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145"/>
            <p:cNvSpPr>
              <a:spLocks noChangeArrowheads="1"/>
            </p:cNvSpPr>
            <p:nvPr/>
          </p:nvSpPr>
          <p:spPr bwMode="auto">
            <a:xfrm>
              <a:off x="9280525" y="2555875"/>
              <a:ext cx="11113" cy="7938"/>
            </a:xfrm>
            <a:custGeom>
              <a:avLst/>
              <a:gdLst>
                <a:gd name="T0" fmla="*/ 17 w 32"/>
                <a:gd name="T1" fmla="*/ 6 h 21"/>
                <a:gd name="T2" fmla="*/ 17 w 32"/>
                <a:gd name="T3" fmla="*/ 6 h 21"/>
                <a:gd name="T4" fmla="*/ 5 w 32"/>
                <a:gd name="T5" fmla="*/ 0 h 21"/>
                <a:gd name="T6" fmla="*/ 5 w 32"/>
                <a:gd name="T7" fmla="*/ 0 h 21"/>
                <a:gd name="T8" fmla="*/ 0 w 32"/>
                <a:gd name="T9" fmla="*/ 0 h 21"/>
                <a:gd name="T10" fmla="*/ 0 w 32"/>
                <a:gd name="T11" fmla="*/ 0 h 21"/>
                <a:gd name="T12" fmla="*/ 3 w 32"/>
                <a:gd name="T13" fmla="*/ 6 h 21"/>
                <a:gd name="T14" fmla="*/ 3 w 32"/>
                <a:gd name="T15" fmla="*/ 6 h 21"/>
                <a:gd name="T16" fmla="*/ 14 w 32"/>
                <a:gd name="T17" fmla="*/ 14 h 21"/>
                <a:gd name="T18" fmla="*/ 14 w 32"/>
                <a:gd name="T19" fmla="*/ 14 h 21"/>
                <a:gd name="T20" fmla="*/ 26 w 32"/>
                <a:gd name="T21" fmla="*/ 20 h 21"/>
                <a:gd name="T22" fmla="*/ 26 w 32"/>
                <a:gd name="T23" fmla="*/ 20 h 21"/>
                <a:gd name="T24" fmla="*/ 31 w 32"/>
                <a:gd name="T25" fmla="*/ 20 h 21"/>
                <a:gd name="T26" fmla="*/ 31 w 32"/>
                <a:gd name="T27" fmla="*/ 20 h 21"/>
                <a:gd name="T28" fmla="*/ 28 w 32"/>
                <a:gd name="T29" fmla="*/ 14 h 21"/>
                <a:gd name="T30" fmla="*/ 28 w 32"/>
                <a:gd name="T31" fmla="*/ 14 h 21"/>
                <a:gd name="T32" fmla="*/ 17 w 32"/>
                <a:gd name="T3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17" y="6"/>
                  </a:move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lnTo>
                    <a:pt x="28" y="14"/>
                  </a:lnTo>
                  <a:lnTo>
                    <a:pt x="17"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146"/>
            <p:cNvSpPr>
              <a:spLocks noChangeArrowheads="1"/>
            </p:cNvSpPr>
            <p:nvPr/>
          </p:nvSpPr>
          <p:spPr bwMode="auto">
            <a:xfrm>
              <a:off x="8956675" y="2576513"/>
              <a:ext cx="128588" cy="90487"/>
            </a:xfrm>
            <a:custGeom>
              <a:avLst/>
              <a:gdLst>
                <a:gd name="T0" fmla="*/ 0 w 358"/>
                <a:gd name="T1" fmla="*/ 12 h 250"/>
                <a:gd name="T2" fmla="*/ 0 w 358"/>
                <a:gd name="T3" fmla="*/ 12 h 250"/>
                <a:gd name="T4" fmla="*/ 5 w 358"/>
                <a:gd name="T5" fmla="*/ 112 h 250"/>
                <a:gd name="T6" fmla="*/ 5 w 358"/>
                <a:gd name="T7" fmla="*/ 112 h 250"/>
                <a:gd name="T8" fmla="*/ 11 w 358"/>
                <a:gd name="T9" fmla="*/ 20 h 250"/>
                <a:gd name="T10" fmla="*/ 11 w 358"/>
                <a:gd name="T11" fmla="*/ 20 h 250"/>
                <a:gd name="T12" fmla="*/ 88 w 358"/>
                <a:gd name="T13" fmla="*/ 77 h 250"/>
                <a:gd name="T14" fmla="*/ 134 w 358"/>
                <a:gd name="T15" fmla="*/ 106 h 250"/>
                <a:gd name="T16" fmla="*/ 177 w 358"/>
                <a:gd name="T17" fmla="*/ 138 h 250"/>
                <a:gd name="T18" fmla="*/ 223 w 358"/>
                <a:gd name="T19" fmla="*/ 166 h 250"/>
                <a:gd name="T20" fmla="*/ 266 w 358"/>
                <a:gd name="T21" fmla="*/ 195 h 250"/>
                <a:gd name="T22" fmla="*/ 266 w 358"/>
                <a:gd name="T23" fmla="*/ 195 h 250"/>
                <a:gd name="T24" fmla="*/ 357 w 358"/>
                <a:gd name="T25" fmla="*/ 249 h 250"/>
                <a:gd name="T26" fmla="*/ 357 w 358"/>
                <a:gd name="T27" fmla="*/ 249 h 250"/>
                <a:gd name="T28" fmla="*/ 272 w 358"/>
                <a:gd name="T29" fmla="*/ 183 h 250"/>
                <a:gd name="T30" fmla="*/ 229 w 358"/>
                <a:gd name="T31" fmla="*/ 155 h 250"/>
                <a:gd name="T32" fmla="*/ 186 w 358"/>
                <a:gd name="T33" fmla="*/ 123 h 250"/>
                <a:gd name="T34" fmla="*/ 143 w 358"/>
                <a:gd name="T35" fmla="*/ 94 h 250"/>
                <a:gd name="T36" fmla="*/ 97 w 358"/>
                <a:gd name="T37" fmla="*/ 63 h 250"/>
                <a:gd name="T38" fmla="*/ 97 w 358"/>
                <a:gd name="T39" fmla="*/ 63 h 250"/>
                <a:gd name="T40" fmla="*/ 8 w 358"/>
                <a:gd name="T41" fmla="*/ 6 h 250"/>
                <a:gd name="T42" fmla="*/ 0 w 358"/>
                <a:gd name="T43" fmla="*/ 0 h 250"/>
                <a:gd name="T44" fmla="*/ 0 w 358"/>
                <a:gd name="T45"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8" h="250">
                  <a:moveTo>
                    <a:pt x="0" y="12"/>
                  </a:moveTo>
                  <a:lnTo>
                    <a:pt x="0" y="12"/>
                  </a:lnTo>
                  <a:lnTo>
                    <a:pt x="5" y="112"/>
                  </a:lnTo>
                  <a:lnTo>
                    <a:pt x="5" y="112"/>
                  </a:lnTo>
                  <a:lnTo>
                    <a:pt x="11" y="20"/>
                  </a:lnTo>
                  <a:lnTo>
                    <a:pt x="11" y="20"/>
                  </a:lnTo>
                  <a:lnTo>
                    <a:pt x="88" y="77"/>
                  </a:lnTo>
                  <a:lnTo>
                    <a:pt x="134" y="106"/>
                  </a:lnTo>
                  <a:lnTo>
                    <a:pt x="177" y="138"/>
                  </a:lnTo>
                  <a:lnTo>
                    <a:pt x="223" y="166"/>
                  </a:lnTo>
                  <a:lnTo>
                    <a:pt x="266" y="195"/>
                  </a:lnTo>
                  <a:lnTo>
                    <a:pt x="266" y="195"/>
                  </a:lnTo>
                  <a:lnTo>
                    <a:pt x="357" y="249"/>
                  </a:lnTo>
                  <a:lnTo>
                    <a:pt x="357" y="249"/>
                  </a:lnTo>
                  <a:lnTo>
                    <a:pt x="272" y="183"/>
                  </a:lnTo>
                  <a:lnTo>
                    <a:pt x="229" y="155"/>
                  </a:lnTo>
                  <a:lnTo>
                    <a:pt x="186" y="123"/>
                  </a:lnTo>
                  <a:lnTo>
                    <a:pt x="143" y="94"/>
                  </a:lnTo>
                  <a:lnTo>
                    <a:pt x="97" y="63"/>
                  </a:lnTo>
                  <a:lnTo>
                    <a:pt x="97" y="63"/>
                  </a:lnTo>
                  <a:lnTo>
                    <a:pt x="8" y="6"/>
                  </a:lnTo>
                  <a:lnTo>
                    <a:pt x="0" y="0"/>
                  </a:lnTo>
                  <a:lnTo>
                    <a:pt x="0" y="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 name="Freeform 147"/>
            <p:cNvSpPr>
              <a:spLocks noChangeArrowheads="1"/>
            </p:cNvSpPr>
            <p:nvPr/>
          </p:nvSpPr>
          <p:spPr bwMode="auto">
            <a:xfrm>
              <a:off x="9159875" y="2717800"/>
              <a:ext cx="165100" cy="146050"/>
            </a:xfrm>
            <a:custGeom>
              <a:avLst/>
              <a:gdLst>
                <a:gd name="T0" fmla="*/ 343 w 459"/>
                <a:gd name="T1" fmla="*/ 220 h 404"/>
                <a:gd name="T2" fmla="*/ 286 w 459"/>
                <a:gd name="T3" fmla="*/ 183 h 404"/>
                <a:gd name="T4" fmla="*/ 286 w 459"/>
                <a:gd name="T5" fmla="*/ 183 h 404"/>
                <a:gd name="T6" fmla="*/ 232 w 459"/>
                <a:gd name="T7" fmla="*/ 143 h 404"/>
                <a:gd name="T8" fmla="*/ 232 w 459"/>
                <a:gd name="T9" fmla="*/ 143 h 404"/>
                <a:gd name="T10" fmla="*/ 175 w 459"/>
                <a:gd name="T11" fmla="*/ 105 h 404"/>
                <a:gd name="T12" fmla="*/ 175 w 459"/>
                <a:gd name="T13" fmla="*/ 105 h 404"/>
                <a:gd name="T14" fmla="*/ 117 w 459"/>
                <a:gd name="T15" fmla="*/ 71 h 404"/>
                <a:gd name="T16" fmla="*/ 89 w 459"/>
                <a:gd name="T17" fmla="*/ 51 h 404"/>
                <a:gd name="T18" fmla="*/ 89 w 459"/>
                <a:gd name="T19" fmla="*/ 51 h 404"/>
                <a:gd name="T20" fmla="*/ 60 w 459"/>
                <a:gd name="T21" fmla="*/ 34 h 404"/>
                <a:gd name="T22" fmla="*/ 60 w 459"/>
                <a:gd name="T23" fmla="*/ 34 h 404"/>
                <a:gd name="T24" fmla="*/ 0 w 459"/>
                <a:gd name="T25" fmla="*/ 0 h 404"/>
                <a:gd name="T26" fmla="*/ 0 w 459"/>
                <a:gd name="T27" fmla="*/ 0 h 404"/>
                <a:gd name="T28" fmla="*/ 54 w 459"/>
                <a:gd name="T29" fmla="*/ 40 h 404"/>
                <a:gd name="T30" fmla="*/ 54 w 459"/>
                <a:gd name="T31" fmla="*/ 40 h 404"/>
                <a:gd name="T32" fmla="*/ 83 w 459"/>
                <a:gd name="T33" fmla="*/ 60 h 404"/>
                <a:gd name="T34" fmla="*/ 112 w 459"/>
                <a:gd name="T35" fmla="*/ 80 h 404"/>
                <a:gd name="T36" fmla="*/ 112 w 459"/>
                <a:gd name="T37" fmla="*/ 80 h 404"/>
                <a:gd name="T38" fmla="*/ 166 w 459"/>
                <a:gd name="T39" fmla="*/ 120 h 404"/>
                <a:gd name="T40" fmla="*/ 166 w 459"/>
                <a:gd name="T41" fmla="*/ 120 h 404"/>
                <a:gd name="T42" fmla="*/ 223 w 459"/>
                <a:gd name="T43" fmla="*/ 157 h 404"/>
                <a:gd name="T44" fmla="*/ 223 w 459"/>
                <a:gd name="T45" fmla="*/ 157 h 404"/>
                <a:gd name="T46" fmla="*/ 278 w 459"/>
                <a:gd name="T47" fmla="*/ 194 h 404"/>
                <a:gd name="T48" fmla="*/ 335 w 459"/>
                <a:gd name="T49" fmla="*/ 234 h 404"/>
                <a:gd name="T50" fmla="*/ 335 w 459"/>
                <a:gd name="T51" fmla="*/ 234 h 404"/>
                <a:gd name="T52" fmla="*/ 447 w 459"/>
                <a:gd name="T53" fmla="*/ 306 h 404"/>
                <a:gd name="T54" fmla="*/ 447 w 459"/>
                <a:gd name="T55" fmla="*/ 306 h 404"/>
                <a:gd name="T56" fmla="*/ 449 w 459"/>
                <a:gd name="T57" fmla="*/ 355 h 404"/>
                <a:gd name="T58" fmla="*/ 449 w 459"/>
                <a:gd name="T59" fmla="*/ 355 h 404"/>
                <a:gd name="T60" fmla="*/ 452 w 459"/>
                <a:gd name="T61" fmla="*/ 403 h 404"/>
                <a:gd name="T62" fmla="*/ 452 w 459"/>
                <a:gd name="T63" fmla="*/ 403 h 404"/>
                <a:gd name="T64" fmla="*/ 455 w 459"/>
                <a:gd name="T65" fmla="*/ 355 h 404"/>
                <a:gd name="T66" fmla="*/ 455 w 459"/>
                <a:gd name="T67" fmla="*/ 355 h 404"/>
                <a:gd name="T68" fmla="*/ 458 w 459"/>
                <a:gd name="T69" fmla="*/ 303 h 404"/>
                <a:gd name="T70" fmla="*/ 458 w 459"/>
                <a:gd name="T71" fmla="*/ 300 h 404"/>
                <a:gd name="T72" fmla="*/ 455 w 459"/>
                <a:gd name="T73" fmla="*/ 300 h 404"/>
                <a:gd name="T74" fmla="*/ 455 w 459"/>
                <a:gd name="T75" fmla="*/ 300 h 404"/>
                <a:gd name="T76" fmla="*/ 343 w 459"/>
                <a:gd name="T77" fmla="*/ 22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404">
                  <a:moveTo>
                    <a:pt x="343" y="220"/>
                  </a:moveTo>
                  <a:lnTo>
                    <a:pt x="286" y="183"/>
                  </a:lnTo>
                  <a:lnTo>
                    <a:pt x="286" y="183"/>
                  </a:lnTo>
                  <a:lnTo>
                    <a:pt x="232" y="143"/>
                  </a:lnTo>
                  <a:lnTo>
                    <a:pt x="232" y="143"/>
                  </a:lnTo>
                  <a:lnTo>
                    <a:pt x="175" y="105"/>
                  </a:lnTo>
                  <a:lnTo>
                    <a:pt x="175" y="105"/>
                  </a:lnTo>
                  <a:lnTo>
                    <a:pt x="117" y="71"/>
                  </a:lnTo>
                  <a:lnTo>
                    <a:pt x="89" y="51"/>
                  </a:lnTo>
                  <a:lnTo>
                    <a:pt x="89" y="51"/>
                  </a:lnTo>
                  <a:lnTo>
                    <a:pt x="60" y="34"/>
                  </a:lnTo>
                  <a:lnTo>
                    <a:pt x="60" y="34"/>
                  </a:lnTo>
                  <a:lnTo>
                    <a:pt x="0" y="0"/>
                  </a:lnTo>
                  <a:lnTo>
                    <a:pt x="0" y="0"/>
                  </a:lnTo>
                  <a:lnTo>
                    <a:pt x="54" y="40"/>
                  </a:lnTo>
                  <a:lnTo>
                    <a:pt x="54" y="40"/>
                  </a:lnTo>
                  <a:lnTo>
                    <a:pt x="83" y="60"/>
                  </a:lnTo>
                  <a:lnTo>
                    <a:pt x="112" y="80"/>
                  </a:lnTo>
                  <a:lnTo>
                    <a:pt x="112" y="80"/>
                  </a:lnTo>
                  <a:lnTo>
                    <a:pt x="166" y="120"/>
                  </a:lnTo>
                  <a:lnTo>
                    <a:pt x="166" y="120"/>
                  </a:lnTo>
                  <a:lnTo>
                    <a:pt x="223" y="157"/>
                  </a:lnTo>
                  <a:lnTo>
                    <a:pt x="223" y="157"/>
                  </a:lnTo>
                  <a:lnTo>
                    <a:pt x="278" y="194"/>
                  </a:lnTo>
                  <a:lnTo>
                    <a:pt x="335" y="234"/>
                  </a:lnTo>
                  <a:lnTo>
                    <a:pt x="335" y="234"/>
                  </a:lnTo>
                  <a:lnTo>
                    <a:pt x="447" y="306"/>
                  </a:lnTo>
                  <a:lnTo>
                    <a:pt x="447" y="306"/>
                  </a:lnTo>
                  <a:lnTo>
                    <a:pt x="449" y="355"/>
                  </a:lnTo>
                  <a:lnTo>
                    <a:pt x="449" y="355"/>
                  </a:lnTo>
                  <a:lnTo>
                    <a:pt x="452" y="403"/>
                  </a:lnTo>
                  <a:lnTo>
                    <a:pt x="452" y="403"/>
                  </a:lnTo>
                  <a:lnTo>
                    <a:pt x="455" y="355"/>
                  </a:lnTo>
                  <a:lnTo>
                    <a:pt x="455" y="355"/>
                  </a:lnTo>
                  <a:lnTo>
                    <a:pt x="458" y="303"/>
                  </a:lnTo>
                  <a:lnTo>
                    <a:pt x="458" y="300"/>
                  </a:lnTo>
                  <a:lnTo>
                    <a:pt x="455" y="300"/>
                  </a:lnTo>
                  <a:lnTo>
                    <a:pt x="455" y="300"/>
                  </a:lnTo>
                  <a:lnTo>
                    <a:pt x="343"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148"/>
            <p:cNvSpPr>
              <a:spLocks noChangeArrowheads="1"/>
            </p:cNvSpPr>
            <p:nvPr/>
          </p:nvSpPr>
          <p:spPr bwMode="auto">
            <a:xfrm>
              <a:off x="8956675" y="2535238"/>
              <a:ext cx="366713" cy="284162"/>
            </a:xfrm>
            <a:custGeom>
              <a:avLst/>
              <a:gdLst>
                <a:gd name="T0" fmla="*/ 0 w 1018"/>
                <a:gd name="T1" fmla="*/ 0 h 791"/>
                <a:gd name="T2" fmla="*/ 0 w 1018"/>
                <a:gd name="T3" fmla="*/ 5 h 791"/>
                <a:gd name="T4" fmla="*/ 0 w 1018"/>
                <a:gd name="T5" fmla="*/ 57 h 791"/>
                <a:gd name="T6" fmla="*/ 3 w 1018"/>
                <a:gd name="T7" fmla="*/ 108 h 791"/>
                <a:gd name="T8" fmla="*/ 6 w 1018"/>
                <a:gd name="T9" fmla="*/ 57 h 791"/>
                <a:gd name="T10" fmla="*/ 6 w 1018"/>
                <a:gd name="T11" fmla="*/ 14 h 791"/>
                <a:gd name="T12" fmla="*/ 63 w 1018"/>
                <a:gd name="T13" fmla="*/ 54 h 791"/>
                <a:gd name="T14" fmla="*/ 126 w 1018"/>
                <a:gd name="T15" fmla="*/ 97 h 791"/>
                <a:gd name="T16" fmla="*/ 249 w 1018"/>
                <a:gd name="T17" fmla="*/ 186 h 791"/>
                <a:gd name="T18" fmla="*/ 375 w 1018"/>
                <a:gd name="T19" fmla="*/ 272 h 791"/>
                <a:gd name="T20" fmla="*/ 501 w 1018"/>
                <a:gd name="T21" fmla="*/ 357 h 791"/>
                <a:gd name="T22" fmla="*/ 627 w 1018"/>
                <a:gd name="T23" fmla="*/ 444 h 791"/>
                <a:gd name="T24" fmla="*/ 756 w 1018"/>
                <a:gd name="T25" fmla="*/ 527 h 791"/>
                <a:gd name="T26" fmla="*/ 882 w 1018"/>
                <a:gd name="T27" fmla="*/ 610 h 791"/>
                <a:gd name="T28" fmla="*/ 948 w 1018"/>
                <a:gd name="T29" fmla="*/ 650 h 791"/>
                <a:gd name="T30" fmla="*/ 1011 w 1018"/>
                <a:gd name="T31" fmla="*/ 690 h 791"/>
                <a:gd name="T32" fmla="*/ 1011 w 1018"/>
                <a:gd name="T33" fmla="*/ 739 h 791"/>
                <a:gd name="T34" fmla="*/ 1014 w 1018"/>
                <a:gd name="T35" fmla="*/ 790 h 791"/>
                <a:gd name="T36" fmla="*/ 1017 w 1018"/>
                <a:gd name="T37" fmla="*/ 739 h 791"/>
                <a:gd name="T38" fmla="*/ 1017 w 1018"/>
                <a:gd name="T39" fmla="*/ 687 h 791"/>
                <a:gd name="T40" fmla="*/ 1017 w 1018"/>
                <a:gd name="T41" fmla="*/ 687 h 791"/>
                <a:gd name="T42" fmla="*/ 1017 w 1018"/>
                <a:gd name="T43" fmla="*/ 684 h 791"/>
                <a:gd name="T44" fmla="*/ 954 w 1018"/>
                <a:gd name="T45" fmla="*/ 641 h 791"/>
                <a:gd name="T46" fmla="*/ 891 w 1018"/>
                <a:gd name="T47" fmla="*/ 595 h 791"/>
                <a:gd name="T48" fmla="*/ 768 w 1018"/>
                <a:gd name="T49" fmla="*/ 509 h 791"/>
                <a:gd name="T50" fmla="*/ 642 w 1018"/>
                <a:gd name="T51" fmla="*/ 423 h 791"/>
                <a:gd name="T52" fmla="*/ 516 w 1018"/>
                <a:gd name="T53" fmla="*/ 338 h 791"/>
                <a:gd name="T54" fmla="*/ 390 w 1018"/>
                <a:gd name="T55" fmla="*/ 252 h 791"/>
                <a:gd name="T56" fmla="*/ 261 w 1018"/>
                <a:gd name="T57" fmla="*/ 169 h 791"/>
                <a:gd name="T58" fmla="*/ 135 w 1018"/>
                <a:gd name="T59" fmla="*/ 85 h 791"/>
                <a:gd name="T60" fmla="*/ 69 w 1018"/>
                <a:gd name="T61" fmla="*/ 43 h 791"/>
                <a:gd name="T62" fmla="*/ 6 w 1018"/>
                <a:gd name="T63" fmla="*/ 3 h 791"/>
                <a:gd name="T64" fmla="*/ 0 w 1018"/>
                <a:gd name="T6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8" h="791">
                  <a:moveTo>
                    <a:pt x="0" y="0"/>
                  </a:moveTo>
                  <a:lnTo>
                    <a:pt x="0" y="5"/>
                  </a:lnTo>
                  <a:lnTo>
                    <a:pt x="0" y="57"/>
                  </a:lnTo>
                  <a:lnTo>
                    <a:pt x="3" y="108"/>
                  </a:lnTo>
                  <a:lnTo>
                    <a:pt x="6" y="57"/>
                  </a:lnTo>
                  <a:lnTo>
                    <a:pt x="6" y="14"/>
                  </a:lnTo>
                  <a:lnTo>
                    <a:pt x="63" y="54"/>
                  </a:lnTo>
                  <a:lnTo>
                    <a:pt x="126" y="97"/>
                  </a:lnTo>
                  <a:lnTo>
                    <a:pt x="249" y="186"/>
                  </a:lnTo>
                  <a:lnTo>
                    <a:pt x="375" y="272"/>
                  </a:lnTo>
                  <a:lnTo>
                    <a:pt x="501" y="357"/>
                  </a:lnTo>
                  <a:lnTo>
                    <a:pt x="627" y="444"/>
                  </a:lnTo>
                  <a:lnTo>
                    <a:pt x="756" y="527"/>
                  </a:lnTo>
                  <a:lnTo>
                    <a:pt x="882" y="610"/>
                  </a:lnTo>
                  <a:lnTo>
                    <a:pt x="948" y="650"/>
                  </a:lnTo>
                  <a:lnTo>
                    <a:pt x="1011" y="690"/>
                  </a:lnTo>
                  <a:lnTo>
                    <a:pt x="1011" y="739"/>
                  </a:lnTo>
                  <a:lnTo>
                    <a:pt x="1014" y="790"/>
                  </a:lnTo>
                  <a:lnTo>
                    <a:pt x="1017" y="739"/>
                  </a:lnTo>
                  <a:lnTo>
                    <a:pt x="1017" y="687"/>
                  </a:lnTo>
                  <a:lnTo>
                    <a:pt x="1017" y="687"/>
                  </a:lnTo>
                  <a:lnTo>
                    <a:pt x="1017" y="684"/>
                  </a:lnTo>
                  <a:lnTo>
                    <a:pt x="954" y="641"/>
                  </a:lnTo>
                  <a:lnTo>
                    <a:pt x="891" y="595"/>
                  </a:lnTo>
                  <a:lnTo>
                    <a:pt x="768" y="509"/>
                  </a:lnTo>
                  <a:lnTo>
                    <a:pt x="642" y="423"/>
                  </a:lnTo>
                  <a:lnTo>
                    <a:pt x="516" y="338"/>
                  </a:lnTo>
                  <a:lnTo>
                    <a:pt x="390" y="252"/>
                  </a:lnTo>
                  <a:lnTo>
                    <a:pt x="261" y="169"/>
                  </a:lnTo>
                  <a:lnTo>
                    <a:pt x="135" y="85"/>
                  </a:lnTo>
                  <a:lnTo>
                    <a:pt x="69" y="43"/>
                  </a:lnTo>
                  <a:lnTo>
                    <a:pt x="6" y="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 name="Freeform 149"/>
            <p:cNvSpPr>
              <a:spLocks noChangeArrowheads="1"/>
            </p:cNvSpPr>
            <p:nvPr/>
          </p:nvSpPr>
          <p:spPr bwMode="auto">
            <a:xfrm>
              <a:off x="8955088" y="2619375"/>
              <a:ext cx="88900" cy="100013"/>
            </a:xfrm>
            <a:custGeom>
              <a:avLst/>
              <a:gdLst>
                <a:gd name="T0" fmla="*/ 157 w 247"/>
                <a:gd name="T1" fmla="*/ 221 h 276"/>
                <a:gd name="T2" fmla="*/ 157 w 247"/>
                <a:gd name="T3" fmla="*/ 221 h 276"/>
                <a:gd name="T4" fmla="*/ 209 w 247"/>
                <a:gd name="T5" fmla="*/ 255 h 276"/>
                <a:gd name="T6" fmla="*/ 209 w 247"/>
                <a:gd name="T7" fmla="*/ 255 h 276"/>
                <a:gd name="T8" fmla="*/ 160 w 247"/>
                <a:gd name="T9" fmla="*/ 218 h 276"/>
                <a:gd name="T10" fmla="*/ 160 w 247"/>
                <a:gd name="T11" fmla="*/ 218 h 276"/>
                <a:gd name="T12" fmla="*/ 111 w 247"/>
                <a:gd name="T13" fmla="*/ 181 h 276"/>
                <a:gd name="T14" fmla="*/ 111 w 247"/>
                <a:gd name="T15" fmla="*/ 181 h 276"/>
                <a:gd name="T16" fmla="*/ 17 w 247"/>
                <a:gd name="T17" fmla="*/ 115 h 276"/>
                <a:gd name="T18" fmla="*/ 17 w 247"/>
                <a:gd name="T19" fmla="*/ 115 h 276"/>
                <a:gd name="T20" fmla="*/ 17 w 247"/>
                <a:gd name="T21" fmla="*/ 32 h 276"/>
                <a:gd name="T22" fmla="*/ 17 w 247"/>
                <a:gd name="T23" fmla="*/ 32 h 276"/>
                <a:gd name="T24" fmla="*/ 63 w 247"/>
                <a:gd name="T25" fmla="*/ 63 h 276"/>
                <a:gd name="T26" fmla="*/ 63 w 247"/>
                <a:gd name="T27" fmla="*/ 63 h 276"/>
                <a:gd name="T28" fmla="*/ 120 w 247"/>
                <a:gd name="T29" fmla="*/ 101 h 276"/>
                <a:gd name="T30" fmla="*/ 120 w 247"/>
                <a:gd name="T31" fmla="*/ 101 h 276"/>
                <a:gd name="T32" fmla="*/ 237 w 247"/>
                <a:gd name="T33" fmla="*/ 175 h 276"/>
                <a:gd name="T34" fmla="*/ 237 w 247"/>
                <a:gd name="T35" fmla="*/ 175 h 276"/>
                <a:gd name="T36" fmla="*/ 237 w 247"/>
                <a:gd name="T37" fmla="*/ 224 h 276"/>
                <a:gd name="T38" fmla="*/ 237 w 247"/>
                <a:gd name="T39" fmla="*/ 224 h 276"/>
                <a:gd name="T40" fmla="*/ 240 w 247"/>
                <a:gd name="T41" fmla="*/ 275 h 276"/>
                <a:gd name="T42" fmla="*/ 240 w 247"/>
                <a:gd name="T43" fmla="*/ 275 h 276"/>
                <a:gd name="T44" fmla="*/ 243 w 247"/>
                <a:gd name="T45" fmla="*/ 224 h 276"/>
                <a:gd name="T46" fmla="*/ 243 w 247"/>
                <a:gd name="T47" fmla="*/ 224 h 276"/>
                <a:gd name="T48" fmla="*/ 246 w 247"/>
                <a:gd name="T49" fmla="*/ 172 h 276"/>
                <a:gd name="T50" fmla="*/ 246 w 247"/>
                <a:gd name="T51" fmla="*/ 172 h 276"/>
                <a:gd name="T52" fmla="*/ 243 w 247"/>
                <a:gd name="T53" fmla="*/ 169 h 276"/>
                <a:gd name="T54" fmla="*/ 243 w 247"/>
                <a:gd name="T55" fmla="*/ 169 h 276"/>
                <a:gd name="T56" fmla="*/ 129 w 247"/>
                <a:gd name="T57" fmla="*/ 89 h 276"/>
                <a:gd name="T58" fmla="*/ 129 w 247"/>
                <a:gd name="T59" fmla="*/ 89 h 276"/>
                <a:gd name="T60" fmla="*/ 71 w 247"/>
                <a:gd name="T61" fmla="*/ 49 h 276"/>
                <a:gd name="T62" fmla="*/ 71 w 247"/>
                <a:gd name="T63" fmla="*/ 49 h 276"/>
                <a:gd name="T64" fmla="*/ 14 w 247"/>
                <a:gd name="T65" fmla="*/ 9 h 276"/>
                <a:gd name="T66" fmla="*/ 0 w 247"/>
                <a:gd name="T67" fmla="*/ 0 h 276"/>
                <a:gd name="T68" fmla="*/ 0 w 247"/>
                <a:gd name="T69" fmla="*/ 18 h 276"/>
                <a:gd name="T70" fmla="*/ 0 w 247"/>
                <a:gd name="T71" fmla="*/ 18 h 276"/>
                <a:gd name="T72" fmla="*/ 0 w 247"/>
                <a:gd name="T73" fmla="*/ 118 h 276"/>
                <a:gd name="T74" fmla="*/ 0 w 247"/>
                <a:gd name="T75" fmla="*/ 123 h 276"/>
                <a:gd name="T76" fmla="*/ 5 w 247"/>
                <a:gd name="T77" fmla="*/ 123 h 276"/>
                <a:gd name="T78" fmla="*/ 5 w 247"/>
                <a:gd name="T79" fmla="*/ 123 h 276"/>
                <a:gd name="T80" fmla="*/ 105 w 247"/>
                <a:gd name="T81" fmla="*/ 189 h 276"/>
                <a:gd name="T82" fmla="*/ 105 w 247"/>
                <a:gd name="T83" fmla="*/ 189 h 276"/>
                <a:gd name="T84" fmla="*/ 157 w 247"/>
                <a:gd name="T85" fmla="*/ 22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276">
                  <a:moveTo>
                    <a:pt x="157" y="221"/>
                  </a:moveTo>
                  <a:lnTo>
                    <a:pt x="157" y="221"/>
                  </a:lnTo>
                  <a:lnTo>
                    <a:pt x="209" y="255"/>
                  </a:lnTo>
                  <a:lnTo>
                    <a:pt x="209" y="255"/>
                  </a:lnTo>
                  <a:lnTo>
                    <a:pt x="160" y="218"/>
                  </a:lnTo>
                  <a:lnTo>
                    <a:pt x="160" y="218"/>
                  </a:lnTo>
                  <a:lnTo>
                    <a:pt x="111" y="181"/>
                  </a:lnTo>
                  <a:lnTo>
                    <a:pt x="111" y="181"/>
                  </a:lnTo>
                  <a:lnTo>
                    <a:pt x="17" y="115"/>
                  </a:lnTo>
                  <a:lnTo>
                    <a:pt x="17" y="115"/>
                  </a:lnTo>
                  <a:lnTo>
                    <a:pt x="17" y="32"/>
                  </a:lnTo>
                  <a:lnTo>
                    <a:pt x="17" y="32"/>
                  </a:lnTo>
                  <a:lnTo>
                    <a:pt x="63" y="63"/>
                  </a:lnTo>
                  <a:lnTo>
                    <a:pt x="63" y="63"/>
                  </a:lnTo>
                  <a:lnTo>
                    <a:pt x="120" y="101"/>
                  </a:lnTo>
                  <a:lnTo>
                    <a:pt x="120" y="101"/>
                  </a:lnTo>
                  <a:lnTo>
                    <a:pt x="237" y="175"/>
                  </a:lnTo>
                  <a:lnTo>
                    <a:pt x="237" y="175"/>
                  </a:lnTo>
                  <a:lnTo>
                    <a:pt x="237" y="224"/>
                  </a:lnTo>
                  <a:lnTo>
                    <a:pt x="237" y="224"/>
                  </a:lnTo>
                  <a:lnTo>
                    <a:pt x="240" y="275"/>
                  </a:lnTo>
                  <a:lnTo>
                    <a:pt x="240" y="275"/>
                  </a:lnTo>
                  <a:lnTo>
                    <a:pt x="243" y="224"/>
                  </a:lnTo>
                  <a:lnTo>
                    <a:pt x="243" y="224"/>
                  </a:lnTo>
                  <a:lnTo>
                    <a:pt x="246" y="172"/>
                  </a:lnTo>
                  <a:lnTo>
                    <a:pt x="246" y="172"/>
                  </a:lnTo>
                  <a:lnTo>
                    <a:pt x="243" y="169"/>
                  </a:lnTo>
                  <a:lnTo>
                    <a:pt x="243" y="169"/>
                  </a:lnTo>
                  <a:lnTo>
                    <a:pt x="129" y="89"/>
                  </a:lnTo>
                  <a:lnTo>
                    <a:pt x="129" y="89"/>
                  </a:lnTo>
                  <a:lnTo>
                    <a:pt x="71" y="49"/>
                  </a:lnTo>
                  <a:lnTo>
                    <a:pt x="71" y="49"/>
                  </a:lnTo>
                  <a:lnTo>
                    <a:pt x="14" y="9"/>
                  </a:lnTo>
                  <a:lnTo>
                    <a:pt x="0" y="0"/>
                  </a:lnTo>
                  <a:lnTo>
                    <a:pt x="0" y="18"/>
                  </a:lnTo>
                  <a:lnTo>
                    <a:pt x="0" y="18"/>
                  </a:lnTo>
                  <a:lnTo>
                    <a:pt x="0" y="118"/>
                  </a:lnTo>
                  <a:lnTo>
                    <a:pt x="0" y="123"/>
                  </a:lnTo>
                  <a:lnTo>
                    <a:pt x="5" y="123"/>
                  </a:lnTo>
                  <a:lnTo>
                    <a:pt x="5" y="123"/>
                  </a:lnTo>
                  <a:lnTo>
                    <a:pt x="105" y="189"/>
                  </a:lnTo>
                  <a:lnTo>
                    <a:pt x="105" y="189"/>
                  </a:lnTo>
                  <a:lnTo>
                    <a:pt x="157" y="2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150"/>
            <p:cNvSpPr>
              <a:spLocks noChangeArrowheads="1"/>
            </p:cNvSpPr>
            <p:nvPr/>
          </p:nvSpPr>
          <p:spPr bwMode="auto">
            <a:xfrm>
              <a:off x="9144000" y="2747963"/>
              <a:ext cx="85725" cy="96837"/>
            </a:xfrm>
            <a:custGeom>
              <a:avLst/>
              <a:gdLst>
                <a:gd name="T0" fmla="*/ 0 w 238"/>
                <a:gd name="T1" fmla="*/ 60 h 267"/>
                <a:gd name="T2" fmla="*/ 0 w 238"/>
                <a:gd name="T3" fmla="*/ 108 h 267"/>
                <a:gd name="T4" fmla="*/ 0 w 238"/>
                <a:gd name="T5" fmla="*/ 111 h 267"/>
                <a:gd name="T6" fmla="*/ 3 w 238"/>
                <a:gd name="T7" fmla="*/ 111 h 267"/>
                <a:gd name="T8" fmla="*/ 3 w 238"/>
                <a:gd name="T9" fmla="*/ 111 h 267"/>
                <a:gd name="T10" fmla="*/ 54 w 238"/>
                <a:gd name="T11" fmla="*/ 146 h 267"/>
                <a:gd name="T12" fmla="*/ 54 w 238"/>
                <a:gd name="T13" fmla="*/ 146 h 267"/>
                <a:gd name="T14" fmla="*/ 106 w 238"/>
                <a:gd name="T15" fmla="*/ 180 h 267"/>
                <a:gd name="T16" fmla="*/ 106 w 238"/>
                <a:gd name="T17" fmla="*/ 180 h 267"/>
                <a:gd name="T18" fmla="*/ 57 w 238"/>
                <a:gd name="T19" fmla="*/ 143 h 267"/>
                <a:gd name="T20" fmla="*/ 57 w 238"/>
                <a:gd name="T21" fmla="*/ 143 h 267"/>
                <a:gd name="T22" fmla="*/ 6 w 238"/>
                <a:gd name="T23" fmla="*/ 108 h 267"/>
                <a:gd name="T24" fmla="*/ 6 w 238"/>
                <a:gd name="T25" fmla="*/ 60 h 267"/>
                <a:gd name="T26" fmla="*/ 6 w 238"/>
                <a:gd name="T27" fmla="*/ 14 h 267"/>
                <a:gd name="T28" fmla="*/ 60 w 238"/>
                <a:gd name="T29" fmla="*/ 51 h 267"/>
                <a:gd name="T30" fmla="*/ 117 w 238"/>
                <a:gd name="T31" fmla="*/ 88 h 267"/>
                <a:gd name="T32" fmla="*/ 174 w 238"/>
                <a:gd name="T33" fmla="*/ 128 h 267"/>
                <a:gd name="T34" fmla="*/ 235 w 238"/>
                <a:gd name="T35" fmla="*/ 165 h 267"/>
                <a:gd name="T36" fmla="*/ 235 w 238"/>
                <a:gd name="T37" fmla="*/ 165 h 267"/>
                <a:gd name="T38" fmla="*/ 235 w 238"/>
                <a:gd name="T39" fmla="*/ 214 h 267"/>
                <a:gd name="T40" fmla="*/ 235 w 238"/>
                <a:gd name="T41" fmla="*/ 266 h 267"/>
                <a:gd name="T42" fmla="*/ 237 w 238"/>
                <a:gd name="T43" fmla="*/ 214 h 267"/>
                <a:gd name="T44" fmla="*/ 237 w 238"/>
                <a:gd name="T45" fmla="*/ 214 h 267"/>
                <a:gd name="T46" fmla="*/ 237 w 238"/>
                <a:gd name="T47" fmla="*/ 165 h 267"/>
                <a:gd name="T48" fmla="*/ 237 w 238"/>
                <a:gd name="T49" fmla="*/ 163 h 267"/>
                <a:gd name="T50" fmla="*/ 237 w 238"/>
                <a:gd name="T51" fmla="*/ 163 h 267"/>
                <a:gd name="T52" fmla="*/ 180 w 238"/>
                <a:gd name="T53" fmla="*/ 123 h 267"/>
                <a:gd name="T54" fmla="*/ 120 w 238"/>
                <a:gd name="T55" fmla="*/ 82 h 267"/>
                <a:gd name="T56" fmla="*/ 63 w 238"/>
                <a:gd name="T57" fmla="*/ 42 h 267"/>
                <a:gd name="T58" fmla="*/ 6 w 238"/>
                <a:gd name="T59" fmla="*/ 5 h 267"/>
                <a:gd name="T60" fmla="*/ 0 w 238"/>
                <a:gd name="T61" fmla="*/ 0 h 267"/>
                <a:gd name="T62" fmla="*/ 0 w 238"/>
                <a:gd name="T63" fmla="*/ 8 h 267"/>
                <a:gd name="T64" fmla="*/ 0 w 238"/>
                <a:gd name="T65" fmla="*/ 6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 h="267">
                  <a:moveTo>
                    <a:pt x="0" y="60"/>
                  </a:moveTo>
                  <a:lnTo>
                    <a:pt x="0" y="108"/>
                  </a:lnTo>
                  <a:lnTo>
                    <a:pt x="0" y="111"/>
                  </a:lnTo>
                  <a:lnTo>
                    <a:pt x="3" y="111"/>
                  </a:lnTo>
                  <a:lnTo>
                    <a:pt x="3" y="111"/>
                  </a:lnTo>
                  <a:lnTo>
                    <a:pt x="54" y="146"/>
                  </a:lnTo>
                  <a:lnTo>
                    <a:pt x="54" y="146"/>
                  </a:lnTo>
                  <a:lnTo>
                    <a:pt x="106" y="180"/>
                  </a:lnTo>
                  <a:lnTo>
                    <a:pt x="106" y="180"/>
                  </a:lnTo>
                  <a:lnTo>
                    <a:pt x="57" y="143"/>
                  </a:lnTo>
                  <a:lnTo>
                    <a:pt x="57" y="143"/>
                  </a:lnTo>
                  <a:lnTo>
                    <a:pt x="6" y="108"/>
                  </a:lnTo>
                  <a:lnTo>
                    <a:pt x="6" y="60"/>
                  </a:lnTo>
                  <a:lnTo>
                    <a:pt x="6" y="14"/>
                  </a:lnTo>
                  <a:lnTo>
                    <a:pt x="60" y="51"/>
                  </a:lnTo>
                  <a:lnTo>
                    <a:pt x="117" y="88"/>
                  </a:lnTo>
                  <a:lnTo>
                    <a:pt x="174" y="128"/>
                  </a:lnTo>
                  <a:lnTo>
                    <a:pt x="235" y="165"/>
                  </a:lnTo>
                  <a:lnTo>
                    <a:pt x="235" y="165"/>
                  </a:lnTo>
                  <a:lnTo>
                    <a:pt x="235" y="214"/>
                  </a:lnTo>
                  <a:lnTo>
                    <a:pt x="235" y="266"/>
                  </a:lnTo>
                  <a:lnTo>
                    <a:pt x="237" y="214"/>
                  </a:lnTo>
                  <a:lnTo>
                    <a:pt x="237" y="214"/>
                  </a:lnTo>
                  <a:lnTo>
                    <a:pt x="237" y="165"/>
                  </a:lnTo>
                  <a:lnTo>
                    <a:pt x="237" y="163"/>
                  </a:lnTo>
                  <a:lnTo>
                    <a:pt x="237" y="163"/>
                  </a:lnTo>
                  <a:lnTo>
                    <a:pt x="180" y="123"/>
                  </a:lnTo>
                  <a:lnTo>
                    <a:pt x="120" y="82"/>
                  </a:lnTo>
                  <a:lnTo>
                    <a:pt x="63" y="42"/>
                  </a:lnTo>
                  <a:lnTo>
                    <a:pt x="6" y="5"/>
                  </a:lnTo>
                  <a:lnTo>
                    <a:pt x="0" y="0"/>
                  </a:lnTo>
                  <a:lnTo>
                    <a:pt x="0" y="8"/>
                  </a:lnTo>
                  <a:lnTo>
                    <a:pt x="0"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151"/>
            <p:cNvSpPr>
              <a:spLocks noChangeArrowheads="1"/>
            </p:cNvSpPr>
            <p:nvPr/>
          </p:nvSpPr>
          <p:spPr bwMode="auto">
            <a:xfrm>
              <a:off x="9236075" y="2809875"/>
              <a:ext cx="88900" cy="96838"/>
            </a:xfrm>
            <a:custGeom>
              <a:avLst/>
              <a:gdLst>
                <a:gd name="T0" fmla="*/ 14 w 247"/>
                <a:gd name="T1" fmla="*/ 23 h 271"/>
                <a:gd name="T2" fmla="*/ 31 w 247"/>
                <a:gd name="T3" fmla="*/ 38 h 271"/>
                <a:gd name="T4" fmla="*/ 31 w 247"/>
                <a:gd name="T5" fmla="*/ 38 h 271"/>
                <a:gd name="T6" fmla="*/ 60 w 247"/>
                <a:gd name="T7" fmla="*/ 57 h 271"/>
                <a:gd name="T8" fmla="*/ 60 w 247"/>
                <a:gd name="T9" fmla="*/ 57 h 271"/>
                <a:gd name="T10" fmla="*/ 120 w 247"/>
                <a:gd name="T11" fmla="*/ 98 h 271"/>
                <a:gd name="T12" fmla="*/ 120 w 247"/>
                <a:gd name="T13" fmla="*/ 98 h 271"/>
                <a:gd name="T14" fmla="*/ 177 w 247"/>
                <a:gd name="T15" fmla="*/ 135 h 271"/>
                <a:gd name="T16" fmla="*/ 177 w 247"/>
                <a:gd name="T17" fmla="*/ 135 h 271"/>
                <a:gd name="T18" fmla="*/ 235 w 247"/>
                <a:gd name="T19" fmla="*/ 172 h 271"/>
                <a:gd name="T20" fmla="*/ 235 w 247"/>
                <a:gd name="T21" fmla="*/ 172 h 271"/>
                <a:gd name="T22" fmla="*/ 240 w 247"/>
                <a:gd name="T23" fmla="*/ 270 h 271"/>
                <a:gd name="T24" fmla="*/ 240 w 247"/>
                <a:gd name="T25" fmla="*/ 270 h 271"/>
                <a:gd name="T26" fmla="*/ 246 w 247"/>
                <a:gd name="T27" fmla="*/ 169 h 271"/>
                <a:gd name="T28" fmla="*/ 246 w 247"/>
                <a:gd name="T29" fmla="*/ 167 h 271"/>
                <a:gd name="T30" fmla="*/ 243 w 247"/>
                <a:gd name="T31" fmla="*/ 164 h 271"/>
                <a:gd name="T32" fmla="*/ 243 w 247"/>
                <a:gd name="T33" fmla="*/ 164 h 271"/>
                <a:gd name="T34" fmla="*/ 186 w 247"/>
                <a:gd name="T35" fmla="*/ 123 h 271"/>
                <a:gd name="T36" fmla="*/ 186 w 247"/>
                <a:gd name="T37" fmla="*/ 123 h 271"/>
                <a:gd name="T38" fmla="*/ 129 w 247"/>
                <a:gd name="T39" fmla="*/ 83 h 271"/>
                <a:gd name="T40" fmla="*/ 129 w 247"/>
                <a:gd name="T41" fmla="*/ 83 h 271"/>
                <a:gd name="T42" fmla="*/ 71 w 247"/>
                <a:gd name="T43" fmla="*/ 43 h 271"/>
                <a:gd name="T44" fmla="*/ 71 w 247"/>
                <a:gd name="T45" fmla="*/ 43 h 271"/>
                <a:gd name="T46" fmla="*/ 40 w 247"/>
                <a:gd name="T47" fmla="*/ 26 h 271"/>
                <a:gd name="T48" fmla="*/ 11 w 247"/>
                <a:gd name="T49" fmla="*/ 6 h 271"/>
                <a:gd name="T50" fmla="*/ 0 w 247"/>
                <a:gd name="T51" fmla="*/ 0 h 271"/>
                <a:gd name="T52" fmla="*/ 0 w 247"/>
                <a:gd name="T53" fmla="*/ 12 h 271"/>
                <a:gd name="T54" fmla="*/ 0 w 247"/>
                <a:gd name="T55" fmla="*/ 12 h 271"/>
                <a:gd name="T56" fmla="*/ 3 w 247"/>
                <a:gd name="T57" fmla="*/ 63 h 271"/>
                <a:gd name="T58" fmla="*/ 3 w 247"/>
                <a:gd name="T59" fmla="*/ 63 h 271"/>
                <a:gd name="T60" fmla="*/ 5 w 247"/>
                <a:gd name="T61" fmla="*/ 112 h 271"/>
                <a:gd name="T62" fmla="*/ 5 w 247"/>
                <a:gd name="T63" fmla="*/ 115 h 271"/>
                <a:gd name="T64" fmla="*/ 5 w 247"/>
                <a:gd name="T65" fmla="*/ 115 h 271"/>
                <a:gd name="T66" fmla="*/ 5 w 247"/>
                <a:gd name="T67" fmla="*/ 115 h 271"/>
                <a:gd name="T68" fmla="*/ 43 w 247"/>
                <a:gd name="T69" fmla="*/ 138 h 271"/>
                <a:gd name="T70" fmla="*/ 43 w 247"/>
                <a:gd name="T71" fmla="*/ 138 h 271"/>
                <a:gd name="T72" fmla="*/ 11 w 247"/>
                <a:gd name="T73" fmla="*/ 112 h 271"/>
                <a:gd name="T74" fmla="*/ 11 w 247"/>
                <a:gd name="T75" fmla="*/ 112 h 271"/>
                <a:gd name="T76" fmla="*/ 11 w 247"/>
                <a:gd name="T77" fmla="*/ 63 h 271"/>
                <a:gd name="T78" fmla="*/ 11 w 247"/>
                <a:gd name="T79" fmla="*/ 63 h 271"/>
                <a:gd name="T80" fmla="*/ 14 w 247"/>
                <a:gd name="T81" fmla="*/ 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271">
                  <a:moveTo>
                    <a:pt x="14" y="23"/>
                  </a:moveTo>
                  <a:lnTo>
                    <a:pt x="31" y="38"/>
                  </a:lnTo>
                  <a:lnTo>
                    <a:pt x="31" y="38"/>
                  </a:lnTo>
                  <a:lnTo>
                    <a:pt x="60" y="57"/>
                  </a:lnTo>
                  <a:lnTo>
                    <a:pt x="60" y="57"/>
                  </a:lnTo>
                  <a:lnTo>
                    <a:pt x="120" y="98"/>
                  </a:lnTo>
                  <a:lnTo>
                    <a:pt x="120" y="98"/>
                  </a:lnTo>
                  <a:lnTo>
                    <a:pt x="177" y="135"/>
                  </a:lnTo>
                  <a:lnTo>
                    <a:pt x="177" y="135"/>
                  </a:lnTo>
                  <a:lnTo>
                    <a:pt x="235" y="172"/>
                  </a:lnTo>
                  <a:lnTo>
                    <a:pt x="235" y="172"/>
                  </a:lnTo>
                  <a:lnTo>
                    <a:pt x="240" y="270"/>
                  </a:lnTo>
                  <a:lnTo>
                    <a:pt x="240" y="270"/>
                  </a:lnTo>
                  <a:lnTo>
                    <a:pt x="246" y="169"/>
                  </a:lnTo>
                  <a:lnTo>
                    <a:pt x="246" y="167"/>
                  </a:lnTo>
                  <a:lnTo>
                    <a:pt x="243" y="164"/>
                  </a:lnTo>
                  <a:lnTo>
                    <a:pt x="243" y="164"/>
                  </a:lnTo>
                  <a:lnTo>
                    <a:pt x="186" y="123"/>
                  </a:lnTo>
                  <a:lnTo>
                    <a:pt x="186" y="123"/>
                  </a:lnTo>
                  <a:lnTo>
                    <a:pt x="129" y="83"/>
                  </a:lnTo>
                  <a:lnTo>
                    <a:pt x="129" y="83"/>
                  </a:lnTo>
                  <a:lnTo>
                    <a:pt x="71" y="43"/>
                  </a:lnTo>
                  <a:lnTo>
                    <a:pt x="71" y="43"/>
                  </a:lnTo>
                  <a:lnTo>
                    <a:pt x="40" y="26"/>
                  </a:lnTo>
                  <a:lnTo>
                    <a:pt x="11" y="6"/>
                  </a:lnTo>
                  <a:lnTo>
                    <a:pt x="0" y="0"/>
                  </a:lnTo>
                  <a:lnTo>
                    <a:pt x="0" y="12"/>
                  </a:lnTo>
                  <a:lnTo>
                    <a:pt x="0" y="12"/>
                  </a:lnTo>
                  <a:lnTo>
                    <a:pt x="3" y="63"/>
                  </a:lnTo>
                  <a:lnTo>
                    <a:pt x="3" y="63"/>
                  </a:lnTo>
                  <a:lnTo>
                    <a:pt x="5" y="112"/>
                  </a:lnTo>
                  <a:lnTo>
                    <a:pt x="5" y="115"/>
                  </a:lnTo>
                  <a:lnTo>
                    <a:pt x="5" y="115"/>
                  </a:lnTo>
                  <a:lnTo>
                    <a:pt x="5" y="115"/>
                  </a:lnTo>
                  <a:lnTo>
                    <a:pt x="43" y="138"/>
                  </a:lnTo>
                  <a:lnTo>
                    <a:pt x="43" y="138"/>
                  </a:lnTo>
                  <a:lnTo>
                    <a:pt x="11" y="112"/>
                  </a:lnTo>
                  <a:lnTo>
                    <a:pt x="11" y="112"/>
                  </a:lnTo>
                  <a:lnTo>
                    <a:pt x="11" y="63"/>
                  </a:lnTo>
                  <a:lnTo>
                    <a:pt x="11" y="63"/>
                  </a:lnTo>
                  <a:lnTo>
                    <a:pt x="14" y="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152"/>
            <p:cNvSpPr>
              <a:spLocks noChangeArrowheads="1"/>
            </p:cNvSpPr>
            <p:nvPr/>
          </p:nvSpPr>
          <p:spPr bwMode="auto">
            <a:xfrm>
              <a:off x="9048750" y="2728913"/>
              <a:ext cx="88900" cy="98425"/>
            </a:xfrm>
            <a:custGeom>
              <a:avLst/>
              <a:gdLst>
                <a:gd name="T0" fmla="*/ 60 w 247"/>
                <a:gd name="T1" fmla="*/ 60 h 273"/>
                <a:gd name="T2" fmla="*/ 60 w 247"/>
                <a:gd name="T3" fmla="*/ 60 h 273"/>
                <a:gd name="T4" fmla="*/ 120 w 247"/>
                <a:gd name="T5" fmla="*/ 97 h 273"/>
                <a:gd name="T6" fmla="*/ 120 w 247"/>
                <a:gd name="T7" fmla="*/ 97 h 273"/>
                <a:gd name="T8" fmla="*/ 178 w 247"/>
                <a:gd name="T9" fmla="*/ 137 h 273"/>
                <a:gd name="T10" fmla="*/ 178 w 247"/>
                <a:gd name="T11" fmla="*/ 137 h 273"/>
                <a:gd name="T12" fmla="*/ 235 w 247"/>
                <a:gd name="T13" fmla="*/ 172 h 273"/>
                <a:gd name="T14" fmla="*/ 235 w 247"/>
                <a:gd name="T15" fmla="*/ 172 h 273"/>
                <a:gd name="T16" fmla="*/ 238 w 247"/>
                <a:gd name="T17" fmla="*/ 220 h 273"/>
                <a:gd name="T18" fmla="*/ 238 w 247"/>
                <a:gd name="T19" fmla="*/ 220 h 273"/>
                <a:gd name="T20" fmla="*/ 241 w 247"/>
                <a:gd name="T21" fmla="*/ 272 h 273"/>
                <a:gd name="T22" fmla="*/ 241 w 247"/>
                <a:gd name="T23" fmla="*/ 272 h 273"/>
                <a:gd name="T24" fmla="*/ 244 w 247"/>
                <a:gd name="T25" fmla="*/ 220 h 273"/>
                <a:gd name="T26" fmla="*/ 244 w 247"/>
                <a:gd name="T27" fmla="*/ 220 h 273"/>
                <a:gd name="T28" fmla="*/ 246 w 247"/>
                <a:gd name="T29" fmla="*/ 169 h 273"/>
                <a:gd name="T30" fmla="*/ 246 w 247"/>
                <a:gd name="T31" fmla="*/ 169 h 273"/>
                <a:gd name="T32" fmla="*/ 244 w 247"/>
                <a:gd name="T33" fmla="*/ 166 h 273"/>
                <a:gd name="T34" fmla="*/ 244 w 247"/>
                <a:gd name="T35" fmla="*/ 166 h 273"/>
                <a:gd name="T36" fmla="*/ 186 w 247"/>
                <a:gd name="T37" fmla="*/ 126 h 273"/>
                <a:gd name="T38" fmla="*/ 186 w 247"/>
                <a:gd name="T39" fmla="*/ 126 h 273"/>
                <a:gd name="T40" fmla="*/ 129 w 247"/>
                <a:gd name="T41" fmla="*/ 86 h 273"/>
                <a:gd name="T42" fmla="*/ 129 w 247"/>
                <a:gd name="T43" fmla="*/ 86 h 273"/>
                <a:gd name="T44" fmla="*/ 69 w 247"/>
                <a:gd name="T45" fmla="*/ 46 h 273"/>
                <a:gd name="T46" fmla="*/ 69 w 247"/>
                <a:gd name="T47" fmla="*/ 46 h 273"/>
                <a:gd name="T48" fmla="*/ 12 w 247"/>
                <a:gd name="T49" fmla="*/ 9 h 273"/>
                <a:gd name="T50" fmla="*/ 0 w 247"/>
                <a:gd name="T51" fmla="*/ 0 h 273"/>
                <a:gd name="T52" fmla="*/ 0 w 247"/>
                <a:gd name="T53" fmla="*/ 14 h 273"/>
                <a:gd name="T54" fmla="*/ 0 w 247"/>
                <a:gd name="T55" fmla="*/ 14 h 273"/>
                <a:gd name="T56" fmla="*/ 3 w 247"/>
                <a:gd name="T57" fmla="*/ 115 h 273"/>
                <a:gd name="T58" fmla="*/ 3 w 247"/>
                <a:gd name="T59" fmla="*/ 118 h 273"/>
                <a:gd name="T60" fmla="*/ 6 w 247"/>
                <a:gd name="T61" fmla="*/ 118 h 273"/>
                <a:gd name="T62" fmla="*/ 6 w 247"/>
                <a:gd name="T63" fmla="*/ 118 h 273"/>
                <a:gd name="T64" fmla="*/ 43 w 247"/>
                <a:gd name="T65" fmla="*/ 140 h 273"/>
                <a:gd name="T66" fmla="*/ 43 w 247"/>
                <a:gd name="T67" fmla="*/ 140 h 273"/>
                <a:gd name="T68" fmla="*/ 81 w 247"/>
                <a:gd name="T69" fmla="*/ 163 h 273"/>
                <a:gd name="T70" fmla="*/ 81 w 247"/>
                <a:gd name="T71" fmla="*/ 163 h 273"/>
                <a:gd name="T72" fmla="*/ 46 w 247"/>
                <a:gd name="T73" fmla="*/ 137 h 273"/>
                <a:gd name="T74" fmla="*/ 46 w 247"/>
                <a:gd name="T75" fmla="*/ 137 h 273"/>
                <a:gd name="T76" fmla="*/ 12 w 247"/>
                <a:gd name="T77" fmla="*/ 112 h 273"/>
                <a:gd name="T78" fmla="*/ 12 w 247"/>
                <a:gd name="T79" fmla="*/ 112 h 273"/>
                <a:gd name="T80" fmla="*/ 15 w 247"/>
                <a:gd name="T81" fmla="*/ 26 h 273"/>
                <a:gd name="T82" fmla="*/ 15 w 247"/>
                <a:gd name="T83" fmla="*/ 26 h 273"/>
                <a:gd name="T84" fmla="*/ 60 w 247"/>
                <a:gd name="T85" fmla="*/ 6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273">
                  <a:moveTo>
                    <a:pt x="60" y="60"/>
                  </a:moveTo>
                  <a:lnTo>
                    <a:pt x="60" y="60"/>
                  </a:lnTo>
                  <a:lnTo>
                    <a:pt x="120" y="97"/>
                  </a:lnTo>
                  <a:lnTo>
                    <a:pt x="120" y="97"/>
                  </a:lnTo>
                  <a:lnTo>
                    <a:pt x="178" y="137"/>
                  </a:lnTo>
                  <a:lnTo>
                    <a:pt x="178" y="137"/>
                  </a:lnTo>
                  <a:lnTo>
                    <a:pt x="235" y="172"/>
                  </a:lnTo>
                  <a:lnTo>
                    <a:pt x="235" y="172"/>
                  </a:lnTo>
                  <a:lnTo>
                    <a:pt x="238" y="220"/>
                  </a:lnTo>
                  <a:lnTo>
                    <a:pt x="238" y="220"/>
                  </a:lnTo>
                  <a:lnTo>
                    <a:pt x="241" y="272"/>
                  </a:lnTo>
                  <a:lnTo>
                    <a:pt x="241" y="272"/>
                  </a:lnTo>
                  <a:lnTo>
                    <a:pt x="244" y="220"/>
                  </a:lnTo>
                  <a:lnTo>
                    <a:pt x="244" y="220"/>
                  </a:lnTo>
                  <a:lnTo>
                    <a:pt x="246" y="169"/>
                  </a:lnTo>
                  <a:lnTo>
                    <a:pt x="246" y="169"/>
                  </a:lnTo>
                  <a:lnTo>
                    <a:pt x="244" y="166"/>
                  </a:lnTo>
                  <a:lnTo>
                    <a:pt x="244" y="166"/>
                  </a:lnTo>
                  <a:lnTo>
                    <a:pt x="186" y="126"/>
                  </a:lnTo>
                  <a:lnTo>
                    <a:pt x="186" y="126"/>
                  </a:lnTo>
                  <a:lnTo>
                    <a:pt x="129" y="86"/>
                  </a:lnTo>
                  <a:lnTo>
                    <a:pt x="129" y="86"/>
                  </a:lnTo>
                  <a:lnTo>
                    <a:pt x="69" y="46"/>
                  </a:lnTo>
                  <a:lnTo>
                    <a:pt x="69" y="46"/>
                  </a:lnTo>
                  <a:lnTo>
                    <a:pt x="12" y="9"/>
                  </a:lnTo>
                  <a:lnTo>
                    <a:pt x="0" y="0"/>
                  </a:lnTo>
                  <a:lnTo>
                    <a:pt x="0" y="14"/>
                  </a:lnTo>
                  <a:lnTo>
                    <a:pt x="0" y="14"/>
                  </a:lnTo>
                  <a:lnTo>
                    <a:pt x="3" y="115"/>
                  </a:lnTo>
                  <a:lnTo>
                    <a:pt x="3" y="118"/>
                  </a:lnTo>
                  <a:lnTo>
                    <a:pt x="6" y="118"/>
                  </a:lnTo>
                  <a:lnTo>
                    <a:pt x="6" y="118"/>
                  </a:lnTo>
                  <a:lnTo>
                    <a:pt x="43" y="140"/>
                  </a:lnTo>
                  <a:lnTo>
                    <a:pt x="43" y="140"/>
                  </a:lnTo>
                  <a:lnTo>
                    <a:pt x="81" y="163"/>
                  </a:lnTo>
                  <a:lnTo>
                    <a:pt x="81" y="163"/>
                  </a:lnTo>
                  <a:lnTo>
                    <a:pt x="46" y="137"/>
                  </a:lnTo>
                  <a:lnTo>
                    <a:pt x="46" y="137"/>
                  </a:lnTo>
                  <a:lnTo>
                    <a:pt x="12" y="112"/>
                  </a:lnTo>
                  <a:lnTo>
                    <a:pt x="12" y="112"/>
                  </a:lnTo>
                  <a:lnTo>
                    <a:pt x="15" y="26"/>
                  </a:lnTo>
                  <a:lnTo>
                    <a:pt x="15" y="26"/>
                  </a:lnTo>
                  <a:lnTo>
                    <a:pt x="60"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153"/>
            <p:cNvSpPr>
              <a:spLocks noChangeArrowheads="1"/>
            </p:cNvSpPr>
            <p:nvPr/>
          </p:nvSpPr>
          <p:spPr bwMode="auto">
            <a:xfrm>
              <a:off x="9144000" y="2794000"/>
              <a:ext cx="85725" cy="96838"/>
            </a:xfrm>
            <a:custGeom>
              <a:avLst/>
              <a:gdLst>
                <a:gd name="T0" fmla="*/ 6 w 238"/>
                <a:gd name="T1" fmla="*/ 14 h 267"/>
                <a:gd name="T2" fmla="*/ 6 w 238"/>
                <a:gd name="T3" fmla="*/ 14 h 267"/>
                <a:gd name="T4" fmla="*/ 117 w 238"/>
                <a:gd name="T5" fmla="*/ 88 h 267"/>
                <a:gd name="T6" fmla="*/ 174 w 238"/>
                <a:gd name="T7" fmla="*/ 128 h 267"/>
                <a:gd name="T8" fmla="*/ 174 w 238"/>
                <a:gd name="T9" fmla="*/ 128 h 267"/>
                <a:gd name="T10" fmla="*/ 232 w 238"/>
                <a:gd name="T11" fmla="*/ 165 h 267"/>
                <a:gd name="T12" fmla="*/ 232 w 238"/>
                <a:gd name="T13" fmla="*/ 165 h 267"/>
                <a:gd name="T14" fmla="*/ 235 w 238"/>
                <a:gd name="T15" fmla="*/ 214 h 267"/>
                <a:gd name="T16" fmla="*/ 235 w 238"/>
                <a:gd name="T17" fmla="*/ 214 h 267"/>
                <a:gd name="T18" fmla="*/ 235 w 238"/>
                <a:gd name="T19" fmla="*/ 266 h 267"/>
                <a:gd name="T20" fmla="*/ 235 w 238"/>
                <a:gd name="T21" fmla="*/ 266 h 267"/>
                <a:gd name="T22" fmla="*/ 237 w 238"/>
                <a:gd name="T23" fmla="*/ 214 h 267"/>
                <a:gd name="T24" fmla="*/ 237 w 238"/>
                <a:gd name="T25" fmla="*/ 214 h 267"/>
                <a:gd name="T26" fmla="*/ 237 w 238"/>
                <a:gd name="T27" fmla="*/ 165 h 267"/>
                <a:gd name="T28" fmla="*/ 237 w 238"/>
                <a:gd name="T29" fmla="*/ 163 h 267"/>
                <a:gd name="T30" fmla="*/ 237 w 238"/>
                <a:gd name="T31" fmla="*/ 163 h 267"/>
                <a:gd name="T32" fmla="*/ 237 w 238"/>
                <a:gd name="T33" fmla="*/ 163 h 267"/>
                <a:gd name="T34" fmla="*/ 180 w 238"/>
                <a:gd name="T35" fmla="*/ 123 h 267"/>
                <a:gd name="T36" fmla="*/ 123 w 238"/>
                <a:gd name="T37" fmla="*/ 83 h 267"/>
                <a:gd name="T38" fmla="*/ 123 w 238"/>
                <a:gd name="T39" fmla="*/ 83 h 267"/>
                <a:gd name="T40" fmla="*/ 6 w 238"/>
                <a:gd name="T41" fmla="*/ 5 h 267"/>
                <a:gd name="T42" fmla="*/ 0 w 238"/>
                <a:gd name="T43" fmla="*/ 0 h 267"/>
                <a:gd name="T44" fmla="*/ 0 w 238"/>
                <a:gd name="T45" fmla="*/ 8 h 267"/>
                <a:gd name="T46" fmla="*/ 0 w 238"/>
                <a:gd name="T47" fmla="*/ 57 h 267"/>
                <a:gd name="T48" fmla="*/ 3 w 238"/>
                <a:gd name="T49" fmla="*/ 108 h 267"/>
                <a:gd name="T50" fmla="*/ 3 w 238"/>
                <a:gd name="T51" fmla="*/ 111 h 267"/>
                <a:gd name="T52" fmla="*/ 3 w 238"/>
                <a:gd name="T53" fmla="*/ 111 h 267"/>
                <a:gd name="T54" fmla="*/ 3 w 238"/>
                <a:gd name="T55" fmla="*/ 111 h 267"/>
                <a:gd name="T56" fmla="*/ 54 w 238"/>
                <a:gd name="T57" fmla="*/ 143 h 267"/>
                <a:gd name="T58" fmla="*/ 54 w 238"/>
                <a:gd name="T59" fmla="*/ 143 h 267"/>
                <a:gd name="T60" fmla="*/ 6 w 238"/>
                <a:gd name="T61" fmla="*/ 108 h 267"/>
                <a:gd name="T62" fmla="*/ 6 w 238"/>
                <a:gd name="T63" fmla="*/ 57 h 267"/>
                <a:gd name="T64" fmla="*/ 6 w 238"/>
                <a:gd name="T65" fmla="*/ 1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 h="267">
                  <a:moveTo>
                    <a:pt x="6" y="14"/>
                  </a:moveTo>
                  <a:lnTo>
                    <a:pt x="6" y="14"/>
                  </a:lnTo>
                  <a:lnTo>
                    <a:pt x="117" y="88"/>
                  </a:lnTo>
                  <a:lnTo>
                    <a:pt x="174" y="128"/>
                  </a:lnTo>
                  <a:lnTo>
                    <a:pt x="174" y="128"/>
                  </a:lnTo>
                  <a:lnTo>
                    <a:pt x="232" y="165"/>
                  </a:lnTo>
                  <a:lnTo>
                    <a:pt x="232" y="165"/>
                  </a:lnTo>
                  <a:lnTo>
                    <a:pt x="235" y="214"/>
                  </a:lnTo>
                  <a:lnTo>
                    <a:pt x="235" y="214"/>
                  </a:lnTo>
                  <a:lnTo>
                    <a:pt x="235" y="266"/>
                  </a:lnTo>
                  <a:lnTo>
                    <a:pt x="235" y="266"/>
                  </a:lnTo>
                  <a:lnTo>
                    <a:pt x="237" y="214"/>
                  </a:lnTo>
                  <a:lnTo>
                    <a:pt x="237" y="214"/>
                  </a:lnTo>
                  <a:lnTo>
                    <a:pt x="237" y="165"/>
                  </a:lnTo>
                  <a:lnTo>
                    <a:pt x="237" y="163"/>
                  </a:lnTo>
                  <a:lnTo>
                    <a:pt x="237" y="163"/>
                  </a:lnTo>
                  <a:lnTo>
                    <a:pt x="237" y="163"/>
                  </a:lnTo>
                  <a:lnTo>
                    <a:pt x="180" y="123"/>
                  </a:lnTo>
                  <a:lnTo>
                    <a:pt x="123" y="83"/>
                  </a:lnTo>
                  <a:lnTo>
                    <a:pt x="123" y="83"/>
                  </a:lnTo>
                  <a:lnTo>
                    <a:pt x="6" y="5"/>
                  </a:lnTo>
                  <a:lnTo>
                    <a:pt x="0" y="0"/>
                  </a:lnTo>
                  <a:lnTo>
                    <a:pt x="0" y="8"/>
                  </a:lnTo>
                  <a:lnTo>
                    <a:pt x="0" y="57"/>
                  </a:lnTo>
                  <a:lnTo>
                    <a:pt x="3" y="108"/>
                  </a:lnTo>
                  <a:lnTo>
                    <a:pt x="3" y="111"/>
                  </a:lnTo>
                  <a:lnTo>
                    <a:pt x="3" y="111"/>
                  </a:lnTo>
                  <a:lnTo>
                    <a:pt x="3" y="111"/>
                  </a:lnTo>
                  <a:lnTo>
                    <a:pt x="54" y="143"/>
                  </a:lnTo>
                  <a:lnTo>
                    <a:pt x="54" y="143"/>
                  </a:lnTo>
                  <a:lnTo>
                    <a:pt x="6" y="108"/>
                  </a:lnTo>
                  <a:lnTo>
                    <a:pt x="6" y="57"/>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154"/>
            <p:cNvSpPr>
              <a:spLocks noChangeArrowheads="1"/>
            </p:cNvSpPr>
            <p:nvPr/>
          </p:nvSpPr>
          <p:spPr bwMode="auto">
            <a:xfrm>
              <a:off x="9088438" y="2647950"/>
              <a:ext cx="85725" cy="58738"/>
            </a:xfrm>
            <a:custGeom>
              <a:avLst/>
              <a:gdLst>
                <a:gd name="T0" fmla="*/ 146 w 239"/>
                <a:gd name="T1" fmla="*/ 160 h 164"/>
                <a:gd name="T2" fmla="*/ 166 w 239"/>
                <a:gd name="T3" fmla="*/ 163 h 164"/>
                <a:gd name="T4" fmla="*/ 206 w 239"/>
                <a:gd name="T5" fmla="*/ 157 h 164"/>
                <a:gd name="T6" fmla="*/ 206 w 239"/>
                <a:gd name="T7" fmla="*/ 157 h 164"/>
                <a:gd name="T8" fmla="*/ 215 w 239"/>
                <a:gd name="T9" fmla="*/ 152 h 164"/>
                <a:gd name="T10" fmla="*/ 221 w 239"/>
                <a:gd name="T11" fmla="*/ 149 h 164"/>
                <a:gd name="T12" fmla="*/ 238 w 239"/>
                <a:gd name="T13" fmla="*/ 137 h 164"/>
                <a:gd name="T14" fmla="*/ 221 w 239"/>
                <a:gd name="T15" fmla="*/ 140 h 164"/>
                <a:gd name="T16" fmla="*/ 200 w 239"/>
                <a:gd name="T17" fmla="*/ 143 h 164"/>
                <a:gd name="T18" fmla="*/ 186 w 239"/>
                <a:gd name="T19" fmla="*/ 143 h 164"/>
                <a:gd name="T20" fmla="*/ 169 w 239"/>
                <a:gd name="T21" fmla="*/ 140 h 164"/>
                <a:gd name="T22" fmla="*/ 155 w 239"/>
                <a:gd name="T23" fmla="*/ 134 h 164"/>
                <a:gd name="T24" fmla="*/ 143 w 239"/>
                <a:gd name="T25" fmla="*/ 126 h 164"/>
                <a:gd name="T26" fmla="*/ 115 w 239"/>
                <a:gd name="T27" fmla="*/ 103 h 164"/>
                <a:gd name="T28" fmla="*/ 54 w 239"/>
                <a:gd name="T29" fmla="*/ 63 h 164"/>
                <a:gd name="T30" fmla="*/ 32 w 239"/>
                <a:gd name="T31" fmla="*/ 48 h 164"/>
                <a:gd name="T32" fmla="*/ 29 w 239"/>
                <a:gd name="T33" fmla="*/ 45 h 164"/>
                <a:gd name="T34" fmla="*/ 26 w 239"/>
                <a:gd name="T35" fmla="*/ 45 h 164"/>
                <a:gd name="T36" fmla="*/ 23 w 239"/>
                <a:gd name="T37" fmla="*/ 40 h 164"/>
                <a:gd name="T38" fmla="*/ 20 w 239"/>
                <a:gd name="T39" fmla="*/ 37 h 164"/>
                <a:gd name="T40" fmla="*/ 20 w 239"/>
                <a:gd name="T41" fmla="*/ 25 h 164"/>
                <a:gd name="T42" fmla="*/ 20 w 239"/>
                <a:gd name="T43" fmla="*/ 25 h 164"/>
                <a:gd name="T44" fmla="*/ 20 w 239"/>
                <a:gd name="T45" fmla="*/ 23 h 164"/>
                <a:gd name="T46" fmla="*/ 32 w 239"/>
                <a:gd name="T47" fmla="*/ 11 h 164"/>
                <a:gd name="T48" fmla="*/ 46 w 239"/>
                <a:gd name="T49" fmla="*/ 0 h 164"/>
                <a:gd name="T50" fmla="*/ 26 w 239"/>
                <a:gd name="T51" fmla="*/ 3 h 164"/>
                <a:gd name="T52" fmla="*/ 17 w 239"/>
                <a:gd name="T53" fmla="*/ 8 h 164"/>
                <a:gd name="T54" fmla="*/ 8 w 239"/>
                <a:gd name="T55" fmla="*/ 14 h 164"/>
                <a:gd name="T56" fmla="*/ 8 w 239"/>
                <a:gd name="T57" fmla="*/ 14 h 164"/>
                <a:gd name="T58" fmla="*/ 3 w 239"/>
                <a:gd name="T59" fmla="*/ 25 h 164"/>
                <a:gd name="T60" fmla="*/ 0 w 239"/>
                <a:gd name="T61" fmla="*/ 37 h 164"/>
                <a:gd name="T62" fmla="*/ 8 w 239"/>
                <a:gd name="T63" fmla="*/ 60 h 164"/>
                <a:gd name="T64" fmla="*/ 11 w 239"/>
                <a:gd name="T65" fmla="*/ 66 h 164"/>
                <a:gd name="T66" fmla="*/ 17 w 239"/>
                <a:gd name="T67" fmla="*/ 68 h 164"/>
                <a:gd name="T68" fmla="*/ 37 w 239"/>
                <a:gd name="T69" fmla="*/ 86 h 164"/>
                <a:gd name="T70" fmla="*/ 97 w 239"/>
                <a:gd name="T71" fmla="*/ 129 h 164"/>
                <a:gd name="T72" fmla="*/ 126 w 239"/>
                <a:gd name="T73" fmla="*/ 149 h 164"/>
                <a:gd name="T74" fmla="*/ 134 w 239"/>
                <a:gd name="T75"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 h="164">
                  <a:moveTo>
                    <a:pt x="146" y="160"/>
                  </a:moveTo>
                  <a:lnTo>
                    <a:pt x="146" y="160"/>
                  </a:lnTo>
                  <a:lnTo>
                    <a:pt x="166" y="163"/>
                  </a:lnTo>
                  <a:lnTo>
                    <a:pt x="166" y="163"/>
                  </a:lnTo>
                  <a:lnTo>
                    <a:pt x="186" y="163"/>
                  </a:lnTo>
                  <a:lnTo>
                    <a:pt x="206" y="157"/>
                  </a:lnTo>
                  <a:lnTo>
                    <a:pt x="206" y="157"/>
                  </a:lnTo>
                  <a:lnTo>
                    <a:pt x="206" y="157"/>
                  </a:lnTo>
                  <a:lnTo>
                    <a:pt x="209" y="154"/>
                  </a:lnTo>
                  <a:lnTo>
                    <a:pt x="215" y="152"/>
                  </a:lnTo>
                  <a:lnTo>
                    <a:pt x="215" y="152"/>
                  </a:lnTo>
                  <a:lnTo>
                    <a:pt x="221" y="149"/>
                  </a:lnTo>
                  <a:lnTo>
                    <a:pt x="221" y="149"/>
                  </a:lnTo>
                  <a:lnTo>
                    <a:pt x="238" y="137"/>
                  </a:lnTo>
                  <a:lnTo>
                    <a:pt x="238" y="137"/>
                  </a:lnTo>
                  <a:lnTo>
                    <a:pt x="221" y="140"/>
                  </a:lnTo>
                  <a:lnTo>
                    <a:pt x="221" y="140"/>
                  </a:lnTo>
                  <a:lnTo>
                    <a:pt x="200" y="143"/>
                  </a:lnTo>
                  <a:lnTo>
                    <a:pt x="200" y="143"/>
                  </a:lnTo>
                  <a:lnTo>
                    <a:pt x="186" y="143"/>
                  </a:lnTo>
                  <a:lnTo>
                    <a:pt x="169" y="140"/>
                  </a:lnTo>
                  <a:lnTo>
                    <a:pt x="169" y="140"/>
                  </a:lnTo>
                  <a:lnTo>
                    <a:pt x="155" y="134"/>
                  </a:lnTo>
                  <a:lnTo>
                    <a:pt x="155" y="134"/>
                  </a:lnTo>
                  <a:lnTo>
                    <a:pt x="149" y="131"/>
                  </a:lnTo>
                  <a:lnTo>
                    <a:pt x="143" y="126"/>
                  </a:lnTo>
                  <a:lnTo>
                    <a:pt x="143" y="126"/>
                  </a:lnTo>
                  <a:lnTo>
                    <a:pt x="115" y="103"/>
                  </a:lnTo>
                  <a:lnTo>
                    <a:pt x="115" y="103"/>
                  </a:lnTo>
                  <a:lnTo>
                    <a:pt x="54" y="63"/>
                  </a:lnTo>
                  <a:lnTo>
                    <a:pt x="40" y="54"/>
                  </a:lnTo>
                  <a:lnTo>
                    <a:pt x="32" y="48"/>
                  </a:lnTo>
                  <a:lnTo>
                    <a:pt x="29" y="48"/>
                  </a:lnTo>
                  <a:lnTo>
                    <a:pt x="29" y="45"/>
                  </a:lnTo>
                  <a:lnTo>
                    <a:pt x="26" y="45"/>
                  </a:lnTo>
                  <a:lnTo>
                    <a:pt x="26" y="45"/>
                  </a:lnTo>
                  <a:lnTo>
                    <a:pt x="23" y="40"/>
                  </a:lnTo>
                  <a:lnTo>
                    <a:pt x="23" y="40"/>
                  </a:lnTo>
                  <a:lnTo>
                    <a:pt x="20" y="37"/>
                  </a:lnTo>
                  <a:lnTo>
                    <a:pt x="20" y="37"/>
                  </a:lnTo>
                  <a:lnTo>
                    <a:pt x="20" y="31"/>
                  </a:lnTo>
                  <a:lnTo>
                    <a:pt x="20" y="25"/>
                  </a:lnTo>
                  <a:lnTo>
                    <a:pt x="20" y="25"/>
                  </a:lnTo>
                  <a:lnTo>
                    <a:pt x="20" y="25"/>
                  </a:lnTo>
                  <a:lnTo>
                    <a:pt x="20" y="23"/>
                  </a:lnTo>
                  <a:lnTo>
                    <a:pt x="20" y="23"/>
                  </a:lnTo>
                  <a:lnTo>
                    <a:pt x="26" y="17"/>
                  </a:lnTo>
                  <a:lnTo>
                    <a:pt x="32" y="11"/>
                  </a:lnTo>
                  <a:lnTo>
                    <a:pt x="32" y="11"/>
                  </a:lnTo>
                  <a:lnTo>
                    <a:pt x="46" y="0"/>
                  </a:lnTo>
                  <a:lnTo>
                    <a:pt x="46" y="0"/>
                  </a:lnTo>
                  <a:lnTo>
                    <a:pt x="26" y="3"/>
                  </a:lnTo>
                  <a:lnTo>
                    <a:pt x="26" y="3"/>
                  </a:lnTo>
                  <a:lnTo>
                    <a:pt x="17" y="8"/>
                  </a:lnTo>
                  <a:lnTo>
                    <a:pt x="8" y="14"/>
                  </a:lnTo>
                  <a:lnTo>
                    <a:pt x="8" y="14"/>
                  </a:lnTo>
                  <a:lnTo>
                    <a:pt x="8" y="14"/>
                  </a:lnTo>
                  <a:lnTo>
                    <a:pt x="8" y="14"/>
                  </a:lnTo>
                  <a:lnTo>
                    <a:pt x="8" y="14"/>
                  </a:lnTo>
                  <a:lnTo>
                    <a:pt x="3" y="25"/>
                  </a:lnTo>
                  <a:lnTo>
                    <a:pt x="0" y="37"/>
                  </a:lnTo>
                  <a:lnTo>
                    <a:pt x="0" y="37"/>
                  </a:lnTo>
                  <a:lnTo>
                    <a:pt x="3" y="51"/>
                  </a:lnTo>
                  <a:lnTo>
                    <a:pt x="8" y="60"/>
                  </a:lnTo>
                  <a:lnTo>
                    <a:pt x="8" y="60"/>
                  </a:lnTo>
                  <a:lnTo>
                    <a:pt x="11" y="66"/>
                  </a:lnTo>
                  <a:lnTo>
                    <a:pt x="14" y="68"/>
                  </a:lnTo>
                  <a:lnTo>
                    <a:pt x="17" y="68"/>
                  </a:lnTo>
                  <a:lnTo>
                    <a:pt x="23" y="74"/>
                  </a:lnTo>
                  <a:lnTo>
                    <a:pt x="37" y="86"/>
                  </a:lnTo>
                  <a:lnTo>
                    <a:pt x="37" y="86"/>
                  </a:lnTo>
                  <a:lnTo>
                    <a:pt x="97" y="129"/>
                  </a:lnTo>
                  <a:lnTo>
                    <a:pt x="97" y="129"/>
                  </a:lnTo>
                  <a:lnTo>
                    <a:pt x="126" y="149"/>
                  </a:lnTo>
                  <a:lnTo>
                    <a:pt x="134" y="154"/>
                  </a:lnTo>
                  <a:lnTo>
                    <a:pt x="134" y="154"/>
                  </a:lnTo>
                  <a:lnTo>
                    <a:pt x="146" y="1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155"/>
            <p:cNvSpPr>
              <a:spLocks noChangeArrowheads="1"/>
            </p:cNvSpPr>
            <p:nvPr/>
          </p:nvSpPr>
          <p:spPr bwMode="auto">
            <a:xfrm>
              <a:off x="8959850" y="2178050"/>
              <a:ext cx="720725" cy="269875"/>
            </a:xfrm>
            <a:custGeom>
              <a:avLst/>
              <a:gdLst>
                <a:gd name="T0" fmla="*/ 1759 w 2003"/>
                <a:gd name="T1" fmla="*/ 220 h 751"/>
                <a:gd name="T2" fmla="*/ 1638 w 2003"/>
                <a:gd name="T3" fmla="*/ 297 h 751"/>
                <a:gd name="T4" fmla="*/ 1518 w 2003"/>
                <a:gd name="T5" fmla="*/ 378 h 751"/>
                <a:gd name="T6" fmla="*/ 1398 w 2003"/>
                <a:gd name="T7" fmla="*/ 458 h 751"/>
                <a:gd name="T8" fmla="*/ 1217 w 2003"/>
                <a:gd name="T9" fmla="*/ 578 h 751"/>
                <a:gd name="T10" fmla="*/ 1057 w 2003"/>
                <a:gd name="T11" fmla="*/ 690 h 751"/>
                <a:gd name="T12" fmla="*/ 1005 w 2003"/>
                <a:gd name="T13" fmla="*/ 656 h 751"/>
                <a:gd name="T14" fmla="*/ 808 w 2003"/>
                <a:gd name="T15" fmla="*/ 521 h 751"/>
                <a:gd name="T16" fmla="*/ 742 w 2003"/>
                <a:gd name="T17" fmla="*/ 478 h 751"/>
                <a:gd name="T18" fmla="*/ 607 w 2003"/>
                <a:gd name="T19" fmla="*/ 389 h 751"/>
                <a:gd name="T20" fmla="*/ 541 w 2003"/>
                <a:gd name="T21" fmla="*/ 343 h 751"/>
                <a:gd name="T22" fmla="*/ 272 w 2003"/>
                <a:gd name="T23" fmla="*/ 169 h 751"/>
                <a:gd name="T24" fmla="*/ 138 w 2003"/>
                <a:gd name="T25" fmla="*/ 82 h 751"/>
                <a:gd name="T26" fmla="*/ 0 w 2003"/>
                <a:gd name="T27" fmla="*/ 0 h 751"/>
                <a:gd name="T28" fmla="*/ 126 w 2003"/>
                <a:gd name="T29" fmla="*/ 97 h 751"/>
                <a:gd name="T30" fmla="*/ 255 w 2003"/>
                <a:gd name="T31" fmla="*/ 194 h 751"/>
                <a:gd name="T32" fmla="*/ 516 w 2003"/>
                <a:gd name="T33" fmla="*/ 381 h 751"/>
                <a:gd name="T34" fmla="*/ 581 w 2003"/>
                <a:gd name="T35" fmla="*/ 429 h 751"/>
                <a:gd name="T36" fmla="*/ 710 w 2003"/>
                <a:gd name="T37" fmla="*/ 521 h 751"/>
                <a:gd name="T38" fmla="*/ 776 w 2003"/>
                <a:gd name="T39" fmla="*/ 567 h 751"/>
                <a:gd name="T40" fmla="*/ 974 w 2003"/>
                <a:gd name="T41" fmla="*/ 704 h 751"/>
                <a:gd name="T42" fmla="*/ 1040 w 2003"/>
                <a:gd name="T43" fmla="*/ 750 h 751"/>
                <a:gd name="T44" fmla="*/ 1191 w 2003"/>
                <a:gd name="T45" fmla="*/ 667 h 751"/>
                <a:gd name="T46" fmla="*/ 1309 w 2003"/>
                <a:gd name="T47" fmla="*/ 581 h 751"/>
                <a:gd name="T48" fmla="*/ 1426 w 2003"/>
                <a:gd name="T49" fmla="*/ 498 h 751"/>
                <a:gd name="T50" fmla="*/ 1601 w 2003"/>
                <a:gd name="T51" fmla="*/ 369 h 751"/>
                <a:gd name="T52" fmla="*/ 1658 w 2003"/>
                <a:gd name="T53" fmla="*/ 326 h 751"/>
                <a:gd name="T54" fmla="*/ 1773 w 2003"/>
                <a:gd name="T55" fmla="*/ 240 h 751"/>
                <a:gd name="T56" fmla="*/ 1890 w 2003"/>
                <a:gd name="T57" fmla="*/ 154 h 751"/>
                <a:gd name="T58" fmla="*/ 2002 w 2003"/>
                <a:gd name="T59" fmla="*/ 66 h 751"/>
                <a:gd name="T60" fmla="*/ 1882 w 2003"/>
                <a:gd name="T61" fmla="*/ 140 h 751"/>
                <a:gd name="T62" fmla="*/ 1759 w 2003"/>
                <a:gd name="T63" fmla="*/ 22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3" h="751">
                  <a:moveTo>
                    <a:pt x="1759" y="220"/>
                  </a:moveTo>
                  <a:lnTo>
                    <a:pt x="1759" y="220"/>
                  </a:lnTo>
                  <a:lnTo>
                    <a:pt x="1638" y="297"/>
                  </a:lnTo>
                  <a:lnTo>
                    <a:pt x="1638" y="297"/>
                  </a:lnTo>
                  <a:lnTo>
                    <a:pt x="1578" y="338"/>
                  </a:lnTo>
                  <a:lnTo>
                    <a:pt x="1518" y="378"/>
                  </a:lnTo>
                  <a:lnTo>
                    <a:pt x="1518" y="378"/>
                  </a:lnTo>
                  <a:lnTo>
                    <a:pt x="1398" y="458"/>
                  </a:lnTo>
                  <a:lnTo>
                    <a:pt x="1277" y="538"/>
                  </a:lnTo>
                  <a:lnTo>
                    <a:pt x="1217" y="578"/>
                  </a:lnTo>
                  <a:lnTo>
                    <a:pt x="1160" y="621"/>
                  </a:lnTo>
                  <a:lnTo>
                    <a:pt x="1057" y="690"/>
                  </a:lnTo>
                  <a:lnTo>
                    <a:pt x="1057" y="690"/>
                  </a:lnTo>
                  <a:lnTo>
                    <a:pt x="1005" y="656"/>
                  </a:lnTo>
                  <a:lnTo>
                    <a:pt x="939" y="612"/>
                  </a:lnTo>
                  <a:lnTo>
                    <a:pt x="808" y="521"/>
                  </a:lnTo>
                  <a:lnTo>
                    <a:pt x="808" y="521"/>
                  </a:lnTo>
                  <a:lnTo>
                    <a:pt x="742" y="478"/>
                  </a:lnTo>
                  <a:lnTo>
                    <a:pt x="676" y="432"/>
                  </a:lnTo>
                  <a:lnTo>
                    <a:pt x="607" y="389"/>
                  </a:lnTo>
                  <a:lnTo>
                    <a:pt x="607" y="389"/>
                  </a:lnTo>
                  <a:lnTo>
                    <a:pt x="541" y="343"/>
                  </a:lnTo>
                  <a:lnTo>
                    <a:pt x="407" y="257"/>
                  </a:lnTo>
                  <a:lnTo>
                    <a:pt x="272" y="169"/>
                  </a:lnTo>
                  <a:lnTo>
                    <a:pt x="203" y="126"/>
                  </a:lnTo>
                  <a:lnTo>
                    <a:pt x="138" y="82"/>
                  </a:lnTo>
                  <a:lnTo>
                    <a:pt x="138" y="82"/>
                  </a:lnTo>
                  <a:lnTo>
                    <a:pt x="0" y="0"/>
                  </a:lnTo>
                  <a:lnTo>
                    <a:pt x="0" y="0"/>
                  </a:lnTo>
                  <a:lnTo>
                    <a:pt x="126" y="97"/>
                  </a:lnTo>
                  <a:lnTo>
                    <a:pt x="192" y="146"/>
                  </a:lnTo>
                  <a:lnTo>
                    <a:pt x="255" y="194"/>
                  </a:lnTo>
                  <a:lnTo>
                    <a:pt x="384" y="289"/>
                  </a:lnTo>
                  <a:lnTo>
                    <a:pt x="516" y="381"/>
                  </a:lnTo>
                  <a:lnTo>
                    <a:pt x="516" y="381"/>
                  </a:lnTo>
                  <a:lnTo>
                    <a:pt x="581" y="429"/>
                  </a:lnTo>
                  <a:lnTo>
                    <a:pt x="644" y="475"/>
                  </a:lnTo>
                  <a:lnTo>
                    <a:pt x="710" y="521"/>
                  </a:lnTo>
                  <a:lnTo>
                    <a:pt x="710" y="521"/>
                  </a:lnTo>
                  <a:lnTo>
                    <a:pt x="776" y="567"/>
                  </a:lnTo>
                  <a:lnTo>
                    <a:pt x="908" y="658"/>
                  </a:lnTo>
                  <a:lnTo>
                    <a:pt x="974" y="704"/>
                  </a:lnTo>
                  <a:lnTo>
                    <a:pt x="974" y="704"/>
                  </a:lnTo>
                  <a:lnTo>
                    <a:pt x="1040" y="750"/>
                  </a:lnTo>
                  <a:lnTo>
                    <a:pt x="1074" y="750"/>
                  </a:lnTo>
                  <a:lnTo>
                    <a:pt x="1191" y="667"/>
                  </a:lnTo>
                  <a:lnTo>
                    <a:pt x="1249" y="624"/>
                  </a:lnTo>
                  <a:lnTo>
                    <a:pt x="1309" y="581"/>
                  </a:lnTo>
                  <a:lnTo>
                    <a:pt x="1426" y="498"/>
                  </a:lnTo>
                  <a:lnTo>
                    <a:pt x="1426" y="498"/>
                  </a:lnTo>
                  <a:lnTo>
                    <a:pt x="1541" y="412"/>
                  </a:lnTo>
                  <a:lnTo>
                    <a:pt x="1601" y="369"/>
                  </a:lnTo>
                  <a:lnTo>
                    <a:pt x="1601" y="369"/>
                  </a:lnTo>
                  <a:lnTo>
                    <a:pt x="1658" y="326"/>
                  </a:lnTo>
                  <a:lnTo>
                    <a:pt x="1658" y="326"/>
                  </a:lnTo>
                  <a:lnTo>
                    <a:pt x="1773" y="240"/>
                  </a:lnTo>
                  <a:lnTo>
                    <a:pt x="1773" y="240"/>
                  </a:lnTo>
                  <a:lnTo>
                    <a:pt x="1890" y="154"/>
                  </a:lnTo>
                  <a:lnTo>
                    <a:pt x="1890" y="154"/>
                  </a:lnTo>
                  <a:lnTo>
                    <a:pt x="2002" y="66"/>
                  </a:lnTo>
                  <a:lnTo>
                    <a:pt x="2002" y="66"/>
                  </a:lnTo>
                  <a:lnTo>
                    <a:pt x="1882" y="140"/>
                  </a:lnTo>
                  <a:lnTo>
                    <a:pt x="1882" y="140"/>
                  </a:lnTo>
                  <a:lnTo>
                    <a:pt x="1759"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156"/>
            <p:cNvSpPr>
              <a:spLocks noChangeArrowheads="1"/>
            </p:cNvSpPr>
            <p:nvPr/>
          </p:nvSpPr>
          <p:spPr bwMode="auto">
            <a:xfrm>
              <a:off x="8959850" y="2732088"/>
              <a:ext cx="720725" cy="269875"/>
            </a:xfrm>
            <a:custGeom>
              <a:avLst/>
              <a:gdLst>
                <a:gd name="T0" fmla="*/ 1759 w 2003"/>
                <a:gd name="T1" fmla="*/ 217 h 748"/>
                <a:gd name="T2" fmla="*/ 1638 w 2003"/>
                <a:gd name="T3" fmla="*/ 298 h 748"/>
                <a:gd name="T4" fmla="*/ 1518 w 2003"/>
                <a:gd name="T5" fmla="*/ 375 h 748"/>
                <a:gd name="T6" fmla="*/ 1398 w 2003"/>
                <a:gd name="T7" fmla="*/ 455 h 748"/>
                <a:gd name="T8" fmla="*/ 1217 w 2003"/>
                <a:gd name="T9" fmla="*/ 578 h 748"/>
                <a:gd name="T10" fmla="*/ 1057 w 2003"/>
                <a:gd name="T11" fmla="*/ 690 h 748"/>
                <a:gd name="T12" fmla="*/ 1005 w 2003"/>
                <a:gd name="T13" fmla="*/ 656 h 748"/>
                <a:gd name="T14" fmla="*/ 808 w 2003"/>
                <a:gd name="T15" fmla="*/ 521 h 748"/>
                <a:gd name="T16" fmla="*/ 742 w 2003"/>
                <a:gd name="T17" fmla="*/ 475 h 748"/>
                <a:gd name="T18" fmla="*/ 607 w 2003"/>
                <a:gd name="T19" fmla="*/ 386 h 748"/>
                <a:gd name="T20" fmla="*/ 541 w 2003"/>
                <a:gd name="T21" fmla="*/ 343 h 748"/>
                <a:gd name="T22" fmla="*/ 272 w 2003"/>
                <a:gd name="T23" fmla="*/ 169 h 748"/>
                <a:gd name="T24" fmla="*/ 138 w 2003"/>
                <a:gd name="T25" fmla="*/ 83 h 748"/>
                <a:gd name="T26" fmla="*/ 0 w 2003"/>
                <a:gd name="T27" fmla="*/ 0 h 748"/>
                <a:gd name="T28" fmla="*/ 126 w 2003"/>
                <a:gd name="T29" fmla="*/ 97 h 748"/>
                <a:gd name="T30" fmla="*/ 255 w 2003"/>
                <a:gd name="T31" fmla="*/ 192 h 748"/>
                <a:gd name="T32" fmla="*/ 516 w 2003"/>
                <a:gd name="T33" fmla="*/ 381 h 748"/>
                <a:gd name="T34" fmla="*/ 581 w 2003"/>
                <a:gd name="T35" fmla="*/ 426 h 748"/>
                <a:gd name="T36" fmla="*/ 710 w 2003"/>
                <a:gd name="T37" fmla="*/ 518 h 748"/>
                <a:gd name="T38" fmla="*/ 776 w 2003"/>
                <a:gd name="T39" fmla="*/ 567 h 748"/>
                <a:gd name="T40" fmla="*/ 974 w 2003"/>
                <a:gd name="T41" fmla="*/ 701 h 748"/>
                <a:gd name="T42" fmla="*/ 1040 w 2003"/>
                <a:gd name="T43" fmla="*/ 747 h 748"/>
                <a:gd name="T44" fmla="*/ 1191 w 2003"/>
                <a:gd name="T45" fmla="*/ 664 h 748"/>
                <a:gd name="T46" fmla="*/ 1309 w 2003"/>
                <a:gd name="T47" fmla="*/ 581 h 748"/>
                <a:gd name="T48" fmla="*/ 1426 w 2003"/>
                <a:gd name="T49" fmla="*/ 498 h 748"/>
                <a:gd name="T50" fmla="*/ 1601 w 2003"/>
                <a:gd name="T51" fmla="*/ 369 h 748"/>
                <a:gd name="T52" fmla="*/ 1658 w 2003"/>
                <a:gd name="T53" fmla="*/ 326 h 748"/>
                <a:gd name="T54" fmla="*/ 1773 w 2003"/>
                <a:gd name="T55" fmla="*/ 240 h 748"/>
                <a:gd name="T56" fmla="*/ 1890 w 2003"/>
                <a:gd name="T57" fmla="*/ 151 h 748"/>
                <a:gd name="T58" fmla="*/ 2002 w 2003"/>
                <a:gd name="T59" fmla="*/ 63 h 748"/>
                <a:gd name="T60" fmla="*/ 1882 w 2003"/>
                <a:gd name="T61" fmla="*/ 140 h 748"/>
                <a:gd name="T62" fmla="*/ 1759 w 2003"/>
                <a:gd name="T63" fmla="*/ 21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3" h="748">
                  <a:moveTo>
                    <a:pt x="1759" y="217"/>
                  </a:moveTo>
                  <a:lnTo>
                    <a:pt x="1759" y="217"/>
                  </a:lnTo>
                  <a:lnTo>
                    <a:pt x="1638" y="298"/>
                  </a:lnTo>
                  <a:lnTo>
                    <a:pt x="1638" y="298"/>
                  </a:lnTo>
                  <a:lnTo>
                    <a:pt x="1578" y="335"/>
                  </a:lnTo>
                  <a:lnTo>
                    <a:pt x="1518" y="375"/>
                  </a:lnTo>
                  <a:lnTo>
                    <a:pt x="1518" y="375"/>
                  </a:lnTo>
                  <a:lnTo>
                    <a:pt x="1398" y="455"/>
                  </a:lnTo>
                  <a:lnTo>
                    <a:pt x="1277" y="538"/>
                  </a:lnTo>
                  <a:lnTo>
                    <a:pt x="1217" y="578"/>
                  </a:lnTo>
                  <a:lnTo>
                    <a:pt x="1160" y="618"/>
                  </a:lnTo>
                  <a:lnTo>
                    <a:pt x="1057" y="690"/>
                  </a:lnTo>
                  <a:lnTo>
                    <a:pt x="1057" y="690"/>
                  </a:lnTo>
                  <a:lnTo>
                    <a:pt x="1005" y="656"/>
                  </a:lnTo>
                  <a:lnTo>
                    <a:pt x="939" y="610"/>
                  </a:lnTo>
                  <a:lnTo>
                    <a:pt x="808" y="521"/>
                  </a:lnTo>
                  <a:lnTo>
                    <a:pt x="808" y="521"/>
                  </a:lnTo>
                  <a:lnTo>
                    <a:pt x="742" y="475"/>
                  </a:lnTo>
                  <a:lnTo>
                    <a:pt x="676" y="432"/>
                  </a:lnTo>
                  <a:lnTo>
                    <a:pt x="607" y="386"/>
                  </a:lnTo>
                  <a:lnTo>
                    <a:pt x="607" y="386"/>
                  </a:lnTo>
                  <a:lnTo>
                    <a:pt x="541" y="343"/>
                  </a:lnTo>
                  <a:lnTo>
                    <a:pt x="407" y="255"/>
                  </a:lnTo>
                  <a:lnTo>
                    <a:pt x="272" y="169"/>
                  </a:lnTo>
                  <a:lnTo>
                    <a:pt x="203" y="126"/>
                  </a:lnTo>
                  <a:lnTo>
                    <a:pt x="138" y="83"/>
                  </a:lnTo>
                  <a:lnTo>
                    <a:pt x="138" y="83"/>
                  </a:lnTo>
                  <a:lnTo>
                    <a:pt x="0" y="0"/>
                  </a:lnTo>
                  <a:lnTo>
                    <a:pt x="0" y="0"/>
                  </a:lnTo>
                  <a:lnTo>
                    <a:pt x="126" y="97"/>
                  </a:lnTo>
                  <a:lnTo>
                    <a:pt x="192" y="143"/>
                  </a:lnTo>
                  <a:lnTo>
                    <a:pt x="255" y="192"/>
                  </a:lnTo>
                  <a:lnTo>
                    <a:pt x="384" y="286"/>
                  </a:lnTo>
                  <a:lnTo>
                    <a:pt x="516" y="381"/>
                  </a:lnTo>
                  <a:lnTo>
                    <a:pt x="516" y="381"/>
                  </a:lnTo>
                  <a:lnTo>
                    <a:pt x="581" y="426"/>
                  </a:lnTo>
                  <a:lnTo>
                    <a:pt x="644" y="472"/>
                  </a:lnTo>
                  <a:lnTo>
                    <a:pt x="710" y="518"/>
                  </a:lnTo>
                  <a:lnTo>
                    <a:pt x="710" y="518"/>
                  </a:lnTo>
                  <a:lnTo>
                    <a:pt x="776" y="567"/>
                  </a:lnTo>
                  <a:lnTo>
                    <a:pt x="908" y="656"/>
                  </a:lnTo>
                  <a:lnTo>
                    <a:pt x="974" y="701"/>
                  </a:lnTo>
                  <a:lnTo>
                    <a:pt x="974" y="701"/>
                  </a:lnTo>
                  <a:lnTo>
                    <a:pt x="1040" y="747"/>
                  </a:lnTo>
                  <a:lnTo>
                    <a:pt x="1074" y="747"/>
                  </a:lnTo>
                  <a:lnTo>
                    <a:pt x="1191" y="664"/>
                  </a:lnTo>
                  <a:lnTo>
                    <a:pt x="1249" y="624"/>
                  </a:lnTo>
                  <a:lnTo>
                    <a:pt x="1309" y="581"/>
                  </a:lnTo>
                  <a:lnTo>
                    <a:pt x="1426" y="498"/>
                  </a:lnTo>
                  <a:lnTo>
                    <a:pt x="1426" y="498"/>
                  </a:lnTo>
                  <a:lnTo>
                    <a:pt x="1541" y="412"/>
                  </a:lnTo>
                  <a:lnTo>
                    <a:pt x="1601" y="369"/>
                  </a:lnTo>
                  <a:lnTo>
                    <a:pt x="1601" y="369"/>
                  </a:lnTo>
                  <a:lnTo>
                    <a:pt x="1658" y="326"/>
                  </a:lnTo>
                  <a:lnTo>
                    <a:pt x="1658" y="326"/>
                  </a:lnTo>
                  <a:lnTo>
                    <a:pt x="1773" y="240"/>
                  </a:lnTo>
                  <a:lnTo>
                    <a:pt x="1773" y="240"/>
                  </a:lnTo>
                  <a:lnTo>
                    <a:pt x="1890" y="151"/>
                  </a:lnTo>
                  <a:lnTo>
                    <a:pt x="1890" y="151"/>
                  </a:lnTo>
                  <a:lnTo>
                    <a:pt x="2002" y="63"/>
                  </a:lnTo>
                  <a:lnTo>
                    <a:pt x="2002" y="63"/>
                  </a:lnTo>
                  <a:lnTo>
                    <a:pt x="1882" y="140"/>
                  </a:lnTo>
                  <a:lnTo>
                    <a:pt x="1882" y="140"/>
                  </a:lnTo>
                  <a:lnTo>
                    <a:pt x="1759" y="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157"/>
            <p:cNvSpPr>
              <a:spLocks noChangeArrowheads="1"/>
            </p:cNvSpPr>
            <p:nvPr/>
          </p:nvSpPr>
          <p:spPr bwMode="auto">
            <a:xfrm>
              <a:off x="8931275" y="1908175"/>
              <a:ext cx="773113" cy="830263"/>
            </a:xfrm>
            <a:custGeom>
              <a:avLst/>
              <a:gdLst>
                <a:gd name="T0" fmla="*/ 2133 w 2146"/>
                <a:gd name="T1" fmla="*/ 767 h 2307"/>
                <a:gd name="T2" fmla="*/ 2133 w 2146"/>
                <a:gd name="T3" fmla="*/ 767 h 2307"/>
                <a:gd name="T4" fmla="*/ 1859 w 2146"/>
                <a:gd name="T5" fmla="*/ 576 h 2307"/>
                <a:gd name="T6" fmla="*/ 1581 w 2146"/>
                <a:gd name="T7" fmla="*/ 381 h 2307"/>
                <a:gd name="T8" fmla="*/ 1025 w 2146"/>
                <a:gd name="T9" fmla="*/ 0 h 2307"/>
                <a:gd name="T10" fmla="*/ 991 w 2146"/>
                <a:gd name="T11" fmla="*/ 0 h 2307"/>
                <a:gd name="T12" fmla="*/ 501 w 2146"/>
                <a:gd name="T13" fmla="*/ 344 h 2307"/>
                <a:gd name="T14" fmla="*/ 11 w 2146"/>
                <a:gd name="T15" fmla="*/ 690 h 2307"/>
                <a:gd name="T16" fmla="*/ 0 w 2146"/>
                <a:gd name="T17" fmla="*/ 710 h 2307"/>
                <a:gd name="T18" fmla="*/ 3 w 2146"/>
                <a:gd name="T19" fmla="*/ 1094 h 2307"/>
                <a:gd name="T20" fmla="*/ 8 w 2146"/>
                <a:gd name="T21" fmla="*/ 1478 h 2307"/>
                <a:gd name="T22" fmla="*/ 14 w 2146"/>
                <a:gd name="T23" fmla="*/ 1865 h 2307"/>
                <a:gd name="T24" fmla="*/ 20 w 2146"/>
                <a:gd name="T25" fmla="*/ 2057 h 2307"/>
                <a:gd name="T26" fmla="*/ 23 w 2146"/>
                <a:gd name="T27" fmla="*/ 2248 h 2307"/>
                <a:gd name="T28" fmla="*/ 28 w 2146"/>
                <a:gd name="T29" fmla="*/ 2057 h 2307"/>
                <a:gd name="T30" fmla="*/ 31 w 2146"/>
                <a:gd name="T31" fmla="*/ 1865 h 2307"/>
                <a:gd name="T32" fmla="*/ 40 w 2146"/>
                <a:gd name="T33" fmla="*/ 1478 h 2307"/>
                <a:gd name="T34" fmla="*/ 43 w 2146"/>
                <a:gd name="T35" fmla="*/ 1094 h 2307"/>
                <a:gd name="T36" fmla="*/ 48 w 2146"/>
                <a:gd name="T37" fmla="*/ 722 h 2307"/>
                <a:gd name="T38" fmla="*/ 533 w 2146"/>
                <a:gd name="T39" fmla="*/ 390 h 2307"/>
                <a:gd name="T40" fmla="*/ 1008 w 2146"/>
                <a:gd name="T41" fmla="*/ 57 h 2307"/>
                <a:gd name="T42" fmla="*/ 1549 w 2146"/>
                <a:gd name="T43" fmla="*/ 427 h 2307"/>
                <a:gd name="T44" fmla="*/ 1827 w 2146"/>
                <a:gd name="T45" fmla="*/ 616 h 2307"/>
                <a:gd name="T46" fmla="*/ 1827 w 2146"/>
                <a:gd name="T47" fmla="*/ 616 h 2307"/>
                <a:gd name="T48" fmla="*/ 2096 w 2146"/>
                <a:gd name="T49" fmla="*/ 799 h 2307"/>
                <a:gd name="T50" fmla="*/ 2102 w 2146"/>
                <a:gd name="T51" fmla="*/ 1166 h 2307"/>
                <a:gd name="T52" fmla="*/ 2105 w 2146"/>
                <a:gd name="T53" fmla="*/ 1547 h 2307"/>
                <a:gd name="T54" fmla="*/ 2114 w 2146"/>
                <a:gd name="T55" fmla="*/ 1925 h 2307"/>
                <a:gd name="T56" fmla="*/ 2116 w 2146"/>
                <a:gd name="T57" fmla="*/ 2117 h 2307"/>
                <a:gd name="T58" fmla="*/ 2122 w 2146"/>
                <a:gd name="T59" fmla="*/ 2306 h 2307"/>
                <a:gd name="T60" fmla="*/ 2125 w 2146"/>
                <a:gd name="T61" fmla="*/ 2117 h 2307"/>
                <a:gd name="T62" fmla="*/ 2131 w 2146"/>
                <a:gd name="T63" fmla="*/ 1925 h 2307"/>
                <a:gd name="T64" fmla="*/ 2136 w 2146"/>
                <a:gd name="T65" fmla="*/ 1547 h 2307"/>
                <a:gd name="T66" fmla="*/ 2142 w 2146"/>
                <a:gd name="T67" fmla="*/ 1166 h 2307"/>
                <a:gd name="T68" fmla="*/ 2145 w 2146"/>
                <a:gd name="T69" fmla="*/ 788 h 2307"/>
                <a:gd name="T70" fmla="*/ 2133 w 2146"/>
                <a:gd name="T71" fmla="*/ 767 h 2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6" h="2307">
                  <a:moveTo>
                    <a:pt x="2133" y="767"/>
                  </a:moveTo>
                  <a:lnTo>
                    <a:pt x="2133" y="767"/>
                  </a:lnTo>
                  <a:lnTo>
                    <a:pt x="1859" y="576"/>
                  </a:lnTo>
                  <a:lnTo>
                    <a:pt x="1581" y="381"/>
                  </a:lnTo>
                  <a:lnTo>
                    <a:pt x="1025" y="0"/>
                  </a:lnTo>
                  <a:lnTo>
                    <a:pt x="991" y="0"/>
                  </a:lnTo>
                  <a:lnTo>
                    <a:pt x="501" y="344"/>
                  </a:lnTo>
                  <a:lnTo>
                    <a:pt x="11" y="690"/>
                  </a:lnTo>
                  <a:lnTo>
                    <a:pt x="0" y="710"/>
                  </a:lnTo>
                  <a:lnTo>
                    <a:pt x="3" y="1094"/>
                  </a:lnTo>
                  <a:lnTo>
                    <a:pt x="8" y="1478"/>
                  </a:lnTo>
                  <a:lnTo>
                    <a:pt x="14" y="1865"/>
                  </a:lnTo>
                  <a:lnTo>
                    <a:pt x="20" y="2057"/>
                  </a:lnTo>
                  <a:lnTo>
                    <a:pt x="23" y="2248"/>
                  </a:lnTo>
                  <a:lnTo>
                    <a:pt x="28" y="2057"/>
                  </a:lnTo>
                  <a:lnTo>
                    <a:pt x="31" y="1865"/>
                  </a:lnTo>
                  <a:lnTo>
                    <a:pt x="40" y="1478"/>
                  </a:lnTo>
                  <a:lnTo>
                    <a:pt x="43" y="1094"/>
                  </a:lnTo>
                  <a:lnTo>
                    <a:pt x="48" y="722"/>
                  </a:lnTo>
                  <a:lnTo>
                    <a:pt x="533" y="390"/>
                  </a:lnTo>
                  <a:lnTo>
                    <a:pt x="1008" y="57"/>
                  </a:lnTo>
                  <a:lnTo>
                    <a:pt x="1549" y="427"/>
                  </a:lnTo>
                  <a:lnTo>
                    <a:pt x="1827" y="616"/>
                  </a:lnTo>
                  <a:lnTo>
                    <a:pt x="1827" y="616"/>
                  </a:lnTo>
                  <a:lnTo>
                    <a:pt x="2096" y="799"/>
                  </a:lnTo>
                  <a:lnTo>
                    <a:pt x="2102" y="1166"/>
                  </a:lnTo>
                  <a:lnTo>
                    <a:pt x="2105" y="1547"/>
                  </a:lnTo>
                  <a:lnTo>
                    <a:pt x="2114" y="1925"/>
                  </a:lnTo>
                  <a:lnTo>
                    <a:pt x="2116" y="2117"/>
                  </a:lnTo>
                  <a:lnTo>
                    <a:pt x="2122" y="2306"/>
                  </a:lnTo>
                  <a:lnTo>
                    <a:pt x="2125" y="2117"/>
                  </a:lnTo>
                  <a:lnTo>
                    <a:pt x="2131" y="1925"/>
                  </a:lnTo>
                  <a:lnTo>
                    <a:pt x="2136" y="1547"/>
                  </a:lnTo>
                  <a:lnTo>
                    <a:pt x="2142" y="1166"/>
                  </a:lnTo>
                  <a:lnTo>
                    <a:pt x="2145" y="788"/>
                  </a:lnTo>
                  <a:lnTo>
                    <a:pt x="2133" y="7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158"/>
            <p:cNvSpPr>
              <a:spLocks noChangeArrowheads="1"/>
            </p:cNvSpPr>
            <p:nvPr/>
          </p:nvSpPr>
          <p:spPr bwMode="auto">
            <a:xfrm>
              <a:off x="9334500" y="2479675"/>
              <a:ext cx="12700" cy="460375"/>
            </a:xfrm>
            <a:custGeom>
              <a:avLst/>
              <a:gdLst>
                <a:gd name="T0" fmla="*/ 5 w 35"/>
                <a:gd name="T1" fmla="*/ 982 h 1281"/>
                <a:gd name="T2" fmla="*/ 5 w 35"/>
                <a:gd name="T3" fmla="*/ 982 h 1281"/>
                <a:gd name="T4" fmla="*/ 8 w 35"/>
                <a:gd name="T5" fmla="*/ 1080 h 1281"/>
                <a:gd name="T6" fmla="*/ 8 w 35"/>
                <a:gd name="T7" fmla="*/ 1080 h 1281"/>
                <a:gd name="T8" fmla="*/ 14 w 35"/>
                <a:gd name="T9" fmla="*/ 1226 h 1281"/>
                <a:gd name="T10" fmla="*/ 14 w 35"/>
                <a:gd name="T11" fmla="*/ 1226 h 1281"/>
                <a:gd name="T12" fmla="*/ 17 w 35"/>
                <a:gd name="T13" fmla="*/ 1266 h 1281"/>
                <a:gd name="T14" fmla="*/ 17 w 35"/>
                <a:gd name="T15" fmla="*/ 1266 h 1281"/>
                <a:gd name="T16" fmla="*/ 17 w 35"/>
                <a:gd name="T17" fmla="*/ 1280 h 1281"/>
                <a:gd name="T18" fmla="*/ 17 w 35"/>
                <a:gd name="T19" fmla="*/ 1280 h 1281"/>
                <a:gd name="T20" fmla="*/ 17 w 35"/>
                <a:gd name="T21" fmla="*/ 1266 h 1281"/>
                <a:gd name="T22" fmla="*/ 17 w 35"/>
                <a:gd name="T23" fmla="*/ 1266 h 1281"/>
                <a:gd name="T24" fmla="*/ 20 w 35"/>
                <a:gd name="T25" fmla="*/ 1226 h 1281"/>
                <a:gd name="T26" fmla="*/ 20 w 35"/>
                <a:gd name="T27" fmla="*/ 1226 h 1281"/>
                <a:gd name="T28" fmla="*/ 25 w 35"/>
                <a:gd name="T29" fmla="*/ 1080 h 1281"/>
                <a:gd name="T30" fmla="*/ 25 w 35"/>
                <a:gd name="T31" fmla="*/ 1080 h 1281"/>
                <a:gd name="T32" fmla="*/ 28 w 35"/>
                <a:gd name="T33" fmla="*/ 982 h 1281"/>
                <a:gd name="T34" fmla="*/ 28 w 35"/>
                <a:gd name="T35" fmla="*/ 982 h 1281"/>
                <a:gd name="T36" fmla="*/ 31 w 35"/>
                <a:gd name="T37" fmla="*/ 876 h 1281"/>
                <a:gd name="T38" fmla="*/ 31 w 35"/>
                <a:gd name="T39" fmla="*/ 876 h 1281"/>
                <a:gd name="T40" fmla="*/ 31 w 35"/>
                <a:gd name="T41" fmla="*/ 759 h 1281"/>
                <a:gd name="T42" fmla="*/ 31 w 35"/>
                <a:gd name="T43" fmla="*/ 759 h 1281"/>
                <a:gd name="T44" fmla="*/ 34 w 35"/>
                <a:gd name="T45" fmla="*/ 641 h 1281"/>
                <a:gd name="T46" fmla="*/ 34 w 35"/>
                <a:gd name="T47" fmla="*/ 641 h 1281"/>
                <a:gd name="T48" fmla="*/ 31 w 35"/>
                <a:gd name="T49" fmla="*/ 521 h 1281"/>
                <a:gd name="T50" fmla="*/ 31 w 35"/>
                <a:gd name="T51" fmla="*/ 521 h 1281"/>
                <a:gd name="T52" fmla="*/ 31 w 35"/>
                <a:gd name="T53" fmla="*/ 404 h 1281"/>
                <a:gd name="T54" fmla="*/ 31 w 35"/>
                <a:gd name="T55" fmla="*/ 404 h 1281"/>
                <a:gd name="T56" fmla="*/ 28 w 35"/>
                <a:gd name="T57" fmla="*/ 298 h 1281"/>
                <a:gd name="T58" fmla="*/ 28 w 35"/>
                <a:gd name="T59" fmla="*/ 298 h 1281"/>
                <a:gd name="T60" fmla="*/ 25 w 35"/>
                <a:gd name="T61" fmla="*/ 200 h 1281"/>
                <a:gd name="T62" fmla="*/ 25 w 35"/>
                <a:gd name="T63" fmla="*/ 200 h 1281"/>
                <a:gd name="T64" fmla="*/ 20 w 35"/>
                <a:gd name="T65" fmla="*/ 54 h 1281"/>
                <a:gd name="T66" fmla="*/ 20 w 35"/>
                <a:gd name="T67" fmla="*/ 54 h 1281"/>
                <a:gd name="T68" fmla="*/ 17 w 35"/>
                <a:gd name="T69" fmla="*/ 14 h 1281"/>
                <a:gd name="T70" fmla="*/ 17 w 35"/>
                <a:gd name="T71" fmla="*/ 14 h 1281"/>
                <a:gd name="T72" fmla="*/ 17 w 35"/>
                <a:gd name="T73" fmla="*/ 0 h 1281"/>
                <a:gd name="T74" fmla="*/ 17 w 35"/>
                <a:gd name="T75" fmla="*/ 0 h 1281"/>
                <a:gd name="T76" fmla="*/ 17 w 35"/>
                <a:gd name="T77" fmla="*/ 14 h 1281"/>
                <a:gd name="T78" fmla="*/ 17 w 35"/>
                <a:gd name="T79" fmla="*/ 14 h 1281"/>
                <a:gd name="T80" fmla="*/ 14 w 35"/>
                <a:gd name="T81" fmla="*/ 54 h 1281"/>
                <a:gd name="T82" fmla="*/ 14 w 35"/>
                <a:gd name="T83" fmla="*/ 54 h 1281"/>
                <a:gd name="T84" fmla="*/ 8 w 35"/>
                <a:gd name="T85" fmla="*/ 200 h 1281"/>
                <a:gd name="T86" fmla="*/ 8 w 35"/>
                <a:gd name="T87" fmla="*/ 200 h 1281"/>
                <a:gd name="T88" fmla="*/ 5 w 35"/>
                <a:gd name="T89" fmla="*/ 298 h 1281"/>
                <a:gd name="T90" fmla="*/ 5 w 35"/>
                <a:gd name="T91" fmla="*/ 298 h 1281"/>
                <a:gd name="T92" fmla="*/ 3 w 35"/>
                <a:gd name="T93" fmla="*/ 404 h 1281"/>
                <a:gd name="T94" fmla="*/ 3 w 35"/>
                <a:gd name="T95" fmla="*/ 404 h 1281"/>
                <a:gd name="T96" fmla="*/ 0 w 35"/>
                <a:gd name="T97" fmla="*/ 521 h 1281"/>
                <a:gd name="T98" fmla="*/ 0 w 35"/>
                <a:gd name="T99" fmla="*/ 521 h 1281"/>
                <a:gd name="T100" fmla="*/ 0 w 35"/>
                <a:gd name="T101" fmla="*/ 641 h 1281"/>
                <a:gd name="T102" fmla="*/ 0 w 35"/>
                <a:gd name="T103" fmla="*/ 641 h 1281"/>
                <a:gd name="T104" fmla="*/ 0 w 35"/>
                <a:gd name="T105" fmla="*/ 759 h 1281"/>
                <a:gd name="T106" fmla="*/ 0 w 35"/>
                <a:gd name="T107" fmla="*/ 759 h 1281"/>
                <a:gd name="T108" fmla="*/ 3 w 35"/>
                <a:gd name="T109" fmla="*/ 876 h 1281"/>
                <a:gd name="T110" fmla="*/ 3 w 35"/>
                <a:gd name="T111" fmla="*/ 876 h 1281"/>
                <a:gd name="T112" fmla="*/ 5 w 35"/>
                <a:gd name="T113" fmla="*/ 98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1281">
                  <a:moveTo>
                    <a:pt x="5" y="982"/>
                  </a:moveTo>
                  <a:lnTo>
                    <a:pt x="5" y="982"/>
                  </a:lnTo>
                  <a:lnTo>
                    <a:pt x="8" y="1080"/>
                  </a:lnTo>
                  <a:lnTo>
                    <a:pt x="8" y="1080"/>
                  </a:lnTo>
                  <a:lnTo>
                    <a:pt x="14" y="1226"/>
                  </a:lnTo>
                  <a:lnTo>
                    <a:pt x="14" y="1226"/>
                  </a:lnTo>
                  <a:lnTo>
                    <a:pt x="17" y="1266"/>
                  </a:lnTo>
                  <a:lnTo>
                    <a:pt x="17" y="1266"/>
                  </a:lnTo>
                  <a:lnTo>
                    <a:pt x="17" y="1280"/>
                  </a:lnTo>
                  <a:lnTo>
                    <a:pt x="17" y="1280"/>
                  </a:lnTo>
                  <a:lnTo>
                    <a:pt x="17" y="1266"/>
                  </a:lnTo>
                  <a:lnTo>
                    <a:pt x="17" y="1266"/>
                  </a:lnTo>
                  <a:lnTo>
                    <a:pt x="20" y="1226"/>
                  </a:lnTo>
                  <a:lnTo>
                    <a:pt x="20" y="1226"/>
                  </a:lnTo>
                  <a:lnTo>
                    <a:pt x="25" y="1080"/>
                  </a:lnTo>
                  <a:lnTo>
                    <a:pt x="25" y="1080"/>
                  </a:lnTo>
                  <a:lnTo>
                    <a:pt x="28" y="982"/>
                  </a:lnTo>
                  <a:lnTo>
                    <a:pt x="28" y="982"/>
                  </a:lnTo>
                  <a:lnTo>
                    <a:pt x="31" y="876"/>
                  </a:lnTo>
                  <a:lnTo>
                    <a:pt x="31" y="876"/>
                  </a:lnTo>
                  <a:lnTo>
                    <a:pt x="31" y="759"/>
                  </a:lnTo>
                  <a:lnTo>
                    <a:pt x="31" y="759"/>
                  </a:lnTo>
                  <a:lnTo>
                    <a:pt x="34" y="641"/>
                  </a:lnTo>
                  <a:lnTo>
                    <a:pt x="34" y="641"/>
                  </a:lnTo>
                  <a:lnTo>
                    <a:pt x="31" y="521"/>
                  </a:lnTo>
                  <a:lnTo>
                    <a:pt x="31" y="521"/>
                  </a:lnTo>
                  <a:lnTo>
                    <a:pt x="31" y="404"/>
                  </a:lnTo>
                  <a:lnTo>
                    <a:pt x="31" y="404"/>
                  </a:lnTo>
                  <a:lnTo>
                    <a:pt x="28" y="298"/>
                  </a:lnTo>
                  <a:lnTo>
                    <a:pt x="28" y="298"/>
                  </a:lnTo>
                  <a:lnTo>
                    <a:pt x="25" y="200"/>
                  </a:lnTo>
                  <a:lnTo>
                    <a:pt x="25" y="200"/>
                  </a:lnTo>
                  <a:lnTo>
                    <a:pt x="20" y="54"/>
                  </a:lnTo>
                  <a:lnTo>
                    <a:pt x="20" y="54"/>
                  </a:lnTo>
                  <a:lnTo>
                    <a:pt x="17" y="14"/>
                  </a:lnTo>
                  <a:lnTo>
                    <a:pt x="17" y="14"/>
                  </a:lnTo>
                  <a:lnTo>
                    <a:pt x="17" y="0"/>
                  </a:lnTo>
                  <a:lnTo>
                    <a:pt x="17" y="0"/>
                  </a:lnTo>
                  <a:lnTo>
                    <a:pt x="17" y="14"/>
                  </a:lnTo>
                  <a:lnTo>
                    <a:pt x="17" y="14"/>
                  </a:lnTo>
                  <a:lnTo>
                    <a:pt x="14" y="54"/>
                  </a:lnTo>
                  <a:lnTo>
                    <a:pt x="14" y="54"/>
                  </a:lnTo>
                  <a:lnTo>
                    <a:pt x="8" y="200"/>
                  </a:lnTo>
                  <a:lnTo>
                    <a:pt x="8" y="200"/>
                  </a:lnTo>
                  <a:lnTo>
                    <a:pt x="5" y="298"/>
                  </a:lnTo>
                  <a:lnTo>
                    <a:pt x="5" y="298"/>
                  </a:lnTo>
                  <a:lnTo>
                    <a:pt x="3" y="404"/>
                  </a:lnTo>
                  <a:lnTo>
                    <a:pt x="3" y="404"/>
                  </a:lnTo>
                  <a:lnTo>
                    <a:pt x="0" y="521"/>
                  </a:lnTo>
                  <a:lnTo>
                    <a:pt x="0" y="521"/>
                  </a:lnTo>
                  <a:lnTo>
                    <a:pt x="0" y="641"/>
                  </a:lnTo>
                  <a:lnTo>
                    <a:pt x="0" y="641"/>
                  </a:lnTo>
                  <a:lnTo>
                    <a:pt x="0" y="759"/>
                  </a:lnTo>
                  <a:lnTo>
                    <a:pt x="0" y="759"/>
                  </a:lnTo>
                  <a:lnTo>
                    <a:pt x="3" y="876"/>
                  </a:lnTo>
                  <a:lnTo>
                    <a:pt x="3" y="876"/>
                  </a:lnTo>
                  <a:lnTo>
                    <a:pt x="5" y="9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159"/>
            <p:cNvSpPr>
              <a:spLocks noChangeArrowheads="1"/>
            </p:cNvSpPr>
            <p:nvPr/>
          </p:nvSpPr>
          <p:spPr bwMode="auto">
            <a:xfrm>
              <a:off x="9393238" y="2074863"/>
              <a:ext cx="155575" cy="182562"/>
            </a:xfrm>
            <a:custGeom>
              <a:avLst/>
              <a:gdLst>
                <a:gd name="T0" fmla="*/ 57 w 433"/>
                <a:gd name="T1" fmla="*/ 29 h 508"/>
                <a:gd name="T2" fmla="*/ 77 w 433"/>
                <a:gd name="T3" fmla="*/ 40 h 508"/>
                <a:gd name="T4" fmla="*/ 86 w 433"/>
                <a:gd name="T5" fmla="*/ 46 h 508"/>
                <a:gd name="T6" fmla="*/ 97 w 433"/>
                <a:gd name="T7" fmla="*/ 52 h 508"/>
                <a:gd name="T8" fmla="*/ 140 w 433"/>
                <a:gd name="T9" fmla="*/ 80 h 508"/>
                <a:gd name="T10" fmla="*/ 163 w 433"/>
                <a:gd name="T11" fmla="*/ 97 h 508"/>
                <a:gd name="T12" fmla="*/ 186 w 433"/>
                <a:gd name="T13" fmla="*/ 115 h 508"/>
                <a:gd name="T14" fmla="*/ 209 w 433"/>
                <a:gd name="T15" fmla="*/ 135 h 508"/>
                <a:gd name="T16" fmla="*/ 220 w 433"/>
                <a:gd name="T17" fmla="*/ 146 h 508"/>
                <a:gd name="T18" fmla="*/ 232 w 433"/>
                <a:gd name="T19" fmla="*/ 158 h 508"/>
                <a:gd name="T20" fmla="*/ 255 w 433"/>
                <a:gd name="T21" fmla="*/ 178 h 508"/>
                <a:gd name="T22" fmla="*/ 275 w 433"/>
                <a:gd name="T23" fmla="*/ 204 h 508"/>
                <a:gd name="T24" fmla="*/ 295 w 433"/>
                <a:gd name="T25" fmla="*/ 229 h 508"/>
                <a:gd name="T26" fmla="*/ 315 w 433"/>
                <a:gd name="T27" fmla="*/ 255 h 508"/>
                <a:gd name="T28" fmla="*/ 332 w 433"/>
                <a:gd name="T29" fmla="*/ 281 h 508"/>
                <a:gd name="T30" fmla="*/ 346 w 433"/>
                <a:gd name="T31" fmla="*/ 306 h 508"/>
                <a:gd name="T32" fmla="*/ 361 w 433"/>
                <a:gd name="T33" fmla="*/ 332 h 508"/>
                <a:gd name="T34" fmla="*/ 375 w 433"/>
                <a:gd name="T35" fmla="*/ 358 h 508"/>
                <a:gd name="T36" fmla="*/ 395 w 433"/>
                <a:gd name="T37" fmla="*/ 407 h 508"/>
                <a:gd name="T38" fmla="*/ 404 w 433"/>
                <a:gd name="T39" fmla="*/ 427 h 508"/>
                <a:gd name="T40" fmla="*/ 412 w 433"/>
                <a:gd name="T41" fmla="*/ 447 h 508"/>
                <a:gd name="T42" fmla="*/ 421 w 433"/>
                <a:gd name="T43" fmla="*/ 479 h 508"/>
                <a:gd name="T44" fmla="*/ 432 w 433"/>
                <a:gd name="T45" fmla="*/ 507 h 508"/>
                <a:gd name="T46" fmla="*/ 427 w 433"/>
                <a:gd name="T47" fmla="*/ 479 h 508"/>
                <a:gd name="T48" fmla="*/ 418 w 433"/>
                <a:gd name="T49" fmla="*/ 444 h 508"/>
                <a:gd name="T50" fmla="*/ 412 w 433"/>
                <a:gd name="T51" fmla="*/ 424 h 508"/>
                <a:gd name="T52" fmla="*/ 404 w 433"/>
                <a:gd name="T53" fmla="*/ 401 h 508"/>
                <a:gd name="T54" fmla="*/ 387 w 433"/>
                <a:gd name="T55" fmla="*/ 353 h 508"/>
                <a:gd name="T56" fmla="*/ 372 w 433"/>
                <a:gd name="T57" fmla="*/ 327 h 508"/>
                <a:gd name="T58" fmla="*/ 361 w 433"/>
                <a:gd name="T59" fmla="*/ 301 h 508"/>
                <a:gd name="T60" fmla="*/ 344 w 433"/>
                <a:gd name="T61" fmla="*/ 272 h 508"/>
                <a:gd name="T62" fmla="*/ 326 w 433"/>
                <a:gd name="T63" fmla="*/ 246 h 508"/>
                <a:gd name="T64" fmla="*/ 309 w 433"/>
                <a:gd name="T65" fmla="*/ 218 h 508"/>
                <a:gd name="T66" fmla="*/ 289 w 433"/>
                <a:gd name="T67" fmla="*/ 192 h 508"/>
                <a:gd name="T68" fmla="*/ 266 w 433"/>
                <a:gd name="T69" fmla="*/ 169 h 508"/>
                <a:gd name="T70" fmla="*/ 243 w 433"/>
                <a:gd name="T71" fmla="*/ 146 h 508"/>
                <a:gd name="T72" fmla="*/ 220 w 433"/>
                <a:gd name="T73" fmla="*/ 123 h 508"/>
                <a:gd name="T74" fmla="*/ 195 w 433"/>
                <a:gd name="T75" fmla="*/ 103 h 508"/>
                <a:gd name="T76" fmla="*/ 172 w 433"/>
                <a:gd name="T77" fmla="*/ 86 h 508"/>
                <a:gd name="T78" fmla="*/ 146 w 433"/>
                <a:gd name="T79" fmla="*/ 69 h 508"/>
                <a:gd name="T80" fmla="*/ 123 w 433"/>
                <a:gd name="T81" fmla="*/ 54 h 508"/>
                <a:gd name="T82" fmla="*/ 100 w 433"/>
                <a:gd name="T83" fmla="*/ 43 h 508"/>
                <a:gd name="T84" fmla="*/ 92 w 433"/>
                <a:gd name="T85" fmla="*/ 37 h 508"/>
                <a:gd name="T86" fmla="*/ 80 w 433"/>
                <a:gd name="T87" fmla="*/ 32 h 508"/>
                <a:gd name="T88" fmla="*/ 60 w 433"/>
                <a:gd name="T89" fmla="*/ 23 h 508"/>
                <a:gd name="T90" fmla="*/ 29 w 433"/>
                <a:gd name="T91" fmla="*/ 12 h 508"/>
                <a:gd name="T92" fmla="*/ 0 w 433"/>
                <a:gd name="T93" fmla="*/ 0 h 508"/>
                <a:gd name="T94" fmla="*/ 29 w 433"/>
                <a:gd name="T95" fmla="*/ 1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508">
                  <a:moveTo>
                    <a:pt x="57" y="29"/>
                  </a:moveTo>
                  <a:lnTo>
                    <a:pt x="57" y="29"/>
                  </a:lnTo>
                  <a:lnTo>
                    <a:pt x="77" y="40"/>
                  </a:lnTo>
                  <a:lnTo>
                    <a:pt x="77" y="40"/>
                  </a:lnTo>
                  <a:lnTo>
                    <a:pt x="86" y="46"/>
                  </a:lnTo>
                  <a:lnTo>
                    <a:pt x="86" y="46"/>
                  </a:lnTo>
                  <a:lnTo>
                    <a:pt x="97" y="52"/>
                  </a:lnTo>
                  <a:lnTo>
                    <a:pt x="97" y="52"/>
                  </a:lnTo>
                  <a:lnTo>
                    <a:pt x="117" y="66"/>
                  </a:lnTo>
                  <a:lnTo>
                    <a:pt x="140" y="80"/>
                  </a:lnTo>
                  <a:lnTo>
                    <a:pt x="140" y="80"/>
                  </a:lnTo>
                  <a:lnTo>
                    <a:pt x="163" y="97"/>
                  </a:lnTo>
                  <a:lnTo>
                    <a:pt x="163" y="97"/>
                  </a:lnTo>
                  <a:lnTo>
                    <a:pt x="186" y="115"/>
                  </a:lnTo>
                  <a:lnTo>
                    <a:pt x="186" y="115"/>
                  </a:lnTo>
                  <a:lnTo>
                    <a:pt x="209" y="135"/>
                  </a:lnTo>
                  <a:lnTo>
                    <a:pt x="209" y="135"/>
                  </a:lnTo>
                  <a:lnTo>
                    <a:pt x="220" y="146"/>
                  </a:lnTo>
                  <a:lnTo>
                    <a:pt x="220" y="146"/>
                  </a:lnTo>
                  <a:lnTo>
                    <a:pt x="232" y="158"/>
                  </a:lnTo>
                  <a:lnTo>
                    <a:pt x="232" y="158"/>
                  </a:lnTo>
                  <a:lnTo>
                    <a:pt x="255" y="178"/>
                  </a:lnTo>
                  <a:lnTo>
                    <a:pt x="255" y="178"/>
                  </a:lnTo>
                  <a:lnTo>
                    <a:pt x="275" y="204"/>
                  </a:lnTo>
                  <a:lnTo>
                    <a:pt x="275" y="204"/>
                  </a:lnTo>
                  <a:lnTo>
                    <a:pt x="295" y="229"/>
                  </a:lnTo>
                  <a:lnTo>
                    <a:pt x="295" y="229"/>
                  </a:lnTo>
                  <a:lnTo>
                    <a:pt x="315" y="255"/>
                  </a:lnTo>
                  <a:lnTo>
                    <a:pt x="315" y="255"/>
                  </a:lnTo>
                  <a:lnTo>
                    <a:pt x="332" y="281"/>
                  </a:lnTo>
                  <a:lnTo>
                    <a:pt x="332" y="281"/>
                  </a:lnTo>
                  <a:lnTo>
                    <a:pt x="346" y="306"/>
                  </a:lnTo>
                  <a:lnTo>
                    <a:pt x="346" y="306"/>
                  </a:lnTo>
                  <a:lnTo>
                    <a:pt x="361" y="332"/>
                  </a:lnTo>
                  <a:lnTo>
                    <a:pt x="361" y="332"/>
                  </a:lnTo>
                  <a:lnTo>
                    <a:pt x="375" y="358"/>
                  </a:lnTo>
                  <a:lnTo>
                    <a:pt x="375" y="358"/>
                  </a:lnTo>
                  <a:lnTo>
                    <a:pt x="395" y="407"/>
                  </a:lnTo>
                  <a:lnTo>
                    <a:pt x="395" y="407"/>
                  </a:lnTo>
                  <a:lnTo>
                    <a:pt x="404" y="427"/>
                  </a:lnTo>
                  <a:lnTo>
                    <a:pt x="404" y="427"/>
                  </a:lnTo>
                  <a:lnTo>
                    <a:pt x="412" y="447"/>
                  </a:lnTo>
                  <a:lnTo>
                    <a:pt x="412" y="447"/>
                  </a:lnTo>
                  <a:lnTo>
                    <a:pt x="421" y="479"/>
                  </a:lnTo>
                  <a:lnTo>
                    <a:pt x="421" y="479"/>
                  </a:lnTo>
                  <a:lnTo>
                    <a:pt x="432" y="507"/>
                  </a:lnTo>
                  <a:lnTo>
                    <a:pt x="432" y="507"/>
                  </a:lnTo>
                  <a:lnTo>
                    <a:pt x="427" y="479"/>
                  </a:lnTo>
                  <a:lnTo>
                    <a:pt x="427" y="479"/>
                  </a:lnTo>
                  <a:lnTo>
                    <a:pt x="418" y="444"/>
                  </a:lnTo>
                  <a:lnTo>
                    <a:pt x="418" y="444"/>
                  </a:lnTo>
                  <a:lnTo>
                    <a:pt x="412" y="424"/>
                  </a:lnTo>
                  <a:lnTo>
                    <a:pt x="412" y="424"/>
                  </a:lnTo>
                  <a:lnTo>
                    <a:pt x="404" y="401"/>
                  </a:lnTo>
                  <a:lnTo>
                    <a:pt x="404" y="401"/>
                  </a:lnTo>
                  <a:lnTo>
                    <a:pt x="387" y="353"/>
                  </a:lnTo>
                  <a:lnTo>
                    <a:pt x="387" y="353"/>
                  </a:lnTo>
                  <a:lnTo>
                    <a:pt x="372" y="327"/>
                  </a:lnTo>
                  <a:lnTo>
                    <a:pt x="372" y="327"/>
                  </a:lnTo>
                  <a:lnTo>
                    <a:pt x="361" y="301"/>
                  </a:lnTo>
                  <a:lnTo>
                    <a:pt x="361" y="301"/>
                  </a:lnTo>
                  <a:lnTo>
                    <a:pt x="344" y="272"/>
                  </a:lnTo>
                  <a:lnTo>
                    <a:pt x="344" y="272"/>
                  </a:lnTo>
                  <a:lnTo>
                    <a:pt x="326" y="246"/>
                  </a:lnTo>
                  <a:lnTo>
                    <a:pt x="326" y="246"/>
                  </a:lnTo>
                  <a:lnTo>
                    <a:pt x="309" y="218"/>
                  </a:lnTo>
                  <a:lnTo>
                    <a:pt x="309" y="218"/>
                  </a:lnTo>
                  <a:lnTo>
                    <a:pt x="289" y="192"/>
                  </a:lnTo>
                  <a:lnTo>
                    <a:pt x="289" y="192"/>
                  </a:lnTo>
                  <a:lnTo>
                    <a:pt x="266" y="169"/>
                  </a:lnTo>
                  <a:lnTo>
                    <a:pt x="266" y="169"/>
                  </a:lnTo>
                  <a:lnTo>
                    <a:pt x="243" y="146"/>
                  </a:lnTo>
                  <a:lnTo>
                    <a:pt x="243" y="146"/>
                  </a:lnTo>
                  <a:lnTo>
                    <a:pt x="220" y="123"/>
                  </a:lnTo>
                  <a:lnTo>
                    <a:pt x="220" y="123"/>
                  </a:lnTo>
                  <a:lnTo>
                    <a:pt x="195" y="103"/>
                  </a:lnTo>
                  <a:lnTo>
                    <a:pt x="195" y="103"/>
                  </a:lnTo>
                  <a:lnTo>
                    <a:pt x="172" y="86"/>
                  </a:lnTo>
                  <a:lnTo>
                    <a:pt x="172" y="86"/>
                  </a:lnTo>
                  <a:lnTo>
                    <a:pt x="146" y="69"/>
                  </a:lnTo>
                  <a:lnTo>
                    <a:pt x="146" y="69"/>
                  </a:lnTo>
                  <a:lnTo>
                    <a:pt x="123" y="54"/>
                  </a:lnTo>
                  <a:lnTo>
                    <a:pt x="100" y="43"/>
                  </a:lnTo>
                  <a:lnTo>
                    <a:pt x="100" y="43"/>
                  </a:lnTo>
                  <a:lnTo>
                    <a:pt x="92" y="37"/>
                  </a:lnTo>
                  <a:lnTo>
                    <a:pt x="92" y="37"/>
                  </a:lnTo>
                  <a:lnTo>
                    <a:pt x="80" y="32"/>
                  </a:lnTo>
                  <a:lnTo>
                    <a:pt x="80" y="32"/>
                  </a:lnTo>
                  <a:lnTo>
                    <a:pt x="60" y="23"/>
                  </a:lnTo>
                  <a:lnTo>
                    <a:pt x="60" y="23"/>
                  </a:lnTo>
                  <a:lnTo>
                    <a:pt x="29" y="12"/>
                  </a:lnTo>
                  <a:lnTo>
                    <a:pt x="29" y="12"/>
                  </a:lnTo>
                  <a:lnTo>
                    <a:pt x="0" y="0"/>
                  </a:lnTo>
                  <a:lnTo>
                    <a:pt x="0" y="0"/>
                  </a:lnTo>
                  <a:lnTo>
                    <a:pt x="29" y="15"/>
                  </a:lnTo>
                  <a:lnTo>
                    <a:pt x="29" y="15"/>
                  </a:lnTo>
                  <a:lnTo>
                    <a:pt x="57"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160"/>
            <p:cNvSpPr>
              <a:spLocks noChangeArrowheads="1"/>
            </p:cNvSpPr>
            <p:nvPr/>
          </p:nvSpPr>
          <p:spPr bwMode="auto">
            <a:xfrm>
              <a:off x="9420225" y="2327275"/>
              <a:ext cx="141288" cy="531813"/>
            </a:xfrm>
            <a:custGeom>
              <a:avLst/>
              <a:gdLst>
                <a:gd name="T0" fmla="*/ 384 w 391"/>
                <a:gd name="T1" fmla="*/ 143 h 1479"/>
                <a:gd name="T2" fmla="*/ 381 w 391"/>
                <a:gd name="T3" fmla="*/ 189 h 1479"/>
                <a:gd name="T4" fmla="*/ 376 w 391"/>
                <a:gd name="T5" fmla="*/ 241 h 1479"/>
                <a:gd name="T6" fmla="*/ 361 w 391"/>
                <a:gd name="T7" fmla="*/ 355 h 1479"/>
                <a:gd name="T8" fmla="*/ 350 w 391"/>
                <a:gd name="T9" fmla="*/ 418 h 1479"/>
                <a:gd name="T10" fmla="*/ 338 w 391"/>
                <a:gd name="T11" fmla="*/ 484 h 1479"/>
                <a:gd name="T12" fmla="*/ 324 w 391"/>
                <a:gd name="T13" fmla="*/ 553 h 1479"/>
                <a:gd name="T14" fmla="*/ 307 w 391"/>
                <a:gd name="T15" fmla="*/ 619 h 1479"/>
                <a:gd name="T16" fmla="*/ 290 w 391"/>
                <a:gd name="T17" fmla="*/ 690 h 1479"/>
                <a:gd name="T18" fmla="*/ 270 w 391"/>
                <a:gd name="T19" fmla="*/ 759 h 1479"/>
                <a:gd name="T20" fmla="*/ 230 w 391"/>
                <a:gd name="T21" fmla="*/ 896 h 1479"/>
                <a:gd name="T22" fmla="*/ 184 w 391"/>
                <a:gd name="T23" fmla="*/ 1025 h 1479"/>
                <a:gd name="T24" fmla="*/ 138 w 391"/>
                <a:gd name="T25" fmla="*/ 1148 h 1479"/>
                <a:gd name="T26" fmla="*/ 98 w 391"/>
                <a:gd name="T27" fmla="*/ 1257 h 1479"/>
                <a:gd name="T28" fmla="*/ 29 w 391"/>
                <a:gd name="T29" fmla="*/ 1418 h 1479"/>
                <a:gd name="T30" fmla="*/ 9 w 391"/>
                <a:gd name="T31" fmla="*/ 1460 h 1479"/>
                <a:gd name="T32" fmla="*/ 0 w 391"/>
                <a:gd name="T33" fmla="*/ 1478 h 1479"/>
                <a:gd name="T34" fmla="*/ 32 w 391"/>
                <a:gd name="T35" fmla="*/ 1418 h 1479"/>
                <a:gd name="T36" fmla="*/ 104 w 391"/>
                <a:gd name="T37" fmla="*/ 1260 h 1479"/>
                <a:gd name="T38" fmla="*/ 149 w 391"/>
                <a:gd name="T39" fmla="*/ 1154 h 1479"/>
                <a:gd name="T40" fmla="*/ 198 w 391"/>
                <a:gd name="T41" fmla="*/ 1031 h 1479"/>
                <a:gd name="T42" fmla="*/ 244 w 391"/>
                <a:gd name="T43" fmla="*/ 899 h 1479"/>
                <a:gd name="T44" fmla="*/ 287 w 391"/>
                <a:gd name="T45" fmla="*/ 762 h 1479"/>
                <a:gd name="T46" fmla="*/ 307 w 391"/>
                <a:gd name="T47" fmla="*/ 693 h 1479"/>
                <a:gd name="T48" fmla="*/ 324 w 391"/>
                <a:gd name="T49" fmla="*/ 624 h 1479"/>
                <a:gd name="T50" fmla="*/ 338 w 391"/>
                <a:gd name="T51" fmla="*/ 556 h 1479"/>
                <a:gd name="T52" fmla="*/ 353 w 391"/>
                <a:gd name="T53" fmla="*/ 487 h 1479"/>
                <a:gd name="T54" fmla="*/ 364 w 391"/>
                <a:gd name="T55" fmla="*/ 421 h 1479"/>
                <a:gd name="T56" fmla="*/ 373 w 391"/>
                <a:gd name="T57" fmla="*/ 358 h 1479"/>
                <a:gd name="T58" fmla="*/ 384 w 391"/>
                <a:gd name="T59" fmla="*/ 243 h 1479"/>
                <a:gd name="T60" fmla="*/ 387 w 391"/>
                <a:gd name="T61" fmla="*/ 189 h 1479"/>
                <a:gd name="T62" fmla="*/ 390 w 391"/>
                <a:gd name="T63" fmla="*/ 143 h 1479"/>
                <a:gd name="T64" fmla="*/ 390 w 391"/>
                <a:gd name="T65" fmla="*/ 103 h 1479"/>
                <a:gd name="T66" fmla="*/ 390 w 391"/>
                <a:gd name="T67" fmla="*/ 68 h 1479"/>
                <a:gd name="T68" fmla="*/ 387 w 391"/>
                <a:gd name="T69" fmla="*/ 17 h 1479"/>
                <a:gd name="T70" fmla="*/ 384 w 391"/>
                <a:gd name="T71" fmla="*/ 0 h 1479"/>
                <a:gd name="T72" fmla="*/ 387 w 391"/>
                <a:gd name="T73" fmla="*/ 68 h 1479"/>
                <a:gd name="T74" fmla="*/ 384 w 391"/>
                <a:gd name="T75" fmla="*/ 103 h 1479"/>
                <a:gd name="T76" fmla="*/ 384 w 391"/>
                <a:gd name="T77" fmla="*/ 143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1" h="1479">
                  <a:moveTo>
                    <a:pt x="384" y="143"/>
                  </a:moveTo>
                  <a:lnTo>
                    <a:pt x="384" y="143"/>
                  </a:lnTo>
                  <a:lnTo>
                    <a:pt x="381" y="189"/>
                  </a:lnTo>
                  <a:lnTo>
                    <a:pt x="381" y="189"/>
                  </a:lnTo>
                  <a:lnTo>
                    <a:pt x="376" y="241"/>
                  </a:lnTo>
                  <a:lnTo>
                    <a:pt x="376" y="241"/>
                  </a:lnTo>
                  <a:lnTo>
                    <a:pt x="370" y="298"/>
                  </a:lnTo>
                  <a:lnTo>
                    <a:pt x="361" y="355"/>
                  </a:lnTo>
                  <a:lnTo>
                    <a:pt x="361" y="355"/>
                  </a:lnTo>
                  <a:lnTo>
                    <a:pt x="350" y="418"/>
                  </a:lnTo>
                  <a:lnTo>
                    <a:pt x="350" y="418"/>
                  </a:lnTo>
                  <a:lnTo>
                    <a:pt x="338" y="484"/>
                  </a:lnTo>
                  <a:lnTo>
                    <a:pt x="338" y="484"/>
                  </a:lnTo>
                  <a:lnTo>
                    <a:pt x="324" y="553"/>
                  </a:lnTo>
                  <a:lnTo>
                    <a:pt x="307" y="619"/>
                  </a:lnTo>
                  <a:lnTo>
                    <a:pt x="307" y="619"/>
                  </a:lnTo>
                  <a:lnTo>
                    <a:pt x="290" y="690"/>
                  </a:lnTo>
                  <a:lnTo>
                    <a:pt x="290" y="690"/>
                  </a:lnTo>
                  <a:lnTo>
                    <a:pt x="270" y="759"/>
                  </a:lnTo>
                  <a:lnTo>
                    <a:pt x="270" y="759"/>
                  </a:lnTo>
                  <a:lnTo>
                    <a:pt x="230" y="896"/>
                  </a:lnTo>
                  <a:lnTo>
                    <a:pt x="230" y="896"/>
                  </a:lnTo>
                  <a:lnTo>
                    <a:pt x="184" y="1025"/>
                  </a:lnTo>
                  <a:lnTo>
                    <a:pt x="184" y="1025"/>
                  </a:lnTo>
                  <a:lnTo>
                    <a:pt x="138" y="1148"/>
                  </a:lnTo>
                  <a:lnTo>
                    <a:pt x="138" y="1148"/>
                  </a:lnTo>
                  <a:lnTo>
                    <a:pt x="98" y="1257"/>
                  </a:lnTo>
                  <a:lnTo>
                    <a:pt x="98" y="1257"/>
                  </a:lnTo>
                  <a:lnTo>
                    <a:pt x="29" y="1418"/>
                  </a:lnTo>
                  <a:lnTo>
                    <a:pt x="29" y="1418"/>
                  </a:lnTo>
                  <a:lnTo>
                    <a:pt x="9" y="1460"/>
                  </a:lnTo>
                  <a:lnTo>
                    <a:pt x="9" y="1460"/>
                  </a:lnTo>
                  <a:lnTo>
                    <a:pt x="0" y="1478"/>
                  </a:lnTo>
                  <a:lnTo>
                    <a:pt x="0" y="1478"/>
                  </a:lnTo>
                  <a:lnTo>
                    <a:pt x="32" y="1418"/>
                  </a:lnTo>
                  <a:lnTo>
                    <a:pt x="32" y="1418"/>
                  </a:lnTo>
                  <a:lnTo>
                    <a:pt x="63" y="1349"/>
                  </a:lnTo>
                  <a:lnTo>
                    <a:pt x="104" y="1260"/>
                  </a:lnTo>
                  <a:lnTo>
                    <a:pt x="104" y="1260"/>
                  </a:lnTo>
                  <a:lnTo>
                    <a:pt x="149" y="1154"/>
                  </a:lnTo>
                  <a:lnTo>
                    <a:pt x="149" y="1154"/>
                  </a:lnTo>
                  <a:lnTo>
                    <a:pt x="198" y="1031"/>
                  </a:lnTo>
                  <a:lnTo>
                    <a:pt x="198" y="1031"/>
                  </a:lnTo>
                  <a:lnTo>
                    <a:pt x="244" y="899"/>
                  </a:lnTo>
                  <a:lnTo>
                    <a:pt x="244" y="899"/>
                  </a:lnTo>
                  <a:lnTo>
                    <a:pt x="287" y="762"/>
                  </a:lnTo>
                  <a:lnTo>
                    <a:pt x="287" y="762"/>
                  </a:lnTo>
                  <a:lnTo>
                    <a:pt x="307" y="693"/>
                  </a:lnTo>
                  <a:lnTo>
                    <a:pt x="307" y="693"/>
                  </a:lnTo>
                  <a:lnTo>
                    <a:pt x="324" y="624"/>
                  </a:lnTo>
                  <a:lnTo>
                    <a:pt x="324" y="624"/>
                  </a:lnTo>
                  <a:lnTo>
                    <a:pt x="338" y="556"/>
                  </a:lnTo>
                  <a:lnTo>
                    <a:pt x="353" y="487"/>
                  </a:lnTo>
                  <a:lnTo>
                    <a:pt x="353" y="487"/>
                  </a:lnTo>
                  <a:lnTo>
                    <a:pt x="364" y="421"/>
                  </a:lnTo>
                  <a:lnTo>
                    <a:pt x="364" y="421"/>
                  </a:lnTo>
                  <a:lnTo>
                    <a:pt x="373" y="358"/>
                  </a:lnTo>
                  <a:lnTo>
                    <a:pt x="373" y="358"/>
                  </a:lnTo>
                  <a:lnTo>
                    <a:pt x="378" y="298"/>
                  </a:lnTo>
                  <a:lnTo>
                    <a:pt x="384" y="243"/>
                  </a:lnTo>
                  <a:lnTo>
                    <a:pt x="384" y="243"/>
                  </a:lnTo>
                  <a:lnTo>
                    <a:pt x="387" y="189"/>
                  </a:lnTo>
                  <a:lnTo>
                    <a:pt x="387" y="189"/>
                  </a:lnTo>
                  <a:lnTo>
                    <a:pt x="390" y="143"/>
                  </a:lnTo>
                  <a:lnTo>
                    <a:pt x="390" y="143"/>
                  </a:lnTo>
                  <a:lnTo>
                    <a:pt x="390" y="103"/>
                  </a:lnTo>
                  <a:lnTo>
                    <a:pt x="390" y="103"/>
                  </a:lnTo>
                  <a:lnTo>
                    <a:pt x="390" y="68"/>
                  </a:lnTo>
                  <a:lnTo>
                    <a:pt x="390" y="68"/>
                  </a:lnTo>
                  <a:lnTo>
                    <a:pt x="387" y="17"/>
                  </a:lnTo>
                  <a:lnTo>
                    <a:pt x="387" y="17"/>
                  </a:lnTo>
                  <a:lnTo>
                    <a:pt x="384" y="0"/>
                  </a:lnTo>
                  <a:lnTo>
                    <a:pt x="384" y="0"/>
                  </a:lnTo>
                  <a:lnTo>
                    <a:pt x="387" y="68"/>
                  </a:lnTo>
                  <a:lnTo>
                    <a:pt x="387" y="68"/>
                  </a:lnTo>
                  <a:lnTo>
                    <a:pt x="384" y="103"/>
                  </a:lnTo>
                  <a:lnTo>
                    <a:pt x="384" y="103"/>
                  </a:lnTo>
                  <a:lnTo>
                    <a:pt x="384" y="14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161"/>
            <p:cNvSpPr>
              <a:spLocks noChangeArrowheads="1"/>
            </p:cNvSpPr>
            <p:nvPr/>
          </p:nvSpPr>
          <p:spPr bwMode="auto">
            <a:xfrm>
              <a:off x="9113838" y="2051050"/>
              <a:ext cx="66675" cy="225425"/>
            </a:xfrm>
            <a:custGeom>
              <a:avLst/>
              <a:gdLst>
                <a:gd name="T0" fmla="*/ 20 w 184"/>
                <a:gd name="T1" fmla="*/ 198 h 626"/>
                <a:gd name="T2" fmla="*/ 23 w 184"/>
                <a:gd name="T3" fmla="*/ 166 h 626"/>
                <a:gd name="T4" fmla="*/ 28 w 184"/>
                <a:gd name="T5" fmla="*/ 135 h 626"/>
                <a:gd name="T6" fmla="*/ 34 w 184"/>
                <a:gd name="T7" fmla="*/ 123 h 626"/>
                <a:gd name="T8" fmla="*/ 40 w 184"/>
                <a:gd name="T9" fmla="*/ 112 h 626"/>
                <a:gd name="T10" fmla="*/ 48 w 184"/>
                <a:gd name="T11" fmla="*/ 100 h 626"/>
                <a:gd name="T12" fmla="*/ 54 w 184"/>
                <a:gd name="T13" fmla="*/ 89 h 626"/>
                <a:gd name="T14" fmla="*/ 63 w 184"/>
                <a:gd name="T15" fmla="*/ 81 h 626"/>
                <a:gd name="T16" fmla="*/ 71 w 184"/>
                <a:gd name="T17" fmla="*/ 69 h 626"/>
                <a:gd name="T18" fmla="*/ 80 w 184"/>
                <a:gd name="T19" fmla="*/ 58 h 626"/>
                <a:gd name="T20" fmla="*/ 89 w 184"/>
                <a:gd name="T21" fmla="*/ 49 h 626"/>
                <a:gd name="T22" fmla="*/ 109 w 184"/>
                <a:gd name="T23" fmla="*/ 32 h 626"/>
                <a:gd name="T24" fmla="*/ 120 w 184"/>
                <a:gd name="T25" fmla="*/ 23 h 626"/>
                <a:gd name="T26" fmla="*/ 131 w 184"/>
                <a:gd name="T27" fmla="*/ 18 h 626"/>
                <a:gd name="T28" fmla="*/ 146 w 184"/>
                <a:gd name="T29" fmla="*/ 12 h 626"/>
                <a:gd name="T30" fmla="*/ 163 w 184"/>
                <a:gd name="T31" fmla="*/ 3 h 626"/>
                <a:gd name="T32" fmla="*/ 183 w 184"/>
                <a:gd name="T33" fmla="*/ 0 h 626"/>
                <a:gd name="T34" fmla="*/ 163 w 184"/>
                <a:gd name="T35" fmla="*/ 3 h 626"/>
                <a:gd name="T36" fmla="*/ 157 w 184"/>
                <a:gd name="T37" fmla="*/ 3 h 626"/>
                <a:gd name="T38" fmla="*/ 131 w 184"/>
                <a:gd name="T39" fmla="*/ 12 h 626"/>
                <a:gd name="T40" fmla="*/ 117 w 184"/>
                <a:gd name="T41" fmla="*/ 20 h 626"/>
                <a:gd name="T42" fmla="*/ 106 w 184"/>
                <a:gd name="T43" fmla="*/ 26 h 626"/>
                <a:gd name="T44" fmla="*/ 94 w 184"/>
                <a:gd name="T45" fmla="*/ 35 h 626"/>
                <a:gd name="T46" fmla="*/ 83 w 184"/>
                <a:gd name="T47" fmla="*/ 43 h 626"/>
                <a:gd name="T48" fmla="*/ 74 w 184"/>
                <a:gd name="T49" fmla="*/ 52 h 626"/>
                <a:gd name="T50" fmla="*/ 63 w 184"/>
                <a:gd name="T51" fmla="*/ 60 h 626"/>
                <a:gd name="T52" fmla="*/ 54 w 184"/>
                <a:gd name="T53" fmla="*/ 72 h 626"/>
                <a:gd name="T54" fmla="*/ 46 w 184"/>
                <a:gd name="T55" fmla="*/ 83 h 626"/>
                <a:gd name="T56" fmla="*/ 37 w 184"/>
                <a:gd name="T57" fmla="*/ 95 h 626"/>
                <a:gd name="T58" fmla="*/ 28 w 184"/>
                <a:gd name="T59" fmla="*/ 106 h 626"/>
                <a:gd name="T60" fmla="*/ 17 w 184"/>
                <a:gd name="T61" fmla="*/ 132 h 626"/>
                <a:gd name="T62" fmla="*/ 14 w 184"/>
                <a:gd name="T63" fmla="*/ 132 h 626"/>
                <a:gd name="T64" fmla="*/ 8 w 184"/>
                <a:gd name="T65" fmla="*/ 163 h 626"/>
                <a:gd name="T66" fmla="*/ 2 w 184"/>
                <a:gd name="T67" fmla="*/ 212 h 626"/>
                <a:gd name="T68" fmla="*/ 2 w 184"/>
                <a:gd name="T69" fmla="*/ 227 h 626"/>
                <a:gd name="T70" fmla="*/ 0 w 184"/>
                <a:gd name="T71" fmla="*/ 244 h 626"/>
                <a:gd name="T72" fmla="*/ 2 w 184"/>
                <a:gd name="T73" fmla="*/ 261 h 626"/>
                <a:gd name="T74" fmla="*/ 2 w 184"/>
                <a:gd name="T75" fmla="*/ 292 h 626"/>
                <a:gd name="T76" fmla="*/ 5 w 184"/>
                <a:gd name="T77" fmla="*/ 324 h 626"/>
                <a:gd name="T78" fmla="*/ 11 w 184"/>
                <a:gd name="T79" fmla="*/ 355 h 626"/>
                <a:gd name="T80" fmla="*/ 17 w 184"/>
                <a:gd name="T81" fmla="*/ 387 h 626"/>
                <a:gd name="T82" fmla="*/ 26 w 184"/>
                <a:gd name="T83" fmla="*/ 419 h 626"/>
                <a:gd name="T84" fmla="*/ 34 w 184"/>
                <a:gd name="T85" fmla="*/ 447 h 626"/>
                <a:gd name="T86" fmla="*/ 43 w 184"/>
                <a:gd name="T87" fmla="*/ 479 h 626"/>
                <a:gd name="T88" fmla="*/ 54 w 184"/>
                <a:gd name="T89" fmla="*/ 507 h 626"/>
                <a:gd name="T90" fmla="*/ 65 w 184"/>
                <a:gd name="T91" fmla="*/ 539 h 626"/>
                <a:gd name="T92" fmla="*/ 77 w 184"/>
                <a:gd name="T93" fmla="*/ 567 h 626"/>
                <a:gd name="T94" fmla="*/ 91 w 184"/>
                <a:gd name="T95" fmla="*/ 596 h 626"/>
                <a:gd name="T96" fmla="*/ 106 w 184"/>
                <a:gd name="T97" fmla="*/ 625 h 626"/>
                <a:gd name="T98" fmla="*/ 94 w 184"/>
                <a:gd name="T99" fmla="*/ 596 h 626"/>
                <a:gd name="T100" fmla="*/ 83 w 184"/>
                <a:gd name="T101" fmla="*/ 564 h 626"/>
                <a:gd name="T102" fmla="*/ 74 w 184"/>
                <a:gd name="T103" fmla="*/ 536 h 626"/>
                <a:gd name="T104" fmla="*/ 63 w 184"/>
                <a:gd name="T105" fmla="*/ 504 h 626"/>
                <a:gd name="T106" fmla="*/ 54 w 184"/>
                <a:gd name="T107" fmla="*/ 476 h 626"/>
                <a:gd name="T108" fmla="*/ 46 w 184"/>
                <a:gd name="T109" fmla="*/ 444 h 626"/>
                <a:gd name="T110" fmla="*/ 40 w 184"/>
                <a:gd name="T111" fmla="*/ 413 h 626"/>
                <a:gd name="T112" fmla="*/ 31 w 184"/>
                <a:gd name="T113" fmla="*/ 384 h 626"/>
                <a:gd name="T114" fmla="*/ 26 w 184"/>
                <a:gd name="T115" fmla="*/ 353 h 626"/>
                <a:gd name="T116" fmla="*/ 23 w 184"/>
                <a:gd name="T117" fmla="*/ 321 h 626"/>
                <a:gd name="T118" fmla="*/ 20 w 184"/>
                <a:gd name="T119" fmla="*/ 290 h 626"/>
                <a:gd name="T120" fmla="*/ 17 w 184"/>
                <a:gd name="T121" fmla="*/ 244 h 626"/>
                <a:gd name="T122" fmla="*/ 17 w 184"/>
                <a:gd name="T123" fmla="*/ 227 h 626"/>
                <a:gd name="T124" fmla="*/ 17 w 184"/>
                <a:gd name="T125" fmla="*/ 21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626">
                  <a:moveTo>
                    <a:pt x="17" y="212"/>
                  </a:moveTo>
                  <a:lnTo>
                    <a:pt x="20" y="198"/>
                  </a:lnTo>
                  <a:lnTo>
                    <a:pt x="20" y="198"/>
                  </a:lnTo>
                  <a:lnTo>
                    <a:pt x="23" y="166"/>
                  </a:lnTo>
                  <a:lnTo>
                    <a:pt x="23" y="166"/>
                  </a:lnTo>
                  <a:lnTo>
                    <a:pt x="28" y="135"/>
                  </a:lnTo>
                  <a:lnTo>
                    <a:pt x="28" y="135"/>
                  </a:lnTo>
                  <a:lnTo>
                    <a:pt x="34" y="123"/>
                  </a:lnTo>
                  <a:lnTo>
                    <a:pt x="34" y="123"/>
                  </a:lnTo>
                  <a:lnTo>
                    <a:pt x="40" y="112"/>
                  </a:lnTo>
                  <a:lnTo>
                    <a:pt x="40" y="112"/>
                  </a:lnTo>
                  <a:lnTo>
                    <a:pt x="48" y="100"/>
                  </a:lnTo>
                  <a:lnTo>
                    <a:pt x="48" y="100"/>
                  </a:lnTo>
                  <a:lnTo>
                    <a:pt x="54" y="89"/>
                  </a:lnTo>
                  <a:lnTo>
                    <a:pt x="54" y="89"/>
                  </a:lnTo>
                  <a:lnTo>
                    <a:pt x="63" y="81"/>
                  </a:lnTo>
                  <a:lnTo>
                    <a:pt x="63" y="81"/>
                  </a:lnTo>
                  <a:lnTo>
                    <a:pt x="71" y="69"/>
                  </a:lnTo>
                  <a:lnTo>
                    <a:pt x="71" y="69"/>
                  </a:lnTo>
                  <a:lnTo>
                    <a:pt x="80" y="58"/>
                  </a:lnTo>
                  <a:lnTo>
                    <a:pt x="80" y="58"/>
                  </a:lnTo>
                  <a:lnTo>
                    <a:pt x="89" y="49"/>
                  </a:lnTo>
                  <a:lnTo>
                    <a:pt x="100" y="40"/>
                  </a:lnTo>
                  <a:lnTo>
                    <a:pt x="109" y="32"/>
                  </a:lnTo>
                  <a:lnTo>
                    <a:pt x="109" y="32"/>
                  </a:lnTo>
                  <a:lnTo>
                    <a:pt x="120" y="23"/>
                  </a:lnTo>
                  <a:lnTo>
                    <a:pt x="120" y="23"/>
                  </a:lnTo>
                  <a:lnTo>
                    <a:pt x="131" y="18"/>
                  </a:lnTo>
                  <a:lnTo>
                    <a:pt x="146" y="12"/>
                  </a:lnTo>
                  <a:lnTo>
                    <a:pt x="146" y="12"/>
                  </a:lnTo>
                  <a:lnTo>
                    <a:pt x="157" y="6"/>
                  </a:lnTo>
                  <a:lnTo>
                    <a:pt x="163" y="3"/>
                  </a:lnTo>
                  <a:lnTo>
                    <a:pt x="172" y="3"/>
                  </a:lnTo>
                  <a:lnTo>
                    <a:pt x="183" y="0"/>
                  </a:lnTo>
                  <a:lnTo>
                    <a:pt x="169" y="0"/>
                  </a:lnTo>
                  <a:lnTo>
                    <a:pt x="163" y="3"/>
                  </a:lnTo>
                  <a:lnTo>
                    <a:pt x="157" y="3"/>
                  </a:lnTo>
                  <a:lnTo>
                    <a:pt x="157" y="3"/>
                  </a:lnTo>
                  <a:lnTo>
                    <a:pt x="143" y="9"/>
                  </a:lnTo>
                  <a:lnTo>
                    <a:pt x="131" y="12"/>
                  </a:lnTo>
                  <a:lnTo>
                    <a:pt x="131" y="12"/>
                  </a:lnTo>
                  <a:lnTo>
                    <a:pt x="117" y="20"/>
                  </a:lnTo>
                  <a:lnTo>
                    <a:pt x="117" y="20"/>
                  </a:lnTo>
                  <a:lnTo>
                    <a:pt x="106" y="26"/>
                  </a:lnTo>
                  <a:lnTo>
                    <a:pt x="106" y="26"/>
                  </a:lnTo>
                  <a:lnTo>
                    <a:pt x="94" y="35"/>
                  </a:lnTo>
                  <a:lnTo>
                    <a:pt x="83" y="43"/>
                  </a:lnTo>
                  <a:lnTo>
                    <a:pt x="83" y="43"/>
                  </a:lnTo>
                  <a:lnTo>
                    <a:pt x="74" y="52"/>
                  </a:lnTo>
                  <a:lnTo>
                    <a:pt x="74" y="52"/>
                  </a:lnTo>
                  <a:lnTo>
                    <a:pt x="63" y="60"/>
                  </a:lnTo>
                  <a:lnTo>
                    <a:pt x="63" y="60"/>
                  </a:lnTo>
                  <a:lnTo>
                    <a:pt x="54" y="72"/>
                  </a:lnTo>
                  <a:lnTo>
                    <a:pt x="54" y="72"/>
                  </a:lnTo>
                  <a:lnTo>
                    <a:pt x="46" y="83"/>
                  </a:lnTo>
                  <a:lnTo>
                    <a:pt x="46" y="83"/>
                  </a:lnTo>
                  <a:lnTo>
                    <a:pt x="37" y="95"/>
                  </a:lnTo>
                  <a:lnTo>
                    <a:pt x="37" y="95"/>
                  </a:lnTo>
                  <a:lnTo>
                    <a:pt x="28" y="106"/>
                  </a:lnTo>
                  <a:lnTo>
                    <a:pt x="28" y="106"/>
                  </a:lnTo>
                  <a:lnTo>
                    <a:pt x="17" y="132"/>
                  </a:lnTo>
                  <a:lnTo>
                    <a:pt x="17" y="132"/>
                  </a:lnTo>
                  <a:lnTo>
                    <a:pt x="14" y="132"/>
                  </a:lnTo>
                  <a:lnTo>
                    <a:pt x="14" y="132"/>
                  </a:lnTo>
                  <a:lnTo>
                    <a:pt x="8" y="163"/>
                  </a:lnTo>
                  <a:lnTo>
                    <a:pt x="8" y="163"/>
                  </a:lnTo>
                  <a:lnTo>
                    <a:pt x="2" y="195"/>
                  </a:lnTo>
                  <a:lnTo>
                    <a:pt x="2" y="212"/>
                  </a:lnTo>
                  <a:lnTo>
                    <a:pt x="2" y="212"/>
                  </a:lnTo>
                  <a:lnTo>
                    <a:pt x="2" y="227"/>
                  </a:lnTo>
                  <a:lnTo>
                    <a:pt x="2" y="227"/>
                  </a:lnTo>
                  <a:lnTo>
                    <a:pt x="0" y="244"/>
                  </a:lnTo>
                  <a:lnTo>
                    <a:pt x="2" y="261"/>
                  </a:lnTo>
                  <a:lnTo>
                    <a:pt x="2" y="261"/>
                  </a:lnTo>
                  <a:lnTo>
                    <a:pt x="2" y="292"/>
                  </a:lnTo>
                  <a:lnTo>
                    <a:pt x="2" y="292"/>
                  </a:lnTo>
                  <a:lnTo>
                    <a:pt x="5" y="324"/>
                  </a:lnTo>
                  <a:lnTo>
                    <a:pt x="5" y="324"/>
                  </a:lnTo>
                  <a:lnTo>
                    <a:pt x="11" y="355"/>
                  </a:lnTo>
                  <a:lnTo>
                    <a:pt x="11" y="355"/>
                  </a:lnTo>
                  <a:lnTo>
                    <a:pt x="17" y="387"/>
                  </a:lnTo>
                  <a:lnTo>
                    <a:pt x="17" y="387"/>
                  </a:lnTo>
                  <a:lnTo>
                    <a:pt x="26" y="419"/>
                  </a:lnTo>
                  <a:lnTo>
                    <a:pt x="26" y="419"/>
                  </a:lnTo>
                  <a:lnTo>
                    <a:pt x="34" y="447"/>
                  </a:lnTo>
                  <a:lnTo>
                    <a:pt x="34" y="447"/>
                  </a:lnTo>
                  <a:lnTo>
                    <a:pt x="43" y="479"/>
                  </a:lnTo>
                  <a:lnTo>
                    <a:pt x="43" y="479"/>
                  </a:lnTo>
                  <a:lnTo>
                    <a:pt x="54" y="507"/>
                  </a:lnTo>
                  <a:lnTo>
                    <a:pt x="54" y="507"/>
                  </a:lnTo>
                  <a:lnTo>
                    <a:pt x="65" y="539"/>
                  </a:lnTo>
                  <a:lnTo>
                    <a:pt x="65" y="539"/>
                  </a:lnTo>
                  <a:lnTo>
                    <a:pt x="77" y="567"/>
                  </a:lnTo>
                  <a:lnTo>
                    <a:pt x="77" y="567"/>
                  </a:lnTo>
                  <a:lnTo>
                    <a:pt x="91" y="596"/>
                  </a:lnTo>
                  <a:lnTo>
                    <a:pt x="91" y="596"/>
                  </a:lnTo>
                  <a:lnTo>
                    <a:pt x="106" y="625"/>
                  </a:lnTo>
                  <a:lnTo>
                    <a:pt x="106" y="625"/>
                  </a:lnTo>
                  <a:lnTo>
                    <a:pt x="94" y="596"/>
                  </a:lnTo>
                  <a:lnTo>
                    <a:pt x="94" y="596"/>
                  </a:lnTo>
                  <a:lnTo>
                    <a:pt x="83" y="564"/>
                  </a:lnTo>
                  <a:lnTo>
                    <a:pt x="83" y="564"/>
                  </a:lnTo>
                  <a:lnTo>
                    <a:pt x="74" y="536"/>
                  </a:lnTo>
                  <a:lnTo>
                    <a:pt x="74" y="536"/>
                  </a:lnTo>
                  <a:lnTo>
                    <a:pt x="63" y="504"/>
                  </a:lnTo>
                  <a:lnTo>
                    <a:pt x="63" y="504"/>
                  </a:lnTo>
                  <a:lnTo>
                    <a:pt x="54" y="476"/>
                  </a:lnTo>
                  <a:lnTo>
                    <a:pt x="54" y="476"/>
                  </a:lnTo>
                  <a:lnTo>
                    <a:pt x="46" y="444"/>
                  </a:lnTo>
                  <a:lnTo>
                    <a:pt x="46" y="444"/>
                  </a:lnTo>
                  <a:lnTo>
                    <a:pt x="40" y="413"/>
                  </a:lnTo>
                  <a:lnTo>
                    <a:pt x="40" y="413"/>
                  </a:lnTo>
                  <a:lnTo>
                    <a:pt x="31" y="384"/>
                  </a:lnTo>
                  <a:lnTo>
                    <a:pt x="31" y="384"/>
                  </a:lnTo>
                  <a:lnTo>
                    <a:pt x="26" y="353"/>
                  </a:lnTo>
                  <a:lnTo>
                    <a:pt x="26" y="353"/>
                  </a:lnTo>
                  <a:lnTo>
                    <a:pt x="23" y="321"/>
                  </a:lnTo>
                  <a:lnTo>
                    <a:pt x="23" y="321"/>
                  </a:lnTo>
                  <a:lnTo>
                    <a:pt x="20" y="290"/>
                  </a:lnTo>
                  <a:lnTo>
                    <a:pt x="20" y="290"/>
                  </a:lnTo>
                  <a:lnTo>
                    <a:pt x="17" y="258"/>
                  </a:lnTo>
                  <a:lnTo>
                    <a:pt x="17" y="244"/>
                  </a:lnTo>
                  <a:lnTo>
                    <a:pt x="17" y="244"/>
                  </a:lnTo>
                  <a:lnTo>
                    <a:pt x="17" y="227"/>
                  </a:lnTo>
                  <a:lnTo>
                    <a:pt x="17" y="227"/>
                  </a:lnTo>
                  <a:lnTo>
                    <a:pt x="17" y="2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87" name="Group 86"/>
          <p:cNvGrpSpPr>
            <a:grpSpLocks noChangeAspect="1"/>
          </p:cNvGrpSpPr>
          <p:nvPr/>
        </p:nvGrpSpPr>
        <p:grpSpPr>
          <a:xfrm>
            <a:off x="4788076" y="3340453"/>
            <a:ext cx="365760" cy="517471"/>
            <a:chOff x="8931275" y="1908175"/>
            <a:chExt cx="773113" cy="1093788"/>
          </a:xfrm>
          <a:solidFill>
            <a:schemeClr val="bg2"/>
          </a:solidFill>
        </p:grpSpPr>
        <p:sp>
          <p:nvSpPr>
            <p:cNvPr id="88" name="Freeform 99"/>
            <p:cNvSpPr>
              <a:spLocks noChangeArrowheads="1"/>
            </p:cNvSpPr>
            <p:nvPr/>
          </p:nvSpPr>
          <p:spPr bwMode="auto">
            <a:xfrm>
              <a:off x="8972550" y="2220913"/>
              <a:ext cx="327025" cy="222250"/>
            </a:xfrm>
            <a:custGeom>
              <a:avLst/>
              <a:gdLst>
                <a:gd name="T0" fmla="*/ 797 w 909"/>
                <a:gd name="T1" fmla="*/ 541 h 619"/>
                <a:gd name="T2" fmla="*/ 739 w 909"/>
                <a:gd name="T3" fmla="*/ 501 h 619"/>
                <a:gd name="T4" fmla="*/ 685 w 909"/>
                <a:gd name="T5" fmla="*/ 464 h 619"/>
                <a:gd name="T6" fmla="*/ 573 w 909"/>
                <a:gd name="T7" fmla="*/ 387 h 619"/>
                <a:gd name="T8" fmla="*/ 461 w 909"/>
                <a:gd name="T9" fmla="*/ 309 h 619"/>
                <a:gd name="T10" fmla="*/ 350 w 909"/>
                <a:gd name="T11" fmla="*/ 235 h 619"/>
                <a:gd name="T12" fmla="*/ 350 w 909"/>
                <a:gd name="T13" fmla="*/ 235 h 619"/>
                <a:gd name="T14" fmla="*/ 235 w 909"/>
                <a:gd name="T15" fmla="*/ 157 h 619"/>
                <a:gd name="T16" fmla="*/ 123 w 909"/>
                <a:gd name="T17" fmla="*/ 83 h 619"/>
                <a:gd name="T18" fmla="*/ 123 w 909"/>
                <a:gd name="T19" fmla="*/ 83 h 619"/>
                <a:gd name="T20" fmla="*/ 9 w 909"/>
                <a:gd name="T21" fmla="*/ 6 h 619"/>
                <a:gd name="T22" fmla="*/ 0 w 909"/>
                <a:gd name="T23" fmla="*/ 0 h 619"/>
                <a:gd name="T24" fmla="*/ 0 w 909"/>
                <a:gd name="T25" fmla="*/ 11 h 619"/>
                <a:gd name="T26" fmla="*/ 3 w 909"/>
                <a:gd name="T27" fmla="*/ 206 h 619"/>
                <a:gd name="T28" fmla="*/ 3 w 909"/>
                <a:gd name="T29" fmla="*/ 303 h 619"/>
                <a:gd name="T30" fmla="*/ 3 w 909"/>
                <a:gd name="T31" fmla="*/ 303 h 619"/>
                <a:gd name="T32" fmla="*/ 6 w 909"/>
                <a:gd name="T33" fmla="*/ 398 h 619"/>
                <a:gd name="T34" fmla="*/ 6 w 909"/>
                <a:gd name="T35" fmla="*/ 398 h 619"/>
                <a:gd name="T36" fmla="*/ 9 w 909"/>
                <a:gd name="T37" fmla="*/ 303 h 619"/>
                <a:gd name="T38" fmla="*/ 12 w 909"/>
                <a:gd name="T39" fmla="*/ 206 h 619"/>
                <a:gd name="T40" fmla="*/ 12 w 909"/>
                <a:gd name="T41" fmla="*/ 26 h 619"/>
                <a:gd name="T42" fmla="*/ 12 w 909"/>
                <a:gd name="T43" fmla="*/ 26 h 619"/>
                <a:gd name="T44" fmla="*/ 115 w 909"/>
                <a:gd name="T45" fmla="*/ 94 h 619"/>
                <a:gd name="T46" fmla="*/ 227 w 909"/>
                <a:gd name="T47" fmla="*/ 172 h 619"/>
                <a:gd name="T48" fmla="*/ 227 w 909"/>
                <a:gd name="T49" fmla="*/ 172 h 619"/>
                <a:gd name="T50" fmla="*/ 338 w 909"/>
                <a:gd name="T51" fmla="*/ 246 h 619"/>
                <a:gd name="T52" fmla="*/ 453 w 909"/>
                <a:gd name="T53" fmla="*/ 321 h 619"/>
                <a:gd name="T54" fmla="*/ 565 w 909"/>
                <a:gd name="T55" fmla="*/ 398 h 619"/>
                <a:gd name="T56" fmla="*/ 679 w 909"/>
                <a:gd name="T57" fmla="*/ 473 h 619"/>
                <a:gd name="T58" fmla="*/ 736 w 909"/>
                <a:gd name="T59" fmla="*/ 510 h 619"/>
                <a:gd name="T60" fmla="*/ 794 w 909"/>
                <a:gd name="T61" fmla="*/ 547 h 619"/>
                <a:gd name="T62" fmla="*/ 794 w 909"/>
                <a:gd name="T63" fmla="*/ 547 h 619"/>
                <a:gd name="T64" fmla="*/ 908 w 909"/>
                <a:gd name="T65" fmla="*/ 618 h 619"/>
                <a:gd name="T66" fmla="*/ 908 w 909"/>
                <a:gd name="T67" fmla="*/ 618 h 619"/>
                <a:gd name="T68" fmla="*/ 797 w 909"/>
                <a:gd name="T69" fmla="*/ 54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9" h="619">
                  <a:moveTo>
                    <a:pt x="797" y="541"/>
                  </a:moveTo>
                  <a:lnTo>
                    <a:pt x="739" y="501"/>
                  </a:lnTo>
                  <a:lnTo>
                    <a:pt x="685" y="464"/>
                  </a:lnTo>
                  <a:lnTo>
                    <a:pt x="573" y="387"/>
                  </a:lnTo>
                  <a:lnTo>
                    <a:pt x="461" y="309"/>
                  </a:lnTo>
                  <a:lnTo>
                    <a:pt x="350" y="235"/>
                  </a:lnTo>
                  <a:lnTo>
                    <a:pt x="350" y="235"/>
                  </a:lnTo>
                  <a:lnTo>
                    <a:pt x="235" y="157"/>
                  </a:lnTo>
                  <a:lnTo>
                    <a:pt x="123" y="83"/>
                  </a:lnTo>
                  <a:lnTo>
                    <a:pt x="123" y="83"/>
                  </a:lnTo>
                  <a:lnTo>
                    <a:pt x="9" y="6"/>
                  </a:lnTo>
                  <a:lnTo>
                    <a:pt x="0" y="0"/>
                  </a:lnTo>
                  <a:lnTo>
                    <a:pt x="0" y="11"/>
                  </a:lnTo>
                  <a:lnTo>
                    <a:pt x="3" y="206"/>
                  </a:lnTo>
                  <a:lnTo>
                    <a:pt x="3" y="303"/>
                  </a:lnTo>
                  <a:lnTo>
                    <a:pt x="3" y="303"/>
                  </a:lnTo>
                  <a:lnTo>
                    <a:pt x="6" y="398"/>
                  </a:lnTo>
                  <a:lnTo>
                    <a:pt x="6" y="398"/>
                  </a:lnTo>
                  <a:lnTo>
                    <a:pt x="9" y="303"/>
                  </a:lnTo>
                  <a:lnTo>
                    <a:pt x="12" y="206"/>
                  </a:lnTo>
                  <a:lnTo>
                    <a:pt x="12" y="26"/>
                  </a:lnTo>
                  <a:lnTo>
                    <a:pt x="12" y="26"/>
                  </a:lnTo>
                  <a:lnTo>
                    <a:pt x="115" y="94"/>
                  </a:lnTo>
                  <a:lnTo>
                    <a:pt x="227" y="172"/>
                  </a:lnTo>
                  <a:lnTo>
                    <a:pt x="227" y="172"/>
                  </a:lnTo>
                  <a:lnTo>
                    <a:pt x="338" y="246"/>
                  </a:lnTo>
                  <a:lnTo>
                    <a:pt x="453" y="321"/>
                  </a:lnTo>
                  <a:lnTo>
                    <a:pt x="565" y="398"/>
                  </a:lnTo>
                  <a:lnTo>
                    <a:pt x="679" y="473"/>
                  </a:lnTo>
                  <a:lnTo>
                    <a:pt x="736" y="510"/>
                  </a:lnTo>
                  <a:lnTo>
                    <a:pt x="794" y="547"/>
                  </a:lnTo>
                  <a:lnTo>
                    <a:pt x="794" y="547"/>
                  </a:lnTo>
                  <a:lnTo>
                    <a:pt x="908" y="618"/>
                  </a:lnTo>
                  <a:lnTo>
                    <a:pt x="908" y="618"/>
                  </a:lnTo>
                  <a:lnTo>
                    <a:pt x="797" y="5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100"/>
            <p:cNvSpPr>
              <a:spLocks noChangeArrowheads="1"/>
            </p:cNvSpPr>
            <p:nvPr/>
          </p:nvSpPr>
          <p:spPr bwMode="auto">
            <a:xfrm>
              <a:off x="8997950" y="2257425"/>
              <a:ext cx="6350" cy="120650"/>
            </a:xfrm>
            <a:custGeom>
              <a:avLst/>
              <a:gdLst>
                <a:gd name="T0" fmla="*/ 14 w 18"/>
                <a:gd name="T1" fmla="*/ 52 h 333"/>
                <a:gd name="T2" fmla="*/ 14 w 18"/>
                <a:gd name="T3" fmla="*/ 52 h 333"/>
                <a:gd name="T4" fmla="*/ 9 w 18"/>
                <a:gd name="T5" fmla="*/ 0 h 333"/>
                <a:gd name="T6" fmla="*/ 9 w 18"/>
                <a:gd name="T7" fmla="*/ 0 h 333"/>
                <a:gd name="T8" fmla="*/ 3 w 18"/>
                <a:gd name="T9" fmla="*/ 52 h 333"/>
                <a:gd name="T10" fmla="*/ 3 w 18"/>
                <a:gd name="T11" fmla="*/ 52 h 333"/>
                <a:gd name="T12" fmla="*/ 0 w 18"/>
                <a:gd name="T13" fmla="*/ 106 h 333"/>
                <a:gd name="T14" fmla="*/ 0 w 18"/>
                <a:gd name="T15" fmla="*/ 106 h 333"/>
                <a:gd name="T16" fmla="*/ 0 w 18"/>
                <a:gd name="T17" fmla="*/ 135 h 333"/>
                <a:gd name="T18" fmla="*/ 0 w 18"/>
                <a:gd name="T19" fmla="*/ 135 h 333"/>
                <a:gd name="T20" fmla="*/ 0 w 18"/>
                <a:gd name="T21" fmla="*/ 166 h 333"/>
                <a:gd name="T22" fmla="*/ 0 w 18"/>
                <a:gd name="T23" fmla="*/ 166 h 333"/>
                <a:gd name="T24" fmla="*/ 0 w 18"/>
                <a:gd name="T25" fmla="*/ 198 h 333"/>
                <a:gd name="T26" fmla="*/ 0 w 18"/>
                <a:gd name="T27" fmla="*/ 198 h 333"/>
                <a:gd name="T28" fmla="*/ 0 w 18"/>
                <a:gd name="T29" fmla="*/ 226 h 333"/>
                <a:gd name="T30" fmla="*/ 0 w 18"/>
                <a:gd name="T31" fmla="*/ 226 h 333"/>
                <a:gd name="T32" fmla="*/ 3 w 18"/>
                <a:gd name="T33" fmla="*/ 281 h 333"/>
                <a:gd name="T34" fmla="*/ 3 w 18"/>
                <a:gd name="T35" fmla="*/ 281 h 333"/>
                <a:gd name="T36" fmla="*/ 9 w 18"/>
                <a:gd name="T37" fmla="*/ 332 h 333"/>
                <a:gd name="T38" fmla="*/ 9 w 18"/>
                <a:gd name="T39" fmla="*/ 332 h 333"/>
                <a:gd name="T40" fmla="*/ 14 w 18"/>
                <a:gd name="T41" fmla="*/ 281 h 333"/>
                <a:gd name="T42" fmla="*/ 14 w 18"/>
                <a:gd name="T43" fmla="*/ 281 h 333"/>
                <a:gd name="T44" fmla="*/ 14 w 18"/>
                <a:gd name="T45" fmla="*/ 226 h 333"/>
                <a:gd name="T46" fmla="*/ 14 w 18"/>
                <a:gd name="T47" fmla="*/ 226 h 333"/>
                <a:gd name="T48" fmla="*/ 17 w 18"/>
                <a:gd name="T49" fmla="*/ 198 h 333"/>
                <a:gd name="T50" fmla="*/ 17 w 18"/>
                <a:gd name="T51" fmla="*/ 198 h 333"/>
                <a:gd name="T52" fmla="*/ 17 w 18"/>
                <a:gd name="T53" fmla="*/ 166 h 333"/>
                <a:gd name="T54" fmla="*/ 17 w 18"/>
                <a:gd name="T55" fmla="*/ 166 h 333"/>
                <a:gd name="T56" fmla="*/ 17 w 18"/>
                <a:gd name="T57" fmla="*/ 135 h 333"/>
                <a:gd name="T58" fmla="*/ 17 w 18"/>
                <a:gd name="T59" fmla="*/ 135 h 333"/>
                <a:gd name="T60" fmla="*/ 14 w 18"/>
                <a:gd name="T61" fmla="*/ 106 h 333"/>
                <a:gd name="T62" fmla="*/ 14 w 18"/>
                <a:gd name="T63" fmla="*/ 106 h 333"/>
                <a:gd name="T64" fmla="*/ 14 w 18"/>
                <a:gd name="T65" fmla="*/ 5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33">
                  <a:moveTo>
                    <a:pt x="14" y="52"/>
                  </a:moveTo>
                  <a:lnTo>
                    <a:pt x="14" y="52"/>
                  </a:lnTo>
                  <a:lnTo>
                    <a:pt x="9" y="0"/>
                  </a:lnTo>
                  <a:lnTo>
                    <a:pt x="9" y="0"/>
                  </a:lnTo>
                  <a:lnTo>
                    <a:pt x="3" y="52"/>
                  </a:lnTo>
                  <a:lnTo>
                    <a:pt x="3" y="52"/>
                  </a:lnTo>
                  <a:lnTo>
                    <a:pt x="0" y="106"/>
                  </a:lnTo>
                  <a:lnTo>
                    <a:pt x="0" y="106"/>
                  </a:lnTo>
                  <a:lnTo>
                    <a:pt x="0" y="135"/>
                  </a:lnTo>
                  <a:lnTo>
                    <a:pt x="0" y="135"/>
                  </a:lnTo>
                  <a:lnTo>
                    <a:pt x="0" y="166"/>
                  </a:lnTo>
                  <a:lnTo>
                    <a:pt x="0" y="166"/>
                  </a:lnTo>
                  <a:lnTo>
                    <a:pt x="0" y="198"/>
                  </a:lnTo>
                  <a:lnTo>
                    <a:pt x="0" y="198"/>
                  </a:lnTo>
                  <a:lnTo>
                    <a:pt x="0" y="226"/>
                  </a:lnTo>
                  <a:lnTo>
                    <a:pt x="0" y="226"/>
                  </a:lnTo>
                  <a:lnTo>
                    <a:pt x="3" y="281"/>
                  </a:lnTo>
                  <a:lnTo>
                    <a:pt x="3" y="281"/>
                  </a:lnTo>
                  <a:lnTo>
                    <a:pt x="9" y="332"/>
                  </a:lnTo>
                  <a:lnTo>
                    <a:pt x="9" y="332"/>
                  </a:lnTo>
                  <a:lnTo>
                    <a:pt x="14" y="281"/>
                  </a:lnTo>
                  <a:lnTo>
                    <a:pt x="14" y="281"/>
                  </a:lnTo>
                  <a:lnTo>
                    <a:pt x="14" y="226"/>
                  </a:lnTo>
                  <a:lnTo>
                    <a:pt x="14" y="226"/>
                  </a:lnTo>
                  <a:lnTo>
                    <a:pt x="17" y="198"/>
                  </a:lnTo>
                  <a:lnTo>
                    <a:pt x="17" y="198"/>
                  </a:lnTo>
                  <a:lnTo>
                    <a:pt x="17" y="166"/>
                  </a:lnTo>
                  <a:lnTo>
                    <a:pt x="17" y="166"/>
                  </a:lnTo>
                  <a:lnTo>
                    <a:pt x="17" y="135"/>
                  </a:lnTo>
                  <a:lnTo>
                    <a:pt x="17" y="135"/>
                  </a:lnTo>
                  <a:lnTo>
                    <a:pt x="14" y="106"/>
                  </a:lnTo>
                  <a:lnTo>
                    <a:pt x="14" y="106"/>
                  </a:lnTo>
                  <a:lnTo>
                    <a:pt x="14" y="5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101"/>
            <p:cNvSpPr>
              <a:spLocks noChangeArrowheads="1"/>
            </p:cNvSpPr>
            <p:nvPr/>
          </p:nvSpPr>
          <p:spPr bwMode="auto">
            <a:xfrm>
              <a:off x="9058275" y="2297113"/>
              <a:ext cx="3175" cy="120650"/>
            </a:xfrm>
            <a:custGeom>
              <a:avLst/>
              <a:gdLst>
                <a:gd name="T0" fmla="*/ 6 w 10"/>
                <a:gd name="T1" fmla="*/ 14 h 333"/>
                <a:gd name="T2" fmla="*/ 6 w 10"/>
                <a:gd name="T3" fmla="*/ 14 h 333"/>
                <a:gd name="T4" fmla="*/ 3 w 10"/>
                <a:gd name="T5" fmla="*/ 0 h 333"/>
                <a:gd name="T6" fmla="*/ 3 w 10"/>
                <a:gd name="T7" fmla="*/ 0 h 333"/>
                <a:gd name="T8" fmla="*/ 3 w 10"/>
                <a:gd name="T9" fmla="*/ 14 h 333"/>
                <a:gd name="T10" fmla="*/ 3 w 10"/>
                <a:gd name="T11" fmla="*/ 14 h 333"/>
                <a:gd name="T12" fmla="*/ 0 w 10"/>
                <a:gd name="T13" fmla="*/ 52 h 333"/>
                <a:gd name="T14" fmla="*/ 0 w 10"/>
                <a:gd name="T15" fmla="*/ 52 h 333"/>
                <a:gd name="T16" fmla="*/ 0 w 10"/>
                <a:gd name="T17" fmla="*/ 106 h 333"/>
                <a:gd name="T18" fmla="*/ 0 w 10"/>
                <a:gd name="T19" fmla="*/ 106 h 333"/>
                <a:gd name="T20" fmla="*/ 0 w 10"/>
                <a:gd name="T21" fmla="*/ 166 h 333"/>
                <a:gd name="T22" fmla="*/ 0 w 10"/>
                <a:gd name="T23" fmla="*/ 166 h 333"/>
                <a:gd name="T24" fmla="*/ 0 w 10"/>
                <a:gd name="T25" fmla="*/ 226 h 333"/>
                <a:gd name="T26" fmla="*/ 0 w 10"/>
                <a:gd name="T27" fmla="*/ 226 h 333"/>
                <a:gd name="T28" fmla="*/ 0 w 10"/>
                <a:gd name="T29" fmla="*/ 281 h 333"/>
                <a:gd name="T30" fmla="*/ 0 w 10"/>
                <a:gd name="T31" fmla="*/ 281 h 333"/>
                <a:gd name="T32" fmla="*/ 3 w 10"/>
                <a:gd name="T33" fmla="*/ 318 h 333"/>
                <a:gd name="T34" fmla="*/ 3 w 10"/>
                <a:gd name="T35" fmla="*/ 318 h 333"/>
                <a:gd name="T36" fmla="*/ 3 w 10"/>
                <a:gd name="T37" fmla="*/ 332 h 333"/>
                <a:gd name="T38" fmla="*/ 3 w 10"/>
                <a:gd name="T39" fmla="*/ 332 h 333"/>
                <a:gd name="T40" fmla="*/ 6 w 10"/>
                <a:gd name="T41" fmla="*/ 318 h 333"/>
                <a:gd name="T42" fmla="*/ 6 w 10"/>
                <a:gd name="T43" fmla="*/ 318 h 333"/>
                <a:gd name="T44" fmla="*/ 6 w 10"/>
                <a:gd name="T45" fmla="*/ 281 h 333"/>
                <a:gd name="T46" fmla="*/ 6 w 10"/>
                <a:gd name="T47" fmla="*/ 281 h 333"/>
                <a:gd name="T48" fmla="*/ 9 w 10"/>
                <a:gd name="T49" fmla="*/ 226 h 333"/>
                <a:gd name="T50" fmla="*/ 9 w 10"/>
                <a:gd name="T51" fmla="*/ 226 h 333"/>
                <a:gd name="T52" fmla="*/ 9 w 10"/>
                <a:gd name="T53" fmla="*/ 166 h 333"/>
                <a:gd name="T54" fmla="*/ 9 w 10"/>
                <a:gd name="T55" fmla="*/ 166 h 333"/>
                <a:gd name="T56" fmla="*/ 9 w 10"/>
                <a:gd name="T57" fmla="*/ 106 h 333"/>
                <a:gd name="T58" fmla="*/ 9 w 10"/>
                <a:gd name="T59" fmla="*/ 106 h 333"/>
                <a:gd name="T60" fmla="*/ 6 w 10"/>
                <a:gd name="T61" fmla="*/ 52 h 333"/>
                <a:gd name="T62" fmla="*/ 6 w 10"/>
                <a:gd name="T63" fmla="*/ 52 h 333"/>
                <a:gd name="T64" fmla="*/ 6 w 10"/>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3">
                  <a:moveTo>
                    <a:pt x="6" y="14"/>
                  </a:moveTo>
                  <a:lnTo>
                    <a:pt x="6" y="14"/>
                  </a:lnTo>
                  <a:lnTo>
                    <a:pt x="3" y="0"/>
                  </a:lnTo>
                  <a:lnTo>
                    <a:pt x="3" y="0"/>
                  </a:lnTo>
                  <a:lnTo>
                    <a:pt x="3" y="14"/>
                  </a:lnTo>
                  <a:lnTo>
                    <a:pt x="3" y="14"/>
                  </a:lnTo>
                  <a:lnTo>
                    <a:pt x="0" y="52"/>
                  </a:lnTo>
                  <a:lnTo>
                    <a:pt x="0" y="52"/>
                  </a:lnTo>
                  <a:lnTo>
                    <a:pt x="0" y="106"/>
                  </a:lnTo>
                  <a:lnTo>
                    <a:pt x="0" y="106"/>
                  </a:lnTo>
                  <a:lnTo>
                    <a:pt x="0" y="166"/>
                  </a:lnTo>
                  <a:lnTo>
                    <a:pt x="0" y="166"/>
                  </a:lnTo>
                  <a:lnTo>
                    <a:pt x="0" y="226"/>
                  </a:lnTo>
                  <a:lnTo>
                    <a:pt x="0" y="226"/>
                  </a:lnTo>
                  <a:lnTo>
                    <a:pt x="0" y="281"/>
                  </a:lnTo>
                  <a:lnTo>
                    <a:pt x="0" y="281"/>
                  </a:lnTo>
                  <a:lnTo>
                    <a:pt x="3" y="318"/>
                  </a:lnTo>
                  <a:lnTo>
                    <a:pt x="3" y="318"/>
                  </a:lnTo>
                  <a:lnTo>
                    <a:pt x="3" y="332"/>
                  </a:lnTo>
                  <a:lnTo>
                    <a:pt x="3" y="332"/>
                  </a:lnTo>
                  <a:lnTo>
                    <a:pt x="6" y="318"/>
                  </a:lnTo>
                  <a:lnTo>
                    <a:pt x="6" y="318"/>
                  </a:lnTo>
                  <a:lnTo>
                    <a:pt x="6" y="281"/>
                  </a:lnTo>
                  <a:lnTo>
                    <a:pt x="6" y="281"/>
                  </a:lnTo>
                  <a:lnTo>
                    <a:pt x="9" y="226"/>
                  </a:lnTo>
                  <a:lnTo>
                    <a:pt x="9" y="226"/>
                  </a:lnTo>
                  <a:lnTo>
                    <a:pt x="9" y="166"/>
                  </a:lnTo>
                  <a:lnTo>
                    <a:pt x="9" y="166"/>
                  </a:lnTo>
                  <a:lnTo>
                    <a:pt x="9" y="106"/>
                  </a:lnTo>
                  <a:lnTo>
                    <a:pt x="9" y="106"/>
                  </a:lnTo>
                  <a:lnTo>
                    <a:pt x="6" y="52"/>
                  </a:lnTo>
                  <a:lnTo>
                    <a:pt x="6" y="52"/>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102"/>
            <p:cNvSpPr>
              <a:spLocks noChangeArrowheads="1"/>
            </p:cNvSpPr>
            <p:nvPr/>
          </p:nvSpPr>
          <p:spPr bwMode="auto">
            <a:xfrm>
              <a:off x="9088438" y="2314575"/>
              <a:ext cx="3175" cy="120650"/>
            </a:xfrm>
            <a:custGeom>
              <a:avLst/>
              <a:gdLst>
                <a:gd name="T0" fmla="*/ 3 w 7"/>
                <a:gd name="T1" fmla="*/ 14 h 333"/>
                <a:gd name="T2" fmla="*/ 3 w 7"/>
                <a:gd name="T3" fmla="*/ 14 h 333"/>
                <a:gd name="T4" fmla="*/ 3 w 7"/>
                <a:gd name="T5" fmla="*/ 0 h 333"/>
                <a:gd name="T6" fmla="*/ 3 w 7"/>
                <a:gd name="T7" fmla="*/ 0 h 333"/>
                <a:gd name="T8" fmla="*/ 3 w 7"/>
                <a:gd name="T9" fmla="*/ 14 h 333"/>
                <a:gd name="T10" fmla="*/ 3 w 7"/>
                <a:gd name="T11" fmla="*/ 14 h 333"/>
                <a:gd name="T12" fmla="*/ 0 w 7"/>
                <a:gd name="T13" fmla="*/ 51 h 333"/>
                <a:gd name="T14" fmla="*/ 0 w 7"/>
                <a:gd name="T15" fmla="*/ 51 h 333"/>
                <a:gd name="T16" fmla="*/ 0 w 7"/>
                <a:gd name="T17" fmla="*/ 105 h 333"/>
                <a:gd name="T18" fmla="*/ 0 w 7"/>
                <a:gd name="T19" fmla="*/ 105 h 333"/>
                <a:gd name="T20" fmla="*/ 0 w 7"/>
                <a:gd name="T21" fmla="*/ 166 h 333"/>
                <a:gd name="T22" fmla="*/ 0 w 7"/>
                <a:gd name="T23" fmla="*/ 166 h 333"/>
                <a:gd name="T24" fmla="*/ 0 w 7"/>
                <a:gd name="T25" fmla="*/ 226 h 333"/>
                <a:gd name="T26" fmla="*/ 0 w 7"/>
                <a:gd name="T27" fmla="*/ 226 h 333"/>
                <a:gd name="T28" fmla="*/ 0 w 7"/>
                <a:gd name="T29" fmla="*/ 280 h 333"/>
                <a:gd name="T30" fmla="*/ 0 w 7"/>
                <a:gd name="T31" fmla="*/ 280 h 333"/>
                <a:gd name="T32" fmla="*/ 3 w 7"/>
                <a:gd name="T33" fmla="*/ 318 h 333"/>
                <a:gd name="T34" fmla="*/ 3 w 7"/>
                <a:gd name="T35" fmla="*/ 318 h 333"/>
                <a:gd name="T36" fmla="*/ 3 w 7"/>
                <a:gd name="T37" fmla="*/ 332 h 333"/>
                <a:gd name="T38" fmla="*/ 3 w 7"/>
                <a:gd name="T39" fmla="*/ 332 h 333"/>
                <a:gd name="T40" fmla="*/ 3 w 7"/>
                <a:gd name="T41" fmla="*/ 318 h 333"/>
                <a:gd name="T42" fmla="*/ 3 w 7"/>
                <a:gd name="T43" fmla="*/ 318 h 333"/>
                <a:gd name="T44" fmla="*/ 6 w 7"/>
                <a:gd name="T45" fmla="*/ 280 h 333"/>
                <a:gd name="T46" fmla="*/ 6 w 7"/>
                <a:gd name="T47" fmla="*/ 280 h 333"/>
                <a:gd name="T48" fmla="*/ 6 w 7"/>
                <a:gd name="T49" fmla="*/ 226 h 333"/>
                <a:gd name="T50" fmla="*/ 6 w 7"/>
                <a:gd name="T51" fmla="*/ 226 h 333"/>
                <a:gd name="T52" fmla="*/ 6 w 7"/>
                <a:gd name="T53" fmla="*/ 166 h 333"/>
                <a:gd name="T54" fmla="*/ 6 w 7"/>
                <a:gd name="T55" fmla="*/ 166 h 333"/>
                <a:gd name="T56" fmla="*/ 6 w 7"/>
                <a:gd name="T57" fmla="*/ 105 h 333"/>
                <a:gd name="T58" fmla="*/ 6 w 7"/>
                <a:gd name="T59" fmla="*/ 105 h 333"/>
                <a:gd name="T60" fmla="*/ 6 w 7"/>
                <a:gd name="T61" fmla="*/ 51 h 333"/>
                <a:gd name="T62" fmla="*/ 6 w 7"/>
                <a:gd name="T63" fmla="*/ 51 h 333"/>
                <a:gd name="T64" fmla="*/ 3 w 7"/>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333">
                  <a:moveTo>
                    <a:pt x="3" y="14"/>
                  </a:moveTo>
                  <a:lnTo>
                    <a:pt x="3" y="14"/>
                  </a:lnTo>
                  <a:lnTo>
                    <a:pt x="3" y="0"/>
                  </a:lnTo>
                  <a:lnTo>
                    <a:pt x="3" y="0"/>
                  </a:lnTo>
                  <a:lnTo>
                    <a:pt x="3" y="14"/>
                  </a:lnTo>
                  <a:lnTo>
                    <a:pt x="3" y="14"/>
                  </a:lnTo>
                  <a:lnTo>
                    <a:pt x="0" y="51"/>
                  </a:lnTo>
                  <a:lnTo>
                    <a:pt x="0" y="51"/>
                  </a:lnTo>
                  <a:lnTo>
                    <a:pt x="0" y="105"/>
                  </a:lnTo>
                  <a:lnTo>
                    <a:pt x="0" y="105"/>
                  </a:lnTo>
                  <a:lnTo>
                    <a:pt x="0" y="166"/>
                  </a:lnTo>
                  <a:lnTo>
                    <a:pt x="0" y="166"/>
                  </a:lnTo>
                  <a:lnTo>
                    <a:pt x="0" y="226"/>
                  </a:lnTo>
                  <a:lnTo>
                    <a:pt x="0" y="226"/>
                  </a:lnTo>
                  <a:lnTo>
                    <a:pt x="0" y="280"/>
                  </a:lnTo>
                  <a:lnTo>
                    <a:pt x="0" y="280"/>
                  </a:lnTo>
                  <a:lnTo>
                    <a:pt x="3" y="318"/>
                  </a:lnTo>
                  <a:lnTo>
                    <a:pt x="3" y="318"/>
                  </a:lnTo>
                  <a:lnTo>
                    <a:pt x="3" y="332"/>
                  </a:lnTo>
                  <a:lnTo>
                    <a:pt x="3" y="332"/>
                  </a:lnTo>
                  <a:lnTo>
                    <a:pt x="3" y="318"/>
                  </a:lnTo>
                  <a:lnTo>
                    <a:pt x="3" y="318"/>
                  </a:lnTo>
                  <a:lnTo>
                    <a:pt x="6" y="280"/>
                  </a:lnTo>
                  <a:lnTo>
                    <a:pt x="6" y="280"/>
                  </a:lnTo>
                  <a:lnTo>
                    <a:pt x="6" y="226"/>
                  </a:lnTo>
                  <a:lnTo>
                    <a:pt x="6" y="226"/>
                  </a:lnTo>
                  <a:lnTo>
                    <a:pt x="6" y="166"/>
                  </a:lnTo>
                  <a:lnTo>
                    <a:pt x="6" y="166"/>
                  </a:lnTo>
                  <a:lnTo>
                    <a:pt x="6" y="105"/>
                  </a:lnTo>
                  <a:lnTo>
                    <a:pt x="6" y="105"/>
                  </a:lnTo>
                  <a:lnTo>
                    <a:pt x="6" y="51"/>
                  </a:lnTo>
                  <a:lnTo>
                    <a:pt x="6" y="51"/>
                  </a:lnTo>
                  <a:lnTo>
                    <a:pt x="3"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103"/>
            <p:cNvSpPr>
              <a:spLocks noChangeArrowheads="1"/>
            </p:cNvSpPr>
            <p:nvPr/>
          </p:nvSpPr>
          <p:spPr bwMode="auto">
            <a:xfrm>
              <a:off x="9118600" y="2336800"/>
              <a:ext cx="6350" cy="120650"/>
            </a:xfrm>
            <a:custGeom>
              <a:avLst/>
              <a:gdLst>
                <a:gd name="T0" fmla="*/ 14 w 18"/>
                <a:gd name="T1" fmla="*/ 51 h 333"/>
                <a:gd name="T2" fmla="*/ 14 w 18"/>
                <a:gd name="T3" fmla="*/ 51 h 333"/>
                <a:gd name="T4" fmla="*/ 9 w 18"/>
                <a:gd name="T5" fmla="*/ 0 h 333"/>
                <a:gd name="T6" fmla="*/ 9 w 18"/>
                <a:gd name="T7" fmla="*/ 0 h 333"/>
                <a:gd name="T8" fmla="*/ 3 w 18"/>
                <a:gd name="T9" fmla="*/ 51 h 333"/>
                <a:gd name="T10" fmla="*/ 3 w 18"/>
                <a:gd name="T11" fmla="*/ 51 h 333"/>
                <a:gd name="T12" fmla="*/ 0 w 18"/>
                <a:gd name="T13" fmla="*/ 103 h 333"/>
                <a:gd name="T14" fmla="*/ 0 w 18"/>
                <a:gd name="T15" fmla="*/ 103 h 333"/>
                <a:gd name="T16" fmla="*/ 0 w 18"/>
                <a:gd name="T17" fmla="*/ 134 h 333"/>
                <a:gd name="T18" fmla="*/ 0 w 18"/>
                <a:gd name="T19" fmla="*/ 134 h 333"/>
                <a:gd name="T20" fmla="*/ 0 w 18"/>
                <a:gd name="T21" fmla="*/ 166 h 333"/>
                <a:gd name="T22" fmla="*/ 0 w 18"/>
                <a:gd name="T23" fmla="*/ 166 h 333"/>
                <a:gd name="T24" fmla="*/ 0 w 18"/>
                <a:gd name="T25" fmla="*/ 194 h 333"/>
                <a:gd name="T26" fmla="*/ 0 w 18"/>
                <a:gd name="T27" fmla="*/ 194 h 333"/>
                <a:gd name="T28" fmla="*/ 0 w 18"/>
                <a:gd name="T29" fmla="*/ 226 h 333"/>
                <a:gd name="T30" fmla="*/ 0 w 18"/>
                <a:gd name="T31" fmla="*/ 226 h 333"/>
                <a:gd name="T32" fmla="*/ 3 w 18"/>
                <a:gd name="T33" fmla="*/ 280 h 333"/>
                <a:gd name="T34" fmla="*/ 3 w 18"/>
                <a:gd name="T35" fmla="*/ 280 h 333"/>
                <a:gd name="T36" fmla="*/ 9 w 18"/>
                <a:gd name="T37" fmla="*/ 332 h 333"/>
                <a:gd name="T38" fmla="*/ 9 w 18"/>
                <a:gd name="T39" fmla="*/ 332 h 333"/>
                <a:gd name="T40" fmla="*/ 14 w 18"/>
                <a:gd name="T41" fmla="*/ 280 h 333"/>
                <a:gd name="T42" fmla="*/ 14 w 18"/>
                <a:gd name="T43" fmla="*/ 280 h 333"/>
                <a:gd name="T44" fmla="*/ 14 w 18"/>
                <a:gd name="T45" fmla="*/ 226 h 333"/>
                <a:gd name="T46" fmla="*/ 14 w 18"/>
                <a:gd name="T47" fmla="*/ 226 h 333"/>
                <a:gd name="T48" fmla="*/ 17 w 18"/>
                <a:gd name="T49" fmla="*/ 194 h 333"/>
                <a:gd name="T50" fmla="*/ 17 w 18"/>
                <a:gd name="T51" fmla="*/ 194 h 333"/>
                <a:gd name="T52" fmla="*/ 17 w 18"/>
                <a:gd name="T53" fmla="*/ 166 h 333"/>
                <a:gd name="T54" fmla="*/ 17 w 18"/>
                <a:gd name="T55" fmla="*/ 166 h 333"/>
                <a:gd name="T56" fmla="*/ 17 w 18"/>
                <a:gd name="T57" fmla="*/ 134 h 333"/>
                <a:gd name="T58" fmla="*/ 17 w 18"/>
                <a:gd name="T59" fmla="*/ 134 h 333"/>
                <a:gd name="T60" fmla="*/ 14 w 18"/>
                <a:gd name="T61" fmla="*/ 103 h 333"/>
                <a:gd name="T62" fmla="*/ 14 w 18"/>
                <a:gd name="T63" fmla="*/ 103 h 333"/>
                <a:gd name="T64" fmla="*/ 14 w 18"/>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33">
                  <a:moveTo>
                    <a:pt x="14" y="51"/>
                  </a:moveTo>
                  <a:lnTo>
                    <a:pt x="14" y="51"/>
                  </a:lnTo>
                  <a:lnTo>
                    <a:pt x="9" y="0"/>
                  </a:lnTo>
                  <a:lnTo>
                    <a:pt x="9" y="0"/>
                  </a:lnTo>
                  <a:lnTo>
                    <a:pt x="3" y="51"/>
                  </a:lnTo>
                  <a:lnTo>
                    <a:pt x="3" y="51"/>
                  </a:lnTo>
                  <a:lnTo>
                    <a:pt x="0" y="103"/>
                  </a:lnTo>
                  <a:lnTo>
                    <a:pt x="0" y="103"/>
                  </a:lnTo>
                  <a:lnTo>
                    <a:pt x="0" y="134"/>
                  </a:lnTo>
                  <a:lnTo>
                    <a:pt x="0" y="134"/>
                  </a:lnTo>
                  <a:lnTo>
                    <a:pt x="0" y="166"/>
                  </a:lnTo>
                  <a:lnTo>
                    <a:pt x="0" y="166"/>
                  </a:lnTo>
                  <a:lnTo>
                    <a:pt x="0" y="194"/>
                  </a:lnTo>
                  <a:lnTo>
                    <a:pt x="0" y="194"/>
                  </a:lnTo>
                  <a:lnTo>
                    <a:pt x="0" y="226"/>
                  </a:lnTo>
                  <a:lnTo>
                    <a:pt x="0" y="226"/>
                  </a:lnTo>
                  <a:lnTo>
                    <a:pt x="3" y="280"/>
                  </a:lnTo>
                  <a:lnTo>
                    <a:pt x="3" y="280"/>
                  </a:lnTo>
                  <a:lnTo>
                    <a:pt x="9" y="332"/>
                  </a:lnTo>
                  <a:lnTo>
                    <a:pt x="9" y="332"/>
                  </a:lnTo>
                  <a:lnTo>
                    <a:pt x="14" y="280"/>
                  </a:lnTo>
                  <a:lnTo>
                    <a:pt x="14" y="280"/>
                  </a:lnTo>
                  <a:lnTo>
                    <a:pt x="14" y="226"/>
                  </a:lnTo>
                  <a:lnTo>
                    <a:pt x="14" y="226"/>
                  </a:lnTo>
                  <a:lnTo>
                    <a:pt x="17" y="194"/>
                  </a:lnTo>
                  <a:lnTo>
                    <a:pt x="17" y="194"/>
                  </a:lnTo>
                  <a:lnTo>
                    <a:pt x="17" y="166"/>
                  </a:lnTo>
                  <a:lnTo>
                    <a:pt x="17" y="166"/>
                  </a:lnTo>
                  <a:lnTo>
                    <a:pt x="17" y="134"/>
                  </a:lnTo>
                  <a:lnTo>
                    <a:pt x="17" y="134"/>
                  </a:lnTo>
                  <a:lnTo>
                    <a:pt x="14" y="103"/>
                  </a:lnTo>
                  <a:lnTo>
                    <a:pt x="14" y="103"/>
                  </a:lnTo>
                  <a:lnTo>
                    <a:pt x="14"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104"/>
            <p:cNvSpPr>
              <a:spLocks noChangeArrowheads="1"/>
            </p:cNvSpPr>
            <p:nvPr/>
          </p:nvSpPr>
          <p:spPr bwMode="auto">
            <a:xfrm>
              <a:off x="9178925" y="2374900"/>
              <a:ext cx="3175" cy="120650"/>
            </a:xfrm>
            <a:custGeom>
              <a:avLst/>
              <a:gdLst>
                <a:gd name="T0" fmla="*/ 3 w 10"/>
                <a:gd name="T1" fmla="*/ 15 h 334"/>
                <a:gd name="T2" fmla="*/ 3 w 10"/>
                <a:gd name="T3" fmla="*/ 15 h 334"/>
                <a:gd name="T4" fmla="*/ 3 w 10"/>
                <a:gd name="T5" fmla="*/ 0 h 334"/>
                <a:gd name="T6" fmla="*/ 3 w 10"/>
                <a:gd name="T7" fmla="*/ 0 h 334"/>
                <a:gd name="T8" fmla="*/ 3 w 10"/>
                <a:gd name="T9" fmla="*/ 15 h 334"/>
                <a:gd name="T10" fmla="*/ 3 w 10"/>
                <a:gd name="T11" fmla="*/ 15 h 334"/>
                <a:gd name="T12" fmla="*/ 0 w 10"/>
                <a:gd name="T13" fmla="*/ 52 h 334"/>
                <a:gd name="T14" fmla="*/ 0 w 10"/>
                <a:gd name="T15" fmla="*/ 52 h 334"/>
                <a:gd name="T16" fmla="*/ 0 w 10"/>
                <a:gd name="T17" fmla="*/ 107 h 334"/>
                <a:gd name="T18" fmla="*/ 0 w 10"/>
                <a:gd name="T19" fmla="*/ 107 h 334"/>
                <a:gd name="T20" fmla="*/ 0 w 10"/>
                <a:gd name="T21" fmla="*/ 167 h 334"/>
                <a:gd name="T22" fmla="*/ 0 w 10"/>
                <a:gd name="T23" fmla="*/ 167 h 334"/>
                <a:gd name="T24" fmla="*/ 0 w 10"/>
                <a:gd name="T25" fmla="*/ 230 h 334"/>
                <a:gd name="T26" fmla="*/ 0 w 10"/>
                <a:gd name="T27" fmla="*/ 230 h 334"/>
                <a:gd name="T28" fmla="*/ 0 w 10"/>
                <a:gd name="T29" fmla="*/ 281 h 334"/>
                <a:gd name="T30" fmla="*/ 0 w 10"/>
                <a:gd name="T31" fmla="*/ 281 h 334"/>
                <a:gd name="T32" fmla="*/ 3 w 10"/>
                <a:gd name="T33" fmla="*/ 319 h 334"/>
                <a:gd name="T34" fmla="*/ 3 w 10"/>
                <a:gd name="T35" fmla="*/ 319 h 334"/>
                <a:gd name="T36" fmla="*/ 3 w 10"/>
                <a:gd name="T37" fmla="*/ 333 h 334"/>
                <a:gd name="T38" fmla="*/ 3 w 10"/>
                <a:gd name="T39" fmla="*/ 333 h 334"/>
                <a:gd name="T40" fmla="*/ 3 w 10"/>
                <a:gd name="T41" fmla="*/ 319 h 334"/>
                <a:gd name="T42" fmla="*/ 3 w 10"/>
                <a:gd name="T43" fmla="*/ 319 h 334"/>
                <a:gd name="T44" fmla="*/ 6 w 10"/>
                <a:gd name="T45" fmla="*/ 281 h 334"/>
                <a:gd name="T46" fmla="*/ 6 w 10"/>
                <a:gd name="T47" fmla="*/ 281 h 334"/>
                <a:gd name="T48" fmla="*/ 6 w 10"/>
                <a:gd name="T49" fmla="*/ 230 h 334"/>
                <a:gd name="T50" fmla="*/ 6 w 10"/>
                <a:gd name="T51" fmla="*/ 230 h 334"/>
                <a:gd name="T52" fmla="*/ 9 w 10"/>
                <a:gd name="T53" fmla="*/ 167 h 334"/>
                <a:gd name="T54" fmla="*/ 9 w 10"/>
                <a:gd name="T55" fmla="*/ 167 h 334"/>
                <a:gd name="T56" fmla="*/ 6 w 10"/>
                <a:gd name="T57" fmla="*/ 107 h 334"/>
                <a:gd name="T58" fmla="*/ 6 w 10"/>
                <a:gd name="T59" fmla="*/ 107 h 334"/>
                <a:gd name="T60" fmla="*/ 6 w 10"/>
                <a:gd name="T61" fmla="*/ 52 h 334"/>
                <a:gd name="T62" fmla="*/ 6 w 10"/>
                <a:gd name="T63" fmla="*/ 52 h 334"/>
                <a:gd name="T64" fmla="*/ 3 w 10"/>
                <a:gd name="T65" fmla="*/ 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4">
                  <a:moveTo>
                    <a:pt x="3" y="15"/>
                  </a:moveTo>
                  <a:lnTo>
                    <a:pt x="3" y="15"/>
                  </a:lnTo>
                  <a:lnTo>
                    <a:pt x="3" y="0"/>
                  </a:lnTo>
                  <a:lnTo>
                    <a:pt x="3" y="0"/>
                  </a:lnTo>
                  <a:lnTo>
                    <a:pt x="3" y="15"/>
                  </a:lnTo>
                  <a:lnTo>
                    <a:pt x="3" y="15"/>
                  </a:lnTo>
                  <a:lnTo>
                    <a:pt x="0" y="52"/>
                  </a:lnTo>
                  <a:lnTo>
                    <a:pt x="0" y="52"/>
                  </a:lnTo>
                  <a:lnTo>
                    <a:pt x="0" y="107"/>
                  </a:lnTo>
                  <a:lnTo>
                    <a:pt x="0" y="107"/>
                  </a:lnTo>
                  <a:lnTo>
                    <a:pt x="0" y="167"/>
                  </a:lnTo>
                  <a:lnTo>
                    <a:pt x="0" y="167"/>
                  </a:lnTo>
                  <a:lnTo>
                    <a:pt x="0" y="230"/>
                  </a:lnTo>
                  <a:lnTo>
                    <a:pt x="0" y="230"/>
                  </a:lnTo>
                  <a:lnTo>
                    <a:pt x="0" y="281"/>
                  </a:lnTo>
                  <a:lnTo>
                    <a:pt x="0" y="281"/>
                  </a:lnTo>
                  <a:lnTo>
                    <a:pt x="3" y="319"/>
                  </a:lnTo>
                  <a:lnTo>
                    <a:pt x="3" y="319"/>
                  </a:lnTo>
                  <a:lnTo>
                    <a:pt x="3" y="333"/>
                  </a:lnTo>
                  <a:lnTo>
                    <a:pt x="3" y="333"/>
                  </a:lnTo>
                  <a:lnTo>
                    <a:pt x="3" y="319"/>
                  </a:lnTo>
                  <a:lnTo>
                    <a:pt x="3" y="319"/>
                  </a:lnTo>
                  <a:lnTo>
                    <a:pt x="6" y="281"/>
                  </a:lnTo>
                  <a:lnTo>
                    <a:pt x="6" y="281"/>
                  </a:lnTo>
                  <a:lnTo>
                    <a:pt x="6" y="230"/>
                  </a:lnTo>
                  <a:lnTo>
                    <a:pt x="6" y="230"/>
                  </a:lnTo>
                  <a:lnTo>
                    <a:pt x="9" y="167"/>
                  </a:lnTo>
                  <a:lnTo>
                    <a:pt x="9" y="167"/>
                  </a:lnTo>
                  <a:lnTo>
                    <a:pt x="6" y="107"/>
                  </a:lnTo>
                  <a:lnTo>
                    <a:pt x="6" y="107"/>
                  </a:lnTo>
                  <a:lnTo>
                    <a:pt x="6" y="52"/>
                  </a:lnTo>
                  <a:lnTo>
                    <a:pt x="6" y="52"/>
                  </a:lnTo>
                  <a:lnTo>
                    <a:pt x="3" y="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 name="Freeform 105"/>
            <p:cNvSpPr>
              <a:spLocks noChangeArrowheads="1"/>
            </p:cNvSpPr>
            <p:nvPr/>
          </p:nvSpPr>
          <p:spPr bwMode="auto">
            <a:xfrm>
              <a:off x="9267825" y="2435225"/>
              <a:ext cx="6350" cy="120650"/>
            </a:xfrm>
            <a:custGeom>
              <a:avLst/>
              <a:gdLst>
                <a:gd name="T0" fmla="*/ 12 w 16"/>
                <a:gd name="T1" fmla="*/ 51 h 333"/>
                <a:gd name="T2" fmla="*/ 12 w 16"/>
                <a:gd name="T3" fmla="*/ 51 h 333"/>
                <a:gd name="T4" fmla="*/ 6 w 16"/>
                <a:gd name="T5" fmla="*/ 0 h 333"/>
                <a:gd name="T6" fmla="*/ 6 w 16"/>
                <a:gd name="T7" fmla="*/ 0 h 333"/>
                <a:gd name="T8" fmla="*/ 3 w 16"/>
                <a:gd name="T9" fmla="*/ 51 h 333"/>
                <a:gd name="T10" fmla="*/ 3 w 16"/>
                <a:gd name="T11" fmla="*/ 51 h 333"/>
                <a:gd name="T12" fmla="*/ 0 w 16"/>
                <a:gd name="T13" fmla="*/ 106 h 333"/>
                <a:gd name="T14" fmla="*/ 0 w 16"/>
                <a:gd name="T15" fmla="*/ 106 h 333"/>
                <a:gd name="T16" fmla="*/ 0 w 16"/>
                <a:gd name="T17" fmla="*/ 134 h 333"/>
                <a:gd name="T18" fmla="*/ 0 w 16"/>
                <a:gd name="T19" fmla="*/ 134 h 333"/>
                <a:gd name="T20" fmla="*/ 0 w 16"/>
                <a:gd name="T21" fmla="*/ 166 h 333"/>
                <a:gd name="T22" fmla="*/ 0 w 16"/>
                <a:gd name="T23" fmla="*/ 166 h 333"/>
                <a:gd name="T24" fmla="*/ 0 w 16"/>
                <a:gd name="T25" fmla="*/ 197 h 333"/>
                <a:gd name="T26" fmla="*/ 0 w 16"/>
                <a:gd name="T27" fmla="*/ 197 h 333"/>
                <a:gd name="T28" fmla="*/ 0 w 16"/>
                <a:gd name="T29" fmla="*/ 229 h 333"/>
                <a:gd name="T30" fmla="*/ 0 w 16"/>
                <a:gd name="T31" fmla="*/ 229 h 333"/>
                <a:gd name="T32" fmla="*/ 3 w 16"/>
                <a:gd name="T33" fmla="*/ 281 h 333"/>
                <a:gd name="T34" fmla="*/ 3 w 16"/>
                <a:gd name="T35" fmla="*/ 281 h 333"/>
                <a:gd name="T36" fmla="*/ 6 w 16"/>
                <a:gd name="T37" fmla="*/ 332 h 333"/>
                <a:gd name="T38" fmla="*/ 6 w 16"/>
                <a:gd name="T39" fmla="*/ 332 h 333"/>
                <a:gd name="T40" fmla="*/ 12 w 16"/>
                <a:gd name="T41" fmla="*/ 281 h 333"/>
                <a:gd name="T42" fmla="*/ 12 w 16"/>
                <a:gd name="T43" fmla="*/ 281 h 333"/>
                <a:gd name="T44" fmla="*/ 15 w 16"/>
                <a:gd name="T45" fmla="*/ 229 h 333"/>
                <a:gd name="T46" fmla="*/ 15 w 16"/>
                <a:gd name="T47" fmla="*/ 229 h 333"/>
                <a:gd name="T48" fmla="*/ 15 w 16"/>
                <a:gd name="T49" fmla="*/ 197 h 333"/>
                <a:gd name="T50" fmla="*/ 15 w 16"/>
                <a:gd name="T51" fmla="*/ 197 h 333"/>
                <a:gd name="T52" fmla="*/ 15 w 16"/>
                <a:gd name="T53" fmla="*/ 166 h 333"/>
                <a:gd name="T54" fmla="*/ 15 w 16"/>
                <a:gd name="T55" fmla="*/ 166 h 333"/>
                <a:gd name="T56" fmla="*/ 15 w 16"/>
                <a:gd name="T57" fmla="*/ 134 h 333"/>
                <a:gd name="T58" fmla="*/ 15 w 16"/>
                <a:gd name="T59" fmla="*/ 134 h 333"/>
                <a:gd name="T60" fmla="*/ 15 w 16"/>
                <a:gd name="T61" fmla="*/ 106 h 333"/>
                <a:gd name="T62" fmla="*/ 15 w 16"/>
                <a:gd name="T63" fmla="*/ 106 h 333"/>
                <a:gd name="T64" fmla="*/ 12 w 16"/>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33">
                  <a:moveTo>
                    <a:pt x="12" y="51"/>
                  </a:moveTo>
                  <a:lnTo>
                    <a:pt x="12" y="51"/>
                  </a:lnTo>
                  <a:lnTo>
                    <a:pt x="6" y="0"/>
                  </a:lnTo>
                  <a:lnTo>
                    <a:pt x="6" y="0"/>
                  </a:lnTo>
                  <a:lnTo>
                    <a:pt x="3" y="51"/>
                  </a:lnTo>
                  <a:lnTo>
                    <a:pt x="3" y="51"/>
                  </a:lnTo>
                  <a:lnTo>
                    <a:pt x="0" y="106"/>
                  </a:lnTo>
                  <a:lnTo>
                    <a:pt x="0" y="106"/>
                  </a:lnTo>
                  <a:lnTo>
                    <a:pt x="0" y="134"/>
                  </a:lnTo>
                  <a:lnTo>
                    <a:pt x="0" y="134"/>
                  </a:lnTo>
                  <a:lnTo>
                    <a:pt x="0" y="166"/>
                  </a:lnTo>
                  <a:lnTo>
                    <a:pt x="0" y="166"/>
                  </a:lnTo>
                  <a:lnTo>
                    <a:pt x="0" y="197"/>
                  </a:lnTo>
                  <a:lnTo>
                    <a:pt x="0" y="197"/>
                  </a:lnTo>
                  <a:lnTo>
                    <a:pt x="0" y="229"/>
                  </a:lnTo>
                  <a:lnTo>
                    <a:pt x="0" y="229"/>
                  </a:lnTo>
                  <a:lnTo>
                    <a:pt x="3" y="281"/>
                  </a:lnTo>
                  <a:lnTo>
                    <a:pt x="3" y="281"/>
                  </a:lnTo>
                  <a:lnTo>
                    <a:pt x="6" y="332"/>
                  </a:lnTo>
                  <a:lnTo>
                    <a:pt x="6" y="332"/>
                  </a:lnTo>
                  <a:lnTo>
                    <a:pt x="12" y="281"/>
                  </a:lnTo>
                  <a:lnTo>
                    <a:pt x="12" y="281"/>
                  </a:lnTo>
                  <a:lnTo>
                    <a:pt x="15" y="229"/>
                  </a:lnTo>
                  <a:lnTo>
                    <a:pt x="15" y="229"/>
                  </a:lnTo>
                  <a:lnTo>
                    <a:pt x="15" y="197"/>
                  </a:lnTo>
                  <a:lnTo>
                    <a:pt x="15" y="197"/>
                  </a:lnTo>
                  <a:lnTo>
                    <a:pt x="15" y="166"/>
                  </a:lnTo>
                  <a:lnTo>
                    <a:pt x="15" y="166"/>
                  </a:lnTo>
                  <a:lnTo>
                    <a:pt x="15" y="134"/>
                  </a:lnTo>
                  <a:lnTo>
                    <a:pt x="15" y="134"/>
                  </a:lnTo>
                  <a:lnTo>
                    <a:pt x="15" y="106"/>
                  </a:lnTo>
                  <a:lnTo>
                    <a:pt x="15" y="106"/>
                  </a:lnTo>
                  <a:lnTo>
                    <a:pt x="12"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 name="Freeform 106"/>
            <p:cNvSpPr>
              <a:spLocks noChangeArrowheads="1"/>
            </p:cNvSpPr>
            <p:nvPr/>
          </p:nvSpPr>
          <p:spPr bwMode="auto">
            <a:xfrm>
              <a:off x="8969375" y="2370138"/>
              <a:ext cx="331788" cy="366712"/>
            </a:xfrm>
            <a:custGeom>
              <a:avLst/>
              <a:gdLst>
                <a:gd name="T0" fmla="*/ 0 w 921"/>
                <a:gd name="T1" fmla="*/ 23 h 1018"/>
                <a:gd name="T2" fmla="*/ 0 w 921"/>
                <a:gd name="T3" fmla="*/ 23 h 1018"/>
                <a:gd name="T4" fmla="*/ 0 w 921"/>
                <a:gd name="T5" fmla="*/ 410 h 1018"/>
                <a:gd name="T6" fmla="*/ 0 w 921"/>
                <a:gd name="T7" fmla="*/ 415 h 1018"/>
                <a:gd name="T8" fmla="*/ 6 w 921"/>
                <a:gd name="T9" fmla="*/ 418 h 1018"/>
                <a:gd name="T10" fmla="*/ 6 w 921"/>
                <a:gd name="T11" fmla="*/ 418 h 1018"/>
                <a:gd name="T12" fmla="*/ 210 w 921"/>
                <a:gd name="T13" fmla="*/ 553 h 1018"/>
                <a:gd name="T14" fmla="*/ 413 w 921"/>
                <a:gd name="T15" fmla="*/ 688 h 1018"/>
                <a:gd name="T16" fmla="*/ 513 w 921"/>
                <a:gd name="T17" fmla="*/ 756 h 1018"/>
                <a:gd name="T18" fmla="*/ 616 w 921"/>
                <a:gd name="T19" fmla="*/ 822 h 1018"/>
                <a:gd name="T20" fmla="*/ 719 w 921"/>
                <a:gd name="T21" fmla="*/ 888 h 1018"/>
                <a:gd name="T22" fmla="*/ 820 w 921"/>
                <a:gd name="T23" fmla="*/ 954 h 1018"/>
                <a:gd name="T24" fmla="*/ 722 w 921"/>
                <a:gd name="T25" fmla="*/ 885 h 1018"/>
                <a:gd name="T26" fmla="*/ 622 w 921"/>
                <a:gd name="T27" fmla="*/ 814 h 1018"/>
                <a:gd name="T28" fmla="*/ 522 w 921"/>
                <a:gd name="T29" fmla="*/ 745 h 1018"/>
                <a:gd name="T30" fmla="*/ 422 w 921"/>
                <a:gd name="T31" fmla="*/ 676 h 1018"/>
                <a:gd name="T32" fmla="*/ 221 w 921"/>
                <a:gd name="T33" fmla="*/ 539 h 1018"/>
                <a:gd name="T34" fmla="*/ 221 w 921"/>
                <a:gd name="T35" fmla="*/ 539 h 1018"/>
                <a:gd name="T36" fmla="*/ 24 w 921"/>
                <a:gd name="T37" fmla="*/ 404 h 1018"/>
                <a:gd name="T38" fmla="*/ 24 w 921"/>
                <a:gd name="T39" fmla="*/ 404 h 1018"/>
                <a:gd name="T40" fmla="*/ 24 w 921"/>
                <a:gd name="T41" fmla="*/ 46 h 1018"/>
                <a:gd name="T42" fmla="*/ 230 w 921"/>
                <a:gd name="T43" fmla="*/ 184 h 1018"/>
                <a:gd name="T44" fmla="*/ 456 w 921"/>
                <a:gd name="T45" fmla="*/ 335 h 1018"/>
                <a:gd name="T46" fmla="*/ 571 w 921"/>
                <a:gd name="T47" fmla="*/ 410 h 1018"/>
                <a:gd name="T48" fmla="*/ 682 w 921"/>
                <a:gd name="T49" fmla="*/ 484 h 1018"/>
                <a:gd name="T50" fmla="*/ 906 w 921"/>
                <a:gd name="T51" fmla="*/ 633 h 1018"/>
                <a:gd name="T52" fmla="*/ 908 w 921"/>
                <a:gd name="T53" fmla="*/ 822 h 1018"/>
                <a:gd name="T54" fmla="*/ 908 w 921"/>
                <a:gd name="T55" fmla="*/ 822 h 1018"/>
                <a:gd name="T56" fmla="*/ 914 w 921"/>
                <a:gd name="T57" fmla="*/ 1017 h 1018"/>
                <a:gd name="T58" fmla="*/ 914 w 921"/>
                <a:gd name="T59" fmla="*/ 1017 h 1018"/>
                <a:gd name="T60" fmla="*/ 917 w 921"/>
                <a:gd name="T61" fmla="*/ 822 h 1018"/>
                <a:gd name="T62" fmla="*/ 920 w 921"/>
                <a:gd name="T63" fmla="*/ 630 h 1018"/>
                <a:gd name="T64" fmla="*/ 920 w 921"/>
                <a:gd name="T65" fmla="*/ 628 h 1018"/>
                <a:gd name="T66" fmla="*/ 917 w 921"/>
                <a:gd name="T67" fmla="*/ 625 h 1018"/>
                <a:gd name="T68" fmla="*/ 694 w 921"/>
                <a:gd name="T69" fmla="*/ 470 h 1018"/>
                <a:gd name="T70" fmla="*/ 582 w 921"/>
                <a:gd name="T71" fmla="*/ 393 h 1018"/>
                <a:gd name="T72" fmla="*/ 467 w 921"/>
                <a:gd name="T73" fmla="*/ 318 h 1018"/>
                <a:gd name="T74" fmla="*/ 244 w 921"/>
                <a:gd name="T75" fmla="*/ 164 h 1018"/>
                <a:gd name="T76" fmla="*/ 21 w 921"/>
                <a:gd name="T77" fmla="*/ 12 h 1018"/>
                <a:gd name="T78" fmla="*/ 0 w 921"/>
                <a:gd name="T79" fmla="*/ 0 h 1018"/>
                <a:gd name="T80" fmla="*/ 0 w 921"/>
                <a:gd name="T81" fmla="*/ 2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1" h="1018">
                  <a:moveTo>
                    <a:pt x="0" y="23"/>
                  </a:moveTo>
                  <a:lnTo>
                    <a:pt x="0" y="23"/>
                  </a:lnTo>
                  <a:lnTo>
                    <a:pt x="0" y="410"/>
                  </a:lnTo>
                  <a:lnTo>
                    <a:pt x="0" y="415"/>
                  </a:lnTo>
                  <a:lnTo>
                    <a:pt x="6" y="418"/>
                  </a:lnTo>
                  <a:lnTo>
                    <a:pt x="6" y="418"/>
                  </a:lnTo>
                  <a:lnTo>
                    <a:pt x="210" y="553"/>
                  </a:lnTo>
                  <a:lnTo>
                    <a:pt x="413" y="688"/>
                  </a:lnTo>
                  <a:lnTo>
                    <a:pt x="513" y="756"/>
                  </a:lnTo>
                  <a:lnTo>
                    <a:pt x="616" y="822"/>
                  </a:lnTo>
                  <a:lnTo>
                    <a:pt x="719" y="888"/>
                  </a:lnTo>
                  <a:lnTo>
                    <a:pt x="820" y="954"/>
                  </a:lnTo>
                  <a:lnTo>
                    <a:pt x="722" y="885"/>
                  </a:lnTo>
                  <a:lnTo>
                    <a:pt x="622" y="814"/>
                  </a:lnTo>
                  <a:lnTo>
                    <a:pt x="522" y="745"/>
                  </a:lnTo>
                  <a:lnTo>
                    <a:pt x="422" y="676"/>
                  </a:lnTo>
                  <a:lnTo>
                    <a:pt x="221" y="539"/>
                  </a:lnTo>
                  <a:lnTo>
                    <a:pt x="221" y="539"/>
                  </a:lnTo>
                  <a:lnTo>
                    <a:pt x="24" y="404"/>
                  </a:lnTo>
                  <a:lnTo>
                    <a:pt x="24" y="404"/>
                  </a:lnTo>
                  <a:lnTo>
                    <a:pt x="24" y="46"/>
                  </a:lnTo>
                  <a:lnTo>
                    <a:pt x="230" y="184"/>
                  </a:lnTo>
                  <a:lnTo>
                    <a:pt x="456" y="335"/>
                  </a:lnTo>
                  <a:lnTo>
                    <a:pt x="571" y="410"/>
                  </a:lnTo>
                  <a:lnTo>
                    <a:pt x="682" y="484"/>
                  </a:lnTo>
                  <a:lnTo>
                    <a:pt x="906" y="633"/>
                  </a:lnTo>
                  <a:lnTo>
                    <a:pt x="908" y="822"/>
                  </a:lnTo>
                  <a:lnTo>
                    <a:pt x="908" y="822"/>
                  </a:lnTo>
                  <a:lnTo>
                    <a:pt x="914" y="1017"/>
                  </a:lnTo>
                  <a:lnTo>
                    <a:pt x="914" y="1017"/>
                  </a:lnTo>
                  <a:lnTo>
                    <a:pt x="917" y="822"/>
                  </a:lnTo>
                  <a:lnTo>
                    <a:pt x="920" y="630"/>
                  </a:lnTo>
                  <a:lnTo>
                    <a:pt x="920" y="628"/>
                  </a:lnTo>
                  <a:lnTo>
                    <a:pt x="917" y="625"/>
                  </a:lnTo>
                  <a:lnTo>
                    <a:pt x="694" y="470"/>
                  </a:lnTo>
                  <a:lnTo>
                    <a:pt x="582" y="393"/>
                  </a:lnTo>
                  <a:lnTo>
                    <a:pt x="467" y="318"/>
                  </a:lnTo>
                  <a:lnTo>
                    <a:pt x="244" y="164"/>
                  </a:lnTo>
                  <a:lnTo>
                    <a:pt x="21" y="12"/>
                  </a:lnTo>
                  <a:lnTo>
                    <a:pt x="0" y="0"/>
                  </a:lnTo>
                  <a:lnTo>
                    <a:pt x="0" y="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 name="Freeform 107"/>
            <p:cNvSpPr>
              <a:spLocks noChangeArrowheads="1"/>
            </p:cNvSpPr>
            <p:nvPr/>
          </p:nvSpPr>
          <p:spPr bwMode="auto">
            <a:xfrm>
              <a:off x="9001125" y="2409825"/>
              <a:ext cx="1588" cy="120650"/>
            </a:xfrm>
            <a:custGeom>
              <a:avLst/>
              <a:gdLst>
                <a:gd name="T0" fmla="*/ 3 w 6"/>
                <a:gd name="T1" fmla="*/ 14 h 333"/>
                <a:gd name="T2" fmla="*/ 3 w 6"/>
                <a:gd name="T3" fmla="*/ 14 h 333"/>
                <a:gd name="T4" fmla="*/ 3 w 6"/>
                <a:gd name="T5" fmla="*/ 0 h 333"/>
                <a:gd name="T6" fmla="*/ 3 w 6"/>
                <a:gd name="T7" fmla="*/ 0 h 333"/>
                <a:gd name="T8" fmla="*/ 3 w 6"/>
                <a:gd name="T9" fmla="*/ 14 h 333"/>
                <a:gd name="T10" fmla="*/ 3 w 6"/>
                <a:gd name="T11" fmla="*/ 14 h 333"/>
                <a:gd name="T12" fmla="*/ 0 w 6"/>
                <a:gd name="T13" fmla="*/ 52 h 333"/>
                <a:gd name="T14" fmla="*/ 0 w 6"/>
                <a:gd name="T15" fmla="*/ 52 h 333"/>
                <a:gd name="T16" fmla="*/ 0 w 6"/>
                <a:gd name="T17" fmla="*/ 103 h 333"/>
                <a:gd name="T18" fmla="*/ 0 w 6"/>
                <a:gd name="T19" fmla="*/ 103 h 333"/>
                <a:gd name="T20" fmla="*/ 0 w 6"/>
                <a:gd name="T21" fmla="*/ 166 h 333"/>
                <a:gd name="T22" fmla="*/ 0 w 6"/>
                <a:gd name="T23" fmla="*/ 166 h 333"/>
                <a:gd name="T24" fmla="*/ 0 w 6"/>
                <a:gd name="T25" fmla="*/ 226 h 333"/>
                <a:gd name="T26" fmla="*/ 0 w 6"/>
                <a:gd name="T27" fmla="*/ 226 h 333"/>
                <a:gd name="T28" fmla="*/ 0 w 6"/>
                <a:gd name="T29" fmla="*/ 281 h 333"/>
                <a:gd name="T30" fmla="*/ 0 w 6"/>
                <a:gd name="T31" fmla="*/ 281 h 333"/>
                <a:gd name="T32" fmla="*/ 3 w 6"/>
                <a:gd name="T33" fmla="*/ 318 h 333"/>
                <a:gd name="T34" fmla="*/ 3 w 6"/>
                <a:gd name="T35" fmla="*/ 318 h 333"/>
                <a:gd name="T36" fmla="*/ 3 w 6"/>
                <a:gd name="T37" fmla="*/ 332 h 333"/>
                <a:gd name="T38" fmla="*/ 3 w 6"/>
                <a:gd name="T39" fmla="*/ 332 h 333"/>
                <a:gd name="T40" fmla="*/ 3 w 6"/>
                <a:gd name="T41" fmla="*/ 318 h 333"/>
                <a:gd name="T42" fmla="*/ 3 w 6"/>
                <a:gd name="T43" fmla="*/ 318 h 333"/>
                <a:gd name="T44" fmla="*/ 5 w 6"/>
                <a:gd name="T45" fmla="*/ 281 h 333"/>
                <a:gd name="T46" fmla="*/ 5 w 6"/>
                <a:gd name="T47" fmla="*/ 281 h 333"/>
                <a:gd name="T48" fmla="*/ 5 w 6"/>
                <a:gd name="T49" fmla="*/ 226 h 333"/>
                <a:gd name="T50" fmla="*/ 5 w 6"/>
                <a:gd name="T51" fmla="*/ 226 h 333"/>
                <a:gd name="T52" fmla="*/ 5 w 6"/>
                <a:gd name="T53" fmla="*/ 166 h 333"/>
                <a:gd name="T54" fmla="*/ 5 w 6"/>
                <a:gd name="T55" fmla="*/ 166 h 333"/>
                <a:gd name="T56" fmla="*/ 5 w 6"/>
                <a:gd name="T57" fmla="*/ 103 h 333"/>
                <a:gd name="T58" fmla="*/ 5 w 6"/>
                <a:gd name="T59" fmla="*/ 103 h 333"/>
                <a:gd name="T60" fmla="*/ 5 w 6"/>
                <a:gd name="T61" fmla="*/ 52 h 333"/>
                <a:gd name="T62" fmla="*/ 5 w 6"/>
                <a:gd name="T63" fmla="*/ 52 h 333"/>
                <a:gd name="T64" fmla="*/ 3 w 6"/>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333">
                  <a:moveTo>
                    <a:pt x="3" y="14"/>
                  </a:moveTo>
                  <a:lnTo>
                    <a:pt x="3" y="14"/>
                  </a:lnTo>
                  <a:lnTo>
                    <a:pt x="3" y="0"/>
                  </a:lnTo>
                  <a:lnTo>
                    <a:pt x="3" y="0"/>
                  </a:lnTo>
                  <a:lnTo>
                    <a:pt x="3" y="14"/>
                  </a:lnTo>
                  <a:lnTo>
                    <a:pt x="3" y="14"/>
                  </a:lnTo>
                  <a:lnTo>
                    <a:pt x="0" y="52"/>
                  </a:lnTo>
                  <a:lnTo>
                    <a:pt x="0" y="52"/>
                  </a:lnTo>
                  <a:lnTo>
                    <a:pt x="0" y="103"/>
                  </a:lnTo>
                  <a:lnTo>
                    <a:pt x="0" y="103"/>
                  </a:lnTo>
                  <a:lnTo>
                    <a:pt x="0" y="166"/>
                  </a:lnTo>
                  <a:lnTo>
                    <a:pt x="0" y="166"/>
                  </a:lnTo>
                  <a:lnTo>
                    <a:pt x="0" y="226"/>
                  </a:lnTo>
                  <a:lnTo>
                    <a:pt x="0" y="226"/>
                  </a:lnTo>
                  <a:lnTo>
                    <a:pt x="0" y="281"/>
                  </a:lnTo>
                  <a:lnTo>
                    <a:pt x="0" y="281"/>
                  </a:lnTo>
                  <a:lnTo>
                    <a:pt x="3" y="318"/>
                  </a:lnTo>
                  <a:lnTo>
                    <a:pt x="3" y="318"/>
                  </a:lnTo>
                  <a:lnTo>
                    <a:pt x="3" y="332"/>
                  </a:lnTo>
                  <a:lnTo>
                    <a:pt x="3" y="332"/>
                  </a:lnTo>
                  <a:lnTo>
                    <a:pt x="3" y="318"/>
                  </a:lnTo>
                  <a:lnTo>
                    <a:pt x="3" y="318"/>
                  </a:lnTo>
                  <a:lnTo>
                    <a:pt x="5" y="281"/>
                  </a:lnTo>
                  <a:lnTo>
                    <a:pt x="5" y="281"/>
                  </a:lnTo>
                  <a:lnTo>
                    <a:pt x="5" y="226"/>
                  </a:lnTo>
                  <a:lnTo>
                    <a:pt x="5" y="226"/>
                  </a:lnTo>
                  <a:lnTo>
                    <a:pt x="5" y="166"/>
                  </a:lnTo>
                  <a:lnTo>
                    <a:pt x="5" y="166"/>
                  </a:lnTo>
                  <a:lnTo>
                    <a:pt x="5" y="103"/>
                  </a:lnTo>
                  <a:lnTo>
                    <a:pt x="5" y="103"/>
                  </a:lnTo>
                  <a:lnTo>
                    <a:pt x="5" y="52"/>
                  </a:lnTo>
                  <a:lnTo>
                    <a:pt x="5" y="52"/>
                  </a:lnTo>
                  <a:lnTo>
                    <a:pt x="3"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 name="Freeform 108"/>
            <p:cNvSpPr>
              <a:spLocks noChangeArrowheads="1"/>
            </p:cNvSpPr>
            <p:nvPr/>
          </p:nvSpPr>
          <p:spPr bwMode="auto">
            <a:xfrm>
              <a:off x="9120188" y="2487613"/>
              <a:ext cx="3175" cy="120650"/>
            </a:xfrm>
            <a:custGeom>
              <a:avLst/>
              <a:gdLst>
                <a:gd name="T0" fmla="*/ 6 w 10"/>
                <a:gd name="T1" fmla="*/ 14 h 333"/>
                <a:gd name="T2" fmla="*/ 6 w 10"/>
                <a:gd name="T3" fmla="*/ 14 h 333"/>
                <a:gd name="T4" fmla="*/ 6 w 10"/>
                <a:gd name="T5" fmla="*/ 0 h 333"/>
                <a:gd name="T6" fmla="*/ 6 w 10"/>
                <a:gd name="T7" fmla="*/ 0 h 333"/>
                <a:gd name="T8" fmla="*/ 6 w 10"/>
                <a:gd name="T9" fmla="*/ 14 h 333"/>
                <a:gd name="T10" fmla="*/ 6 w 10"/>
                <a:gd name="T11" fmla="*/ 14 h 333"/>
                <a:gd name="T12" fmla="*/ 3 w 10"/>
                <a:gd name="T13" fmla="*/ 51 h 333"/>
                <a:gd name="T14" fmla="*/ 3 w 10"/>
                <a:gd name="T15" fmla="*/ 51 h 333"/>
                <a:gd name="T16" fmla="*/ 3 w 10"/>
                <a:gd name="T17" fmla="*/ 106 h 333"/>
                <a:gd name="T18" fmla="*/ 3 w 10"/>
                <a:gd name="T19" fmla="*/ 106 h 333"/>
                <a:gd name="T20" fmla="*/ 0 w 10"/>
                <a:gd name="T21" fmla="*/ 166 h 333"/>
                <a:gd name="T22" fmla="*/ 0 w 10"/>
                <a:gd name="T23" fmla="*/ 166 h 333"/>
                <a:gd name="T24" fmla="*/ 3 w 10"/>
                <a:gd name="T25" fmla="*/ 226 h 333"/>
                <a:gd name="T26" fmla="*/ 3 w 10"/>
                <a:gd name="T27" fmla="*/ 226 h 333"/>
                <a:gd name="T28" fmla="*/ 3 w 10"/>
                <a:gd name="T29" fmla="*/ 280 h 333"/>
                <a:gd name="T30" fmla="*/ 3 w 10"/>
                <a:gd name="T31" fmla="*/ 280 h 333"/>
                <a:gd name="T32" fmla="*/ 6 w 10"/>
                <a:gd name="T33" fmla="*/ 318 h 333"/>
                <a:gd name="T34" fmla="*/ 6 w 10"/>
                <a:gd name="T35" fmla="*/ 318 h 333"/>
                <a:gd name="T36" fmla="*/ 6 w 10"/>
                <a:gd name="T37" fmla="*/ 332 h 333"/>
                <a:gd name="T38" fmla="*/ 6 w 10"/>
                <a:gd name="T39" fmla="*/ 332 h 333"/>
                <a:gd name="T40" fmla="*/ 6 w 10"/>
                <a:gd name="T41" fmla="*/ 318 h 333"/>
                <a:gd name="T42" fmla="*/ 6 w 10"/>
                <a:gd name="T43" fmla="*/ 318 h 333"/>
                <a:gd name="T44" fmla="*/ 9 w 10"/>
                <a:gd name="T45" fmla="*/ 280 h 333"/>
                <a:gd name="T46" fmla="*/ 9 w 10"/>
                <a:gd name="T47" fmla="*/ 280 h 333"/>
                <a:gd name="T48" fmla="*/ 9 w 10"/>
                <a:gd name="T49" fmla="*/ 226 h 333"/>
                <a:gd name="T50" fmla="*/ 9 w 10"/>
                <a:gd name="T51" fmla="*/ 226 h 333"/>
                <a:gd name="T52" fmla="*/ 9 w 10"/>
                <a:gd name="T53" fmla="*/ 166 h 333"/>
                <a:gd name="T54" fmla="*/ 9 w 10"/>
                <a:gd name="T55" fmla="*/ 166 h 333"/>
                <a:gd name="T56" fmla="*/ 9 w 10"/>
                <a:gd name="T57" fmla="*/ 106 h 333"/>
                <a:gd name="T58" fmla="*/ 9 w 10"/>
                <a:gd name="T59" fmla="*/ 106 h 333"/>
                <a:gd name="T60" fmla="*/ 9 w 10"/>
                <a:gd name="T61" fmla="*/ 51 h 333"/>
                <a:gd name="T62" fmla="*/ 9 w 10"/>
                <a:gd name="T63" fmla="*/ 51 h 333"/>
                <a:gd name="T64" fmla="*/ 6 w 10"/>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3">
                  <a:moveTo>
                    <a:pt x="6" y="14"/>
                  </a:moveTo>
                  <a:lnTo>
                    <a:pt x="6" y="14"/>
                  </a:lnTo>
                  <a:lnTo>
                    <a:pt x="6" y="0"/>
                  </a:lnTo>
                  <a:lnTo>
                    <a:pt x="6" y="0"/>
                  </a:lnTo>
                  <a:lnTo>
                    <a:pt x="6" y="14"/>
                  </a:lnTo>
                  <a:lnTo>
                    <a:pt x="6" y="14"/>
                  </a:lnTo>
                  <a:lnTo>
                    <a:pt x="3" y="51"/>
                  </a:lnTo>
                  <a:lnTo>
                    <a:pt x="3" y="51"/>
                  </a:lnTo>
                  <a:lnTo>
                    <a:pt x="3" y="106"/>
                  </a:lnTo>
                  <a:lnTo>
                    <a:pt x="3" y="106"/>
                  </a:lnTo>
                  <a:lnTo>
                    <a:pt x="0" y="166"/>
                  </a:lnTo>
                  <a:lnTo>
                    <a:pt x="0" y="166"/>
                  </a:lnTo>
                  <a:lnTo>
                    <a:pt x="3" y="226"/>
                  </a:lnTo>
                  <a:lnTo>
                    <a:pt x="3" y="226"/>
                  </a:lnTo>
                  <a:lnTo>
                    <a:pt x="3" y="280"/>
                  </a:lnTo>
                  <a:lnTo>
                    <a:pt x="3" y="280"/>
                  </a:lnTo>
                  <a:lnTo>
                    <a:pt x="6" y="318"/>
                  </a:lnTo>
                  <a:lnTo>
                    <a:pt x="6" y="318"/>
                  </a:lnTo>
                  <a:lnTo>
                    <a:pt x="6" y="332"/>
                  </a:lnTo>
                  <a:lnTo>
                    <a:pt x="6" y="332"/>
                  </a:lnTo>
                  <a:lnTo>
                    <a:pt x="6" y="318"/>
                  </a:lnTo>
                  <a:lnTo>
                    <a:pt x="6" y="318"/>
                  </a:lnTo>
                  <a:lnTo>
                    <a:pt x="9" y="280"/>
                  </a:lnTo>
                  <a:lnTo>
                    <a:pt x="9" y="280"/>
                  </a:lnTo>
                  <a:lnTo>
                    <a:pt x="9" y="226"/>
                  </a:lnTo>
                  <a:lnTo>
                    <a:pt x="9" y="226"/>
                  </a:lnTo>
                  <a:lnTo>
                    <a:pt x="9" y="166"/>
                  </a:lnTo>
                  <a:lnTo>
                    <a:pt x="9" y="166"/>
                  </a:lnTo>
                  <a:lnTo>
                    <a:pt x="9" y="106"/>
                  </a:lnTo>
                  <a:lnTo>
                    <a:pt x="9" y="106"/>
                  </a:lnTo>
                  <a:lnTo>
                    <a:pt x="9" y="51"/>
                  </a:lnTo>
                  <a:lnTo>
                    <a:pt x="9" y="51"/>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 name="Freeform 109"/>
            <p:cNvSpPr>
              <a:spLocks noChangeArrowheads="1"/>
            </p:cNvSpPr>
            <p:nvPr/>
          </p:nvSpPr>
          <p:spPr bwMode="auto">
            <a:xfrm>
              <a:off x="9150350" y="2506663"/>
              <a:ext cx="4763" cy="119062"/>
            </a:xfrm>
            <a:custGeom>
              <a:avLst/>
              <a:gdLst>
                <a:gd name="T0" fmla="*/ 11 w 15"/>
                <a:gd name="T1" fmla="*/ 52 h 331"/>
                <a:gd name="T2" fmla="*/ 11 w 15"/>
                <a:gd name="T3" fmla="*/ 52 h 331"/>
                <a:gd name="T4" fmla="*/ 9 w 15"/>
                <a:gd name="T5" fmla="*/ 0 h 331"/>
                <a:gd name="T6" fmla="*/ 9 w 15"/>
                <a:gd name="T7" fmla="*/ 0 h 331"/>
                <a:gd name="T8" fmla="*/ 3 w 15"/>
                <a:gd name="T9" fmla="*/ 52 h 331"/>
                <a:gd name="T10" fmla="*/ 3 w 15"/>
                <a:gd name="T11" fmla="*/ 52 h 331"/>
                <a:gd name="T12" fmla="*/ 0 w 15"/>
                <a:gd name="T13" fmla="*/ 103 h 331"/>
                <a:gd name="T14" fmla="*/ 0 w 15"/>
                <a:gd name="T15" fmla="*/ 103 h 331"/>
                <a:gd name="T16" fmla="*/ 0 w 15"/>
                <a:gd name="T17" fmla="*/ 135 h 331"/>
                <a:gd name="T18" fmla="*/ 0 w 15"/>
                <a:gd name="T19" fmla="*/ 135 h 331"/>
                <a:gd name="T20" fmla="*/ 0 w 15"/>
                <a:gd name="T21" fmla="*/ 166 h 331"/>
                <a:gd name="T22" fmla="*/ 0 w 15"/>
                <a:gd name="T23" fmla="*/ 166 h 331"/>
                <a:gd name="T24" fmla="*/ 0 w 15"/>
                <a:gd name="T25" fmla="*/ 195 h 331"/>
                <a:gd name="T26" fmla="*/ 0 w 15"/>
                <a:gd name="T27" fmla="*/ 195 h 331"/>
                <a:gd name="T28" fmla="*/ 0 w 15"/>
                <a:gd name="T29" fmla="*/ 226 h 331"/>
                <a:gd name="T30" fmla="*/ 0 w 15"/>
                <a:gd name="T31" fmla="*/ 226 h 331"/>
                <a:gd name="T32" fmla="*/ 3 w 15"/>
                <a:gd name="T33" fmla="*/ 278 h 331"/>
                <a:gd name="T34" fmla="*/ 3 w 15"/>
                <a:gd name="T35" fmla="*/ 278 h 331"/>
                <a:gd name="T36" fmla="*/ 9 w 15"/>
                <a:gd name="T37" fmla="*/ 330 h 331"/>
                <a:gd name="T38" fmla="*/ 9 w 15"/>
                <a:gd name="T39" fmla="*/ 330 h 331"/>
                <a:gd name="T40" fmla="*/ 11 w 15"/>
                <a:gd name="T41" fmla="*/ 278 h 331"/>
                <a:gd name="T42" fmla="*/ 11 w 15"/>
                <a:gd name="T43" fmla="*/ 278 h 331"/>
                <a:gd name="T44" fmla="*/ 14 w 15"/>
                <a:gd name="T45" fmla="*/ 226 h 331"/>
                <a:gd name="T46" fmla="*/ 14 w 15"/>
                <a:gd name="T47" fmla="*/ 226 h 331"/>
                <a:gd name="T48" fmla="*/ 14 w 15"/>
                <a:gd name="T49" fmla="*/ 195 h 331"/>
                <a:gd name="T50" fmla="*/ 14 w 15"/>
                <a:gd name="T51" fmla="*/ 195 h 331"/>
                <a:gd name="T52" fmla="*/ 14 w 15"/>
                <a:gd name="T53" fmla="*/ 166 h 331"/>
                <a:gd name="T54" fmla="*/ 14 w 15"/>
                <a:gd name="T55" fmla="*/ 166 h 331"/>
                <a:gd name="T56" fmla="*/ 14 w 15"/>
                <a:gd name="T57" fmla="*/ 135 h 331"/>
                <a:gd name="T58" fmla="*/ 14 w 15"/>
                <a:gd name="T59" fmla="*/ 135 h 331"/>
                <a:gd name="T60" fmla="*/ 14 w 15"/>
                <a:gd name="T61" fmla="*/ 103 h 331"/>
                <a:gd name="T62" fmla="*/ 14 w 15"/>
                <a:gd name="T63" fmla="*/ 103 h 331"/>
                <a:gd name="T64" fmla="*/ 11 w 15"/>
                <a:gd name="T65" fmla="*/ 5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331">
                  <a:moveTo>
                    <a:pt x="11" y="52"/>
                  </a:moveTo>
                  <a:lnTo>
                    <a:pt x="11" y="52"/>
                  </a:lnTo>
                  <a:lnTo>
                    <a:pt x="9" y="0"/>
                  </a:lnTo>
                  <a:lnTo>
                    <a:pt x="9" y="0"/>
                  </a:lnTo>
                  <a:lnTo>
                    <a:pt x="3" y="52"/>
                  </a:lnTo>
                  <a:lnTo>
                    <a:pt x="3" y="52"/>
                  </a:lnTo>
                  <a:lnTo>
                    <a:pt x="0" y="103"/>
                  </a:lnTo>
                  <a:lnTo>
                    <a:pt x="0" y="103"/>
                  </a:lnTo>
                  <a:lnTo>
                    <a:pt x="0" y="135"/>
                  </a:lnTo>
                  <a:lnTo>
                    <a:pt x="0" y="135"/>
                  </a:lnTo>
                  <a:lnTo>
                    <a:pt x="0" y="166"/>
                  </a:lnTo>
                  <a:lnTo>
                    <a:pt x="0" y="166"/>
                  </a:lnTo>
                  <a:lnTo>
                    <a:pt x="0" y="195"/>
                  </a:lnTo>
                  <a:lnTo>
                    <a:pt x="0" y="195"/>
                  </a:lnTo>
                  <a:lnTo>
                    <a:pt x="0" y="226"/>
                  </a:lnTo>
                  <a:lnTo>
                    <a:pt x="0" y="226"/>
                  </a:lnTo>
                  <a:lnTo>
                    <a:pt x="3" y="278"/>
                  </a:lnTo>
                  <a:lnTo>
                    <a:pt x="3" y="278"/>
                  </a:lnTo>
                  <a:lnTo>
                    <a:pt x="9" y="330"/>
                  </a:lnTo>
                  <a:lnTo>
                    <a:pt x="9" y="330"/>
                  </a:lnTo>
                  <a:lnTo>
                    <a:pt x="11" y="278"/>
                  </a:lnTo>
                  <a:lnTo>
                    <a:pt x="11" y="278"/>
                  </a:lnTo>
                  <a:lnTo>
                    <a:pt x="14" y="226"/>
                  </a:lnTo>
                  <a:lnTo>
                    <a:pt x="14" y="226"/>
                  </a:lnTo>
                  <a:lnTo>
                    <a:pt x="14" y="195"/>
                  </a:lnTo>
                  <a:lnTo>
                    <a:pt x="14" y="195"/>
                  </a:lnTo>
                  <a:lnTo>
                    <a:pt x="14" y="166"/>
                  </a:lnTo>
                  <a:lnTo>
                    <a:pt x="14" y="166"/>
                  </a:lnTo>
                  <a:lnTo>
                    <a:pt x="14" y="135"/>
                  </a:lnTo>
                  <a:lnTo>
                    <a:pt x="14" y="135"/>
                  </a:lnTo>
                  <a:lnTo>
                    <a:pt x="14" y="103"/>
                  </a:lnTo>
                  <a:lnTo>
                    <a:pt x="14" y="103"/>
                  </a:lnTo>
                  <a:lnTo>
                    <a:pt x="11" y="5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 name="Freeform 110"/>
            <p:cNvSpPr>
              <a:spLocks noChangeArrowheads="1"/>
            </p:cNvSpPr>
            <p:nvPr/>
          </p:nvSpPr>
          <p:spPr bwMode="auto">
            <a:xfrm>
              <a:off x="9237663" y="2570163"/>
              <a:ext cx="3175" cy="119062"/>
            </a:xfrm>
            <a:custGeom>
              <a:avLst/>
              <a:gdLst>
                <a:gd name="T0" fmla="*/ 6 w 10"/>
                <a:gd name="T1" fmla="*/ 11 h 330"/>
                <a:gd name="T2" fmla="*/ 6 w 10"/>
                <a:gd name="T3" fmla="*/ 11 h 330"/>
                <a:gd name="T4" fmla="*/ 6 w 10"/>
                <a:gd name="T5" fmla="*/ 0 h 330"/>
                <a:gd name="T6" fmla="*/ 6 w 10"/>
                <a:gd name="T7" fmla="*/ 0 h 330"/>
                <a:gd name="T8" fmla="*/ 6 w 10"/>
                <a:gd name="T9" fmla="*/ 11 h 330"/>
                <a:gd name="T10" fmla="*/ 6 w 10"/>
                <a:gd name="T11" fmla="*/ 11 h 330"/>
                <a:gd name="T12" fmla="*/ 3 w 10"/>
                <a:gd name="T13" fmla="*/ 51 h 330"/>
                <a:gd name="T14" fmla="*/ 3 w 10"/>
                <a:gd name="T15" fmla="*/ 51 h 330"/>
                <a:gd name="T16" fmla="*/ 3 w 10"/>
                <a:gd name="T17" fmla="*/ 103 h 330"/>
                <a:gd name="T18" fmla="*/ 3 w 10"/>
                <a:gd name="T19" fmla="*/ 103 h 330"/>
                <a:gd name="T20" fmla="*/ 0 w 10"/>
                <a:gd name="T21" fmla="*/ 163 h 330"/>
                <a:gd name="T22" fmla="*/ 0 w 10"/>
                <a:gd name="T23" fmla="*/ 163 h 330"/>
                <a:gd name="T24" fmla="*/ 3 w 10"/>
                <a:gd name="T25" fmla="*/ 226 h 330"/>
                <a:gd name="T26" fmla="*/ 3 w 10"/>
                <a:gd name="T27" fmla="*/ 226 h 330"/>
                <a:gd name="T28" fmla="*/ 3 w 10"/>
                <a:gd name="T29" fmla="*/ 278 h 330"/>
                <a:gd name="T30" fmla="*/ 3 w 10"/>
                <a:gd name="T31" fmla="*/ 278 h 330"/>
                <a:gd name="T32" fmla="*/ 6 w 10"/>
                <a:gd name="T33" fmla="*/ 315 h 330"/>
                <a:gd name="T34" fmla="*/ 6 w 10"/>
                <a:gd name="T35" fmla="*/ 315 h 330"/>
                <a:gd name="T36" fmla="*/ 6 w 10"/>
                <a:gd name="T37" fmla="*/ 329 h 330"/>
                <a:gd name="T38" fmla="*/ 6 w 10"/>
                <a:gd name="T39" fmla="*/ 329 h 330"/>
                <a:gd name="T40" fmla="*/ 6 w 10"/>
                <a:gd name="T41" fmla="*/ 315 h 330"/>
                <a:gd name="T42" fmla="*/ 6 w 10"/>
                <a:gd name="T43" fmla="*/ 315 h 330"/>
                <a:gd name="T44" fmla="*/ 9 w 10"/>
                <a:gd name="T45" fmla="*/ 278 h 330"/>
                <a:gd name="T46" fmla="*/ 9 w 10"/>
                <a:gd name="T47" fmla="*/ 278 h 330"/>
                <a:gd name="T48" fmla="*/ 9 w 10"/>
                <a:gd name="T49" fmla="*/ 226 h 330"/>
                <a:gd name="T50" fmla="*/ 9 w 10"/>
                <a:gd name="T51" fmla="*/ 226 h 330"/>
                <a:gd name="T52" fmla="*/ 9 w 10"/>
                <a:gd name="T53" fmla="*/ 163 h 330"/>
                <a:gd name="T54" fmla="*/ 9 w 10"/>
                <a:gd name="T55" fmla="*/ 163 h 330"/>
                <a:gd name="T56" fmla="*/ 9 w 10"/>
                <a:gd name="T57" fmla="*/ 103 h 330"/>
                <a:gd name="T58" fmla="*/ 9 w 10"/>
                <a:gd name="T59" fmla="*/ 103 h 330"/>
                <a:gd name="T60" fmla="*/ 9 w 10"/>
                <a:gd name="T61" fmla="*/ 51 h 330"/>
                <a:gd name="T62" fmla="*/ 9 w 10"/>
                <a:gd name="T63" fmla="*/ 51 h 330"/>
                <a:gd name="T64" fmla="*/ 6 w 10"/>
                <a:gd name="T65" fmla="*/ 1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0">
                  <a:moveTo>
                    <a:pt x="6" y="11"/>
                  </a:moveTo>
                  <a:lnTo>
                    <a:pt x="6" y="11"/>
                  </a:lnTo>
                  <a:lnTo>
                    <a:pt x="6" y="0"/>
                  </a:lnTo>
                  <a:lnTo>
                    <a:pt x="6" y="0"/>
                  </a:lnTo>
                  <a:lnTo>
                    <a:pt x="6" y="11"/>
                  </a:lnTo>
                  <a:lnTo>
                    <a:pt x="6" y="11"/>
                  </a:lnTo>
                  <a:lnTo>
                    <a:pt x="3" y="51"/>
                  </a:lnTo>
                  <a:lnTo>
                    <a:pt x="3" y="51"/>
                  </a:lnTo>
                  <a:lnTo>
                    <a:pt x="3" y="103"/>
                  </a:lnTo>
                  <a:lnTo>
                    <a:pt x="3" y="103"/>
                  </a:lnTo>
                  <a:lnTo>
                    <a:pt x="0" y="163"/>
                  </a:lnTo>
                  <a:lnTo>
                    <a:pt x="0" y="163"/>
                  </a:lnTo>
                  <a:lnTo>
                    <a:pt x="3" y="226"/>
                  </a:lnTo>
                  <a:lnTo>
                    <a:pt x="3" y="226"/>
                  </a:lnTo>
                  <a:lnTo>
                    <a:pt x="3" y="278"/>
                  </a:lnTo>
                  <a:lnTo>
                    <a:pt x="3" y="278"/>
                  </a:lnTo>
                  <a:lnTo>
                    <a:pt x="6" y="315"/>
                  </a:lnTo>
                  <a:lnTo>
                    <a:pt x="6" y="315"/>
                  </a:lnTo>
                  <a:lnTo>
                    <a:pt x="6" y="329"/>
                  </a:lnTo>
                  <a:lnTo>
                    <a:pt x="6" y="329"/>
                  </a:lnTo>
                  <a:lnTo>
                    <a:pt x="6" y="315"/>
                  </a:lnTo>
                  <a:lnTo>
                    <a:pt x="6" y="315"/>
                  </a:lnTo>
                  <a:lnTo>
                    <a:pt x="9" y="278"/>
                  </a:lnTo>
                  <a:lnTo>
                    <a:pt x="9" y="278"/>
                  </a:lnTo>
                  <a:lnTo>
                    <a:pt x="9" y="226"/>
                  </a:lnTo>
                  <a:lnTo>
                    <a:pt x="9" y="226"/>
                  </a:lnTo>
                  <a:lnTo>
                    <a:pt x="9" y="163"/>
                  </a:lnTo>
                  <a:lnTo>
                    <a:pt x="9" y="163"/>
                  </a:lnTo>
                  <a:lnTo>
                    <a:pt x="9" y="103"/>
                  </a:lnTo>
                  <a:lnTo>
                    <a:pt x="9" y="103"/>
                  </a:lnTo>
                  <a:lnTo>
                    <a:pt x="9" y="51"/>
                  </a:lnTo>
                  <a:lnTo>
                    <a:pt x="9" y="51"/>
                  </a:lnTo>
                  <a:lnTo>
                    <a:pt x="6" y="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 name="Freeform 111"/>
            <p:cNvSpPr>
              <a:spLocks noChangeArrowheads="1"/>
            </p:cNvSpPr>
            <p:nvPr/>
          </p:nvSpPr>
          <p:spPr bwMode="auto">
            <a:xfrm>
              <a:off x="9267825" y="2587625"/>
              <a:ext cx="6350" cy="120650"/>
            </a:xfrm>
            <a:custGeom>
              <a:avLst/>
              <a:gdLst>
                <a:gd name="T0" fmla="*/ 12 w 16"/>
                <a:gd name="T1" fmla="*/ 51 h 333"/>
                <a:gd name="T2" fmla="*/ 12 w 16"/>
                <a:gd name="T3" fmla="*/ 51 h 333"/>
                <a:gd name="T4" fmla="*/ 6 w 16"/>
                <a:gd name="T5" fmla="*/ 0 h 333"/>
                <a:gd name="T6" fmla="*/ 6 w 16"/>
                <a:gd name="T7" fmla="*/ 0 h 333"/>
                <a:gd name="T8" fmla="*/ 3 w 16"/>
                <a:gd name="T9" fmla="*/ 51 h 333"/>
                <a:gd name="T10" fmla="*/ 3 w 16"/>
                <a:gd name="T11" fmla="*/ 51 h 333"/>
                <a:gd name="T12" fmla="*/ 0 w 16"/>
                <a:gd name="T13" fmla="*/ 106 h 333"/>
                <a:gd name="T14" fmla="*/ 0 w 16"/>
                <a:gd name="T15" fmla="*/ 106 h 333"/>
                <a:gd name="T16" fmla="*/ 0 w 16"/>
                <a:gd name="T17" fmla="*/ 134 h 333"/>
                <a:gd name="T18" fmla="*/ 0 w 16"/>
                <a:gd name="T19" fmla="*/ 134 h 333"/>
                <a:gd name="T20" fmla="*/ 0 w 16"/>
                <a:gd name="T21" fmla="*/ 166 h 333"/>
                <a:gd name="T22" fmla="*/ 0 w 16"/>
                <a:gd name="T23" fmla="*/ 166 h 333"/>
                <a:gd name="T24" fmla="*/ 0 w 16"/>
                <a:gd name="T25" fmla="*/ 197 h 333"/>
                <a:gd name="T26" fmla="*/ 0 w 16"/>
                <a:gd name="T27" fmla="*/ 197 h 333"/>
                <a:gd name="T28" fmla="*/ 0 w 16"/>
                <a:gd name="T29" fmla="*/ 226 h 333"/>
                <a:gd name="T30" fmla="*/ 0 w 16"/>
                <a:gd name="T31" fmla="*/ 226 h 333"/>
                <a:gd name="T32" fmla="*/ 3 w 16"/>
                <a:gd name="T33" fmla="*/ 280 h 333"/>
                <a:gd name="T34" fmla="*/ 3 w 16"/>
                <a:gd name="T35" fmla="*/ 280 h 333"/>
                <a:gd name="T36" fmla="*/ 6 w 16"/>
                <a:gd name="T37" fmla="*/ 332 h 333"/>
                <a:gd name="T38" fmla="*/ 6 w 16"/>
                <a:gd name="T39" fmla="*/ 332 h 333"/>
                <a:gd name="T40" fmla="*/ 12 w 16"/>
                <a:gd name="T41" fmla="*/ 280 h 333"/>
                <a:gd name="T42" fmla="*/ 12 w 16"/>
                <a:gd name="T43" fmla="*/ 280 h 333"/>
                <a:gd name="T44" fmla="*/ 15 w 16"/>
                <a:gd name="T45" fmla="*/ 226 h 333"/>
                <a:gd name="T46" fmla="*/ 15 w 16"/>
                <a:gd name="T47" fmla="*/ 226 h 333"/>
                <a:gd name="T48" fmla="*/ 15 w 16"/>
                <a:gd name="T49" fmla="*/ 197 h 333"/>
                <a:gd name="T50" fmla="*/ 15 w 16"/>
                <a:gd name="T51" fmla="*/ 197 h 333"/>
                <a:gd name="T52" fmla="*/ 15 w 16"/>
                <a:gd name="T53" fmla="*/ 166 h 333"/>
                <a:gd name="T54" fmla="*/ 15 w 16"/>
                <a:gd name="T55" fmla="*/ 166 h 333"/>
                <a:gd name="T56" fmla="*/ 15 w 16"/>
                <a:gd name="T57" fmla="*/ 134 h 333"/>
                <a:gd name="T58" fmla="*/ 15 w 16"/>
                <a:gd name="T59" fmla="*/ 134 h 333"/>
                <a:gd name="T60" fmla="*/ 15 w 16"/>
                <a:gd name="T61" fmla="*/ 106 h 333"/>
                <a:gd name="T62" fmla="*/ 15 w 16"/>
                <a:gd name="T63" fmla="*/ 106 h 333"/>
                <a:gd name="T64" fmla="*/ 12 w 16"/>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33">
                  <a:moveTo>
                    <a:pt x="12" y="51"/>
                  </a:moveTo>
                  <a:lnTo>
                    <a:pt x="12" y="51"/>
                  </a:lnTo>
                  <a:lnTo>
                    <a:pt x="6" y="0"/>
                  </a:lnTo>
                  <a:lnTo>
                    <a:pt x="6" y="0"/>
                  </a:lnTo>
                  <a:lnTo>
                    <a:pt x="3" y="51"/>
                  </a:lnTo>
                  <a:lnTo>
                    <a:pt x="3" y="51"/>
                  </a:lnTo>
                  <a:lnTo>
                    <a:pt x="0" y="106"/>
                  </a:lnTo>
                  <a:lnTo>
                    <a:pt x="0" y="106"/>
                  </a:lnTo>
                  <a:lnTo>
                    <a:pt x="0" y="134"/>
                  </a:lnTo>
                  <a:lnTo>
                    <a:pt x="0" y="134"/>
                  </a:lnTo>
                  <a:lnTo>
                    <a:pt x="0" y="166"/>
                  </a:lnTo>
                  <a:lnTo>
                    <a:pt x="0" y="166"/>
                  </a:lnTo>
                  <a:lnTo>
                    <a:pt x="0" y="197"/>
                  </a:lnTo>
                  <a:lnTo>
                    <a:pt x="0" y="197"/>
                  </a:lnTo>
                  <a:lnTo>
                    <a:pt x="0" y="226"/>
                  </a:lnTo>
                  <a:lnTo>
                    <a:pt x="0" y="226"/>
                  </a:lnTo>
                  <a:lnTo>
                    <a:pt x="3" y="280"/>
                  </a:lnTo>
                  <a:lnTo>
                    <a:pt x="3" y="280"/>
                  </a:lnTo>
                  <a:lnTo>
                    <a:pt x="6" y="332"/>
                  </a:lnTo>
                  <a:lnTo>
                    <a:pt x="6" y="332"/>
                  </a:lnTo>
                  <a:lnTo>
                    <a:pt x="12" y="280"/>
                  </a:lnTo>
                  <a:lnTo>
                    <a:pt x="12" y="280"/>
                  </a:lnTo>
                  <a:lnTo>
                    <a:pt x="15" y="226"/>
                  </a:lnTo>
                  <a:lnTo>
                    <a:pt x="15" y="226"/>
                  </a:lnTo>
                  <a:lnTo>
                    <a:pt x="15" y="197"/>
                  </a:lnTo>
                  <a:lnTo>
                    <a:pt x="15" y="197"/>
                  </a:lnTo>
                  <a:lnTo>
                    <a:pt x="15" y="166"/>
                  </a:lnTo>
                  <a:lnTo>
                    <a:pt x="15" y="166"/>
                  </a:lnTo>
                  <a:lnTo>
                    <a:pt x="15" y="134"/>
                  </a:lnTo>
                  <a:lnTo>
                    <a:pt x="15" y="134"/>
                  </a:lnTo>
                  <a:lnTo>
                    <a:pt x="15" y="106"/>
                  </a:lnTo>
                  <a:lnTo>
                    <a:pt x="15" y="106"/>
                  </a:lnTo>
                  <a:lnTo>
                    <a:pt x="12"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 name="Freeform 112"/>
            <p:cNvSpPr>
              <a:spLocks noChangeArrowheads="1"/>
            </p:cNvSpPr>
            <p:nvPr/>
          </p:nvSpPr>
          <p:spPr bwMode="auto">
            <a:xfrm>
              <a:off x="8983663" y="2314575"/>
              <a:ext cx="6350" cy="47625"/>
            </a:xfrm>
            <a:custGeom>
              <a:avLst/>
              <a:gdLst>
                <a:gd name="T0" fmla="*/ 9 w 18"/>
                <a:gd name="T1" fmla="*/ 0 h 132"/>
                <a:gd name="T2" fmla="*/ 9 w 18"/>
                <a:gd name="T3" fmla="*/ 0 h 132"/>
                <a:gd name="T4" fmla="*/ 6 w 18"/>
                <a:gd name="T5" fmla="*/ 20 h 132"/>
                <a:gd name="T6" fmla="*/ 6 w 18"/>
                <a:gd name="T7" fmla="*/ 20 h 132"/>
                <a:gd name="T8" fmla="*/ 3 w 18"/>
                <a:gd name="T9" fmla="*/ 42 h 132"/>
                <a:gd name="T10" fmla="*/ 3 w 18"/>
                <a:gd name="T11" fmla="*/ 42 h 132"/>
                <a:gd name="T12" fmla="*/ 0 w 18"/>
                <a:gd name="T13" fmla="*/ 65 h 132"/>
                <a:gd name="T14" fmla="*/ 0 w 18"/>
                <a:gd name="T15" fmla="*/ 65 h 132"/>
                <a:gd name="T16" fmla="*/ 3 w 18"/>
                <a:gd name="T17" fmla="*/ 88 h 132"/>
                <a:gd name="T18" fmla="*/ 3 w 18"/>
                <a:gd name="T19" fmla="*/ 88 h 132"/>
                <a:gd name="T20" fmla="*/ 6 w 18"/>
                <a:gd name="T21" fmla="*/ 108 h 132"/>
                <a:gd name="T22" fmla="*/ 6 w 18"/>
                <a:gd name="T23" fmla="*/ 108 h 132"/>
                <a:gd name="T24" fmla="*/ 9 w 18"/>
                <a:gd name="T25" fmla="*/ 131 h 132"/>
                <a:gd name="T26" fmla="*/ 9 w 18"/>
                <a:gd name="T27" fmla="*/ 131 h 132"/>
                <a:gd name="T28" fmla="*/ 14 w 18"/>
                <a:gd name="T29" fmla="*/ 108 h 132"/>
                <a:gd name="T30" fmla="*/ 14 w 18"/>
                <a:gd name="T31" fmla="*/ 108 h 132"/>
                <a:gd name="T32" fmla="*/ 17 w 18"/>
                <a:gd name="T33" fmla="*/ 88 h 132"/>
                <a:gd name="T34" fmla="*/ 17 w 18"/>
                <a:gd name="T35" fmla="*/ 88 h 132"/>
                <a:gd name="T36" fmla="*/ 17 w 18"/>
                <a:gd name="T37" fmla="*/ 65 h 132"/>
                <a:gd name="T38" fmla="*/ 17 w 18"/>
                <a:gd name="T39" fmla="*/ 65 h 132"/>
                <a:gd name="T40" fmla="*/ 17 w 18"/>
                <a:gd name="T41" fmla="*/ 42 h 132"/>
                <a:gd name="T42" fmla="*/ 17 w 18"/>
                <a:gd name="T43" fmla="*/ 42 h 132"/>
                <a:gd name="T44" fmla="*/ 14 w 18"/>
                <a:gd name="T45" fmla="*/ 20 h 132"/>
                <a:gd name="T46" fmla="*/ 14 w 18"/>
                <a:gd name="T47" fmla="*/ 20 h 132"/>
                <a:gd name="T48" fmla="*/ 9 w 18"/>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32">
                  <a:moveTo>
                    <a:pt x="9" y="0"/>
                  </a:moveTo>
                  <a:lnTo>
                    <a:pt x="9" y="0"/>
                  </a:lnTo>
                  <a:lnTo>
                    <a:pt x="6" y="20"/>
                  </a:lnTo>
                  <a:lnTo>
                    <a:pt x="6" y="20"/>
                  </a:lnTo>
                  <a:lnTo>
                    <a:pt x="3" y="42"/>
                  </a:lnTo>
                  <a:lnTo>
                    <a:pt x="3" y="42"/>
                  </a:lnTo>
                  <a:lnTo>
                    <a:pt x="0" y="65"/>
                  </a:lnTo>
                  <a:lnTo>
                    <a:pt x="0" y="65"/>
                  </a:lnTo>
                  <a:lnTo>
                    <a:pt x="3" y="88"/>
                  </a:lnTo>
                  <a:lnTo>
                    <a:pt x="3" y="88"/>
                  </a:lnTo>
                  <a:lnTo>
                    <a:pt x="6" y="108"/>
                  </a:lnTo>
                  <a:lnTo>
                    <a:pt x="6" y="108"/>
                  </a:lnTo>
                  <a:lnTo>
                    <a:pt x="9" y="131"/>
                  </a:lnTo>
                  <a:lnTo>
                    <a:pt x="9" y="131"/>
                  </a:lnTo>
                  <a:lnTo>
                    <a:pt x="14" y="108"/>
                  </a:lnTo>
                  <a:lnTo>
                    <a:pt x="14" y="108"/>
                  </a:lnTo>
                  <a:lnTo>
                    <a:pt x="17" y="88"/>
                  </a:lnTo>
                  <a:lnTo>
                    <a:pt x="17" y="88"/>
                  </a:lnTo>
                  <a:lnTo>
                    <a:pt x="17" y="65"/>
                  </a:lnTo>
                  <a:lnTo>
                    <a:pt x="17" y="65"/>
                  </a:lnTo>
                  <a:lnTo>
                    <a:pt x="17" y="42"/>
                  </a:lnTo>
                  <a:lnTo>
                    <a:pt x="17" y="42"/>
                  </a:lnTo>
                  <a:lnTo>
                    <a:pt x="14" y="20"/>
                  </a:lnTo>
                  <a:lnTo>
                    <a:pt x="14" y="20"/>
                  </a:lnTo>
                  <a:lnTo>
                    <a:pt x="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 name="Freeform 113"/>
            <p:cNvSpPr>
              <a:spLocks noChangeArrowheads="1"/>
            </p:cNvSpPr>
            <p:nvPr/>
          </p:nvSpPr>
          <p:spPr bwMode="auto">
            <a:xfrm>
              <a:off x="9013825" y="2273300"/>
              <a:ext cx="3175" cy="19050"/>
            </a:xfrm>
            <a:custGeom>
              <a:avLst/>
              <a:gdLst>
                <a:gd name="T0" fmla="*/ 8 w 9"/>
                <a:gd name="T1" fmla="*/ 9 h 53"/>
                <a:gd name="T2" fmla="*/ 8 w 9"/>
                <a:gd name="T3" fmla="*/ 9 h 53"/>
                <a:gd name="T4" fmla="*/ 6 w 9"/>
                <a:gd name="T5" fmla="*/ 0 h 53"/>
                <a:gd name="T6" fmla="*/ 6 w 9"/>
                <a:gd name="T7" fmla="*/ 0 h 53"/>
                <a:gd name="T8" fmla="*/ 3 w 9"/>
                <a:gd name="T9" fmla="*/ 9 h 53"/>
                <a:gd name="T10" fmla="*/ 3 w 9"/>
                <a:gd name="T11" fmla="*/ 9 h 53"/>
                <a:gd name="T12" fmla="*/ 0 w 9"/>
                <a:gd name="T13" fmla="*/ 26 h 53"/>
                <a:gd name="T14" fmla="*/ 0 w 9"/>
                <a:gd name="T15" fmla="*/ 26 h 53"/>
                <a:gd name="T16" fmla="*/ 3 w 9"/>
                <a:gd name="T17" fmla="*/ 43 h 53"/>
                <a:gd name="T18" fmla="*/ 3 w 9"/>
                <a:gd name="T19" fmla="*/ 43 h 53"/>
                <a:gd name="T20" fmla="*/ 6 w 9"/>
                <a:gd name="T21" fmla="*/ 52 h 53"/>
                <a:gd name="T22" fmla="*/ 6 w 9"/>
                <a:gd name="T23" fmla="*/ 52 h 53"/>
                <a:gd name="T24" fmla="*/ 8 w 9"/>
                <a:gd name="T25" fmla="*/ 43 h 53"/>
                <a:gd name="T26" fmla="*/ 8 w 9"/>
                <a:gd name="T27" fmla="*/ 43 h 53"/>
                <a:gd name="T28" fmla="*/ 8 w 9"/>
                <a:gd name="T29" fmla="*/ 26 h 53"/>
                <a:gd name="T30" fmla="*/ 8 w 9"/>
                <a:gd name="T31" fmla="*/ 26 h 53"/>
                <a:gd name="T32" fmla="*/ 8 w 9"/>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3">
                  <a:moveTo>
                    <a:pt x="8" y="9"/>
                  </a:moveTo>
                  <a:lnTo>
                    <a:pt x="8" y="9"/>
                  </a:lnTo>
                  <a:lnTo>
                    <a:pt x="6" y="0"/>
                  </a:lnTo>
                  <a:lnTo>
                    <a:pt x="6" y="0"/>
                  </a:lnTo>
                  <a:lnTo>
                    <a:pt x="3" y="9"/>
                  </a:lnTo>
                  <a:lnTo>
                    <a:pt x="3" y="9"/>
                  </a:lnTo>
                  <a:lnTo>
                    <a:pt x="0" y="26"/>
                  </a:lnTo>
                  <a:lnTo>
                    <a:pt x="0" y="26"/>
                  </a:lnTo>
                  <a:lnTo>
                    <a:pt x="3" y="43"/>
                  </a:lnTo>
                  <a:lnTo>
                    <a:pt x="3" y="43"/>
                  </a:lnTo>
                  <a:lnTo>
                    <a:pt x="6" y="52"/>
                  </a:lnTo>
                  <a:lnTo>
                    <a:pt x="6" y="52"/>
                  </a:lnTo>
                  <a:lnTo>
                    <a:pt x="8" y="43"/>
                  </a:lnTo>
                  <a:lnTo>
                    <a:pt x="8" y="43"/>
                  </a:lnTo>
                  <a:lnTo>
                    <a:pt x="8" y="26"/>
                  </a:lnTo>
                  <a:lnTo>
                    <a:pt x="8" y="26"/>
                  </a:lnTo>
                  <a:lnTo>
                    <a:pt x="8"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 name="Freeform 114"/>
            <p:cNvSpPr>
              <a:spLocks noChangeArrowheads="1"/>
            </p:cNvSpPr>
            <p:nvPr/>
          </p:nvSpPr>
          <p:spPr bwMode="auto">
            <a:xfrm>
              <a:off x="9013825" y="2301875"/>
              <a:ext cx="3175" cy="14288"/>
            </a:xfrm>
            <a:custGeom>
              <a:avLst/>
              <a:gdLst>
                <a:gd name="T0" fmla="*/ 8 w 9"/>
                <a:gd name="T1" fmla="*/ 6 h 41"/>
                <a:gd name="T2" fmla="*/ 8 w 9"/>
                <a:gd name="T3" fmla="*/ 6 h 41"/>
                <a:gd name="T4" fmla="*/ 6 w 9"/>
                <a:gd name="T5" fmla="*/ 0 h 41"/>
                <a:gd name="T6" fmla="*/ 6 w 9"/>
                <a:gd name="T7" fmla="*/ 0 h 41"/>
                <a:gd name="T8" fmla="*/ 3 w 9"/>
                <a:gd name="T9" fmla="*/ 6 h 41"/>
                <a:gd name="T10" fmla="*/ 3 w 9"/>
                <a:gd name="T11" fmla="*/ 6 h 41"/>
                <a:gd name="T12" fmla="*/ 0 w 9"/>
                <a:gd name="T13" fmla="*/ 20 h 41"/>
                <a:gd name="T14" fmla="*/ 0 w 9"/>
                <a:gd name="T15" fmla="*/ 20 h 41"/>
                <a:gd name="T16" fmla="*/ 3 w 9"/>
                <a:gd name="T17" fmla="*/ 35 h 41"/>
                <a:gd name="T18" fmla="*/ 3 w 9"/>
                <a:gd name="T19" fmla="*/ 35 h 41"/>
                <a:gd name="T20" fmla="*/ 6 w 9"/>
                <a:gd name="T21" fmla="*/ 40 h 41"/>
                <a:gd name="T22" fmla="*/ 6 w 9"/>
                <a:gd name="T23" fmla="*/ 40 h 41"/>
                <a:gd name="T24" fmla="*/ 8 w 9"/>
                <a:gd name="T25" fmla="*/ 35 h 41"/>
                <a:gd name="T26" fmla="*/ 8 w 9"/>
                <a:gd name="T27" fmla="*/ 35 h 41"/>
                <a:gd name="T28" fmla="*/ 8 w 9"/>
                <a:gd name="T29" fmla="*/ 20 h 41"/>
                <a:gd name="T30" fmla="*/ 8 w 9"/>
                <a:gd name="T31" fmla="*/ 20 h 41"/>
                <a:gd name="T32" fmla="*/ 8 w 9"/>
                <a:gd name="T3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1">
                  <a:moveTo>
                    <a:pt x="8" y="6"/>
                  </a:moveTo>
                  <a:lnTo>
                    <a:pt x="8" y="6"/>
                  </a:lnTo>
                  <a:lnTo>
                    <a:pt x="6" y="0"/>
                  </a:lnTo>
                  <a:lnTo>
                    <a:pt x="6" y="0"/>
                  </a:lnTo>
                  <a:lnTo>
                    <a:pt x="3" y="6"/>
                  </a:lnTo>
                  <a:lnTo>
                    <a:pt x="3" y="6"/>
                  </a:lnTo>
                  <a:lnTo>
                    <a:pt x="0" y="20"/>
                  </a:lnTo>
                  <a:lnTo>
                    <a:pt x="0" y="20"/>
                  </a:lnTo>
                  <a:lnTo>
                    <a:pt x="3" y="35"/>
                  </a:lnTo>
                  <a:lnTo>
                    <a:pt x="3" y="35"/>
                  </a:lnTo>
                  <a:lnTo>
                    <a:pt x="6" y="40"/>
                  </a:lnTo>
                  <a:lnTo>
                    <a:pt x="6" y="40"/>
                  </a:lnTo>
                  <a:lnTo>
                    <a:pt x="8" y="35"/>
                  </a:lnTo>
                  <a:lnTo>
                    <a:pt x="8" y="35"/>
                  </a:lnTo>
                  <a:lnTo>
                    <a:pt x="8" y="20"/>
                  </a:lnTo>
                  <a:lnTo>
                    <a:pt x="8" y="20"/>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 name="Freeform 115"/>
            <p:cNvSpPr>
              <a:spLocks noChangeArrowheads="1"/>
            </p:cNvSpPr>
            <p:nvPr/>
          </p:nvSpPr>
          <p:spPr bwMode="auto">
            <a:xfrm>
              <a:off x="9013825" y="2330450"/>
              <a:ext cx="3175" cy="14288"/>
            </a:xfrm>
            <a:custGeom>
              <a:avLst/>
              <a:gdLst>
                <a:gd name="T0" fmla="*/ 8 w 9"/>
                <a:gd name="T1" fmla="*/ 6 h 39"/>
                <a:gd name="T2" fmla="*/ 8 w 9"/>
                <a:gd name="T3" fmla="*/ 6 h 39"/>
                <a:gd name="T4" fmla="*/ 6 w 9"/>
                <a:gd name="T5" fmla="*/ 0 h 39"/>
                <a:gd name="T6" fmla="*/ 6 w 9"/>
                <a:gd name="T7" fmla="*/ 0 h 39"/>
                <a:gd name="T8" fmla="*/ 3 w 9"/>
                <a:gd name="T9" fmla="*/ 6 h 39"/>
                <a:gd name="T10" fmla="*/ 3 w 9"/>
                <a:gd name="T11" fmla="*/ 6 h 39"/>
                <a:gd name="T12" fmla="*/ 0 w 9"/>
                <a:gd name="T13" fmla="*/ 21 h 39"/>
                <a:gd name="T14" fmla="*/ 0 w 9"/>
                <a:gd name="T15" fmla="*/ 21 h 39"/>
                <a:gd name="T16" fmla="*/ 3 w 9"/>
                <a:gd name="T17" fmla="*/ 32 h 39"/>
                <a:gd name="T18" fmla="*/ 3 w 9"/>
                <a:gd name="T19" fmla="*/ 32 h 39"/>
                <a:gd name="T20" fmla="*/ 6 w 9"/>
                <a:gd name="T21" fmla="*/ 38 h 39"/>
                <a:gd name="T22" fmla="*/ 6 w 9"/>
                <a:gd name="T23" fmla="*/ 38 h 39"/>
                <a:gd name="T24" fmla="*/ 8 w 9"/>
                <a:gd name="T25" fmla="*/ 32 h 39"/>
                <a:gd name="T26" fmla="*/ 8 w 9"/>
                <a:gd name="T27" fmla="*/ 32 h 39"/>
                <a:gd name="T28" fmla="*/ 8 w 9"/>
                <a:gd name="T29" fmla="*/ 21 h 39"/>
                <a:gd name="T30" fmla="*/ 8 w 9"/>
                <a:gd name="T31" fmla="*/ 21 h 39"/>
                <a:gd name="T32" fmla="*/ 8 w 9"/>
                <a:gd name="T3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39">
                  <a:moveTo>
                    <a:pt x="8" y="6"/>
                  </a:moveTo>
                  <a:lnTo>
                    <a:pt x="8" y="6"/>
                  </a:lnTo>
                  <a:lnTo>
                    <a:pt x="6" y="0"/>
                  </a:lnTo>
                  <a:lnTo>
                    <a:pt x="6" y="0"/>
                  </a:lnTo>
                  <a:lnTo>
                    <a:pt x="3" y="6"/>
                  </a:lnTo>
                  <a:lnTo>
                    <a:pt x="3" y="6"/>
                  </a:lnTo>
                  <a:lnTo>
                    <a:pt x="0" y="21"/>
                  </a:lnTo>
                  <a:lnTo>
                    <a:pt x="0" y="21"/>
                  </a:lnTo>
                  <a:lnTo>
                    <a:pt x="3" y="32"/>
                  </a:lnTo>
                  <a:lnTo>
                    <a:pt x="3" y="32"/>
                  </a:lnTo>
                  <a:lnTo>
                    <a:pt x="6" y="38"/>
                  </a:lnTo>
                  <a:lnTo>
                    <a:pt x="6" y="38"/>
                  </a:lnTo>
                  <a:lnTo>
                    <a:pt x="8" y="32"/>
                  </a:lnTo>
                  <a:lnTo>
                    <a:pt x="8" y="32"/>
                  </a:lnTo>
                  <a:lnTo>
                    <a:pt x="8" y="21"/>
                  </a:lnTo>
                  <a:lnTo>
                    <a:pt x="8" y="21"/>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 name="Freeform 116"/>
            <p:cNvSpPr>
              <a:spLocks noChangeArrowheads="1"/>
            </p:cNvSpPr>
            <p:nvPr/>
          </p:nvSpPr>
          <p:spPr bwMode="auto">
            <a:xfrm>
              <a:off x="9013825" y="2354263"/>
              <a:ext cx="3175" cy="20637"/>
            </a:xfrm>
            <a:custGeom>
              <a:avLst/>
              <a:gdLst>
                <a:gd name="T0" fmla="*/ 6 w 9"/>
                <a:gd name="T1" fmla="*/ 0 h 56"/>
                <a:gd name="T2" fmla="*/ 6 w 9"/>
                <a:gd name="T3" fmla="*/ 0 h 56"/>
                <a:gd name="T4" fmla="*/ 3 w 9"/>
                <a:gd name="T5" fmla="*/ 9 h 56"/>
                <a:gd name="T6" fmla="*/ 3 w 9"/>
                <a:gd name="T7" fmla="*/ 9 h 56"/>
                <a:gd name="T8" fmla="*/ 0 w 9"/>
                <a:gd name="T9" fmla="*/ 29 h 56"/>
                <a:gd name="T10" fmla="*/ 0 w 9"/>
                <a:gd name="T11" fmla="*/ 29 h 56"/>
                <a:gd name="T12" fmla="*/ 3 w 9"/>
                <a:gd name="T13" fmla="*/ 46 h 56"/>
                <a:gd name="T14" fmla="*/ 3 w 9"/>
                <a:gd name="T15" fmla="*/ 46 h 56"/>
                <a:gd name="T16" fmla="*/ 6 w 9"/>
                <a:gd name="T17" fmla="*/ 55 h 56"/>
                <a:gd name="T18" fmla="*/ 6 w 9"/>
                <a:gd name="T19" fmla="*/ 55 h 56"/>
                <a:gd name="T20" fmla="*/ 8 w 9"/>
                <a:gd name="T21" fmla="*/ 46 h 56"/>
                <a:gd name="T22" fmla="*/ 8 w 9"/>
                <a:gd name="T23" fmla="*/ 46 h 56"/>
                <a:gd name="T24" fmla="*/ 8 w 9"/>
                <a:gd name="T25" fmla="*/ 29 h 56"/>
                <a:gd name="T26" fmla="*/ 8 w 9"/>
                <a:gd name="T27" fmla="*/ 29 h 56"/>
                <a:gd name="T28" fmla="*/ 8 w 9"/>
                <a:gd name="T29" fmla="*/ 9 h 56"/>
                <a:gd name="T30" fmla="*/ 8 w 9"/>
                <a:gd name="T31" fmla="*/ 9 h 56"/>
                <a:gd name="T32" fmla="*/ 6 w 9"/>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6">
                  <a:moveTo>
                    <a:pt x="6" y="0"/>
                  </a:moveTo>
                  <a:lnTo>
                    <a:pt x="6" y="0"/>
                  </a:lnTo>
                  <a:lnTo>
                    <a:pt x="3" y="9"/>
                  </a:lnTo>
                  <a:lnTo>
                    <a:pt x="3" y="9"/>
                  </a:lnTo>
                  <a:lnTo>
                    <a:pt x="0" y="29"/>
                  </a:lnTo>
                  <a:lnTo>
                    <a:pt x="0" y="29"/>
                  </a:lnTo>
                  <a:lnTo>
                    <a:pt x="3" y="46"/>
                  </a:lnTo>
                  <a:lnTo>
                    <a:pt x="3" y="46"/>
                  </a:lnTo>
                  <a:lnTo>
                    <a:pt x="6" y="55"/>
                  </a:lnTo>
                  <a:lnTo>
                    <a:pt x="6" y="55"/>
                  </a:lnTo>
                  <a:lnTo>
                    <a:pt x="8" y="46"/>
                  </a:lnTo>
                  <a:lnTo>
                    <a:pt x="8" y="46"/>
                  </a:lnTo>
                  <a:lnTo>
                    <a:pt x="8" y="29"/>
                  </a:lnTo>
                  <a:lnTo>
                    <a:pt x="8" y="29"/>
                  </a:lnTo>
                  <a:lnTo>
                    <a:pt x="8" y="9"/>
                  </a:lnTo>
                  <a:lnTo>
                    <a:pt x="8" y="9"/>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 name="Freeform 117"/>
            <p:cNvSpPr>
              <a:spLocks noChangeArrowheads="1"/>
            </p:cNvSpPr>
            <p:nvPr/>
          </p:nvSpPr>
          <p:spPr bwMode="auto">
            <a:xfrm>
              <a:off x="9194800" y="2393950"/>
              <a:ext cx="3175" cy="17463"/>
            </a:xfrm>
            <a:custGeom>
              <a:avLst/>
              <a:gdLst>
                <a:gd name="T0" fmla="*/ 6 w 10"/>
                <a:gd name="T1" fmla="*/ 6 h 50"/>
                <a:gd name="T2" fmla="*/ 6 w 10"/>
                <a:gd name="T3" fmla="*/ 6 h 50"/>
                <a:gd name="T4" fmla="*/ 3 w 10"/>
                <a:gd name="T5" fmla="*/ 0 h 50"/>
                <a:gd name="T6" fmla="*/ 3 w 10"/>
                <a:gd name="T7" fmla="*/ 0 h 50"/>
                <a:gd name="T8" fmla="*/ 0 w 10"/>
                <a:gd name="T9" fmla="*/ 6 h 50"/>
                <a:gd name="T10" fmla="*/ 0 w 10"/>
                <a:gd name="T11" fmla="*/ 6 h 50"/>
                <a:gd name="T12" fmla="*/ 0 w 10"/>
                <a:gd name="T13" fmla="*/ 23 h 50"/>
                <a:gd name="T14" fmla="*/ 0 w 10"/>
                <a:gd name="T15" fmla="*/ 23 h 50"/>
                <a:gd name="T16" fmla="*/ 0 w 10"/>
                <a:gd name="T17" fmla="*/ 40 h 50"/>
                <a:gd name="T18" fmla="*/ 0 w 10"/>
                <a:gd name="T19" fmla="*/ 40 h 50"/>
                <a:gd name="T20" fmla="*/ 3 w 10"/>
                <a:gd name="T21" fmla="*/ 49 h 50"/>
                <a:gd name="T22" fmla="*/ 3 w 10"/>
                <a:gd name="T23" fmla="*/ 49 h 50"/>
                <a:gd name="T24" fmla="*/ 6 w 10"/>
                <a:gd name="T25" fmla="*/ 40 h 50"/>
                <a:gd name="T26" fmla="*/ 6 w 10"/>
                <a:gd name="T27" fmla="*/ 40 h 50"/>
                <a:gd name="T28" fmla="*/ 9 w 10"/>
                <a:gd name="T29" fmla="*/ 23 h 50"/>
                <a:gd name="T30" fmla="*/ 9 w 10"/>
                <a:gd name="T31" fmla="*/ 23 h 50"/>
                <a:gd name="T32" fmla="*/ 6 w 10"/>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0">
                  <a:moveTo>
                    <a:pt x="6" y="6"/>
                  </a:moveTo>
                  <a:lnTo>
                    <a:pt x="6" y="6"/>
                  </a:lnTo>
                  <a:lnTo>
                    <a:pt x="3" y="0"/>
                  </a:lnTo>
                  <a:lnTo>
                    <a:pt x="3" y="0"/>
                  </a:lnTo>
                  <a:lnTo>
                    <a:pt x="0" y="6"/>
                  </a:lnTo>
                  <a:lnTo>
                    <a:pt x="0" y="6"/>
                  </a:lnTo>
                  <a:lnTo>
                    <a:pt x="0" y="23"/>
                  </a:lnTo>
                  <a:lnTo>
                    <a:pt x="0" y="23"/>
                  </a:lnTo>
                  <a:lnTo>
                    <a:pt x="0" y="40"/>
                  </a:lnTo>
                  <a:lnTo>
                    <a:pt x="0" y="40"/>
                  </a:lnTo>
                  <a:lnTo>
                    <a:pt x="3" y="49"/>
                  </a:lnTo>
                  <a:lnTo>
                    <a:pt x="3" y="49"/>
                  </a:lnTo>
                  <a:lnTo>
                    <a:pt x="6" y="40"/>
                  </a:lnTo>
                  <a:lnTo>
                    <a:pt x="6" y="40"/>
                  </a:lnTo>
                  <a:lnTo>
                    <a:pt x="9" y="23"/>
                  </a:lnTo>
                  <a:lnTo>
                    <a:pt x="9" y="23"/>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 name="Freeform 118"/>
            <p:cNvSpPr>
              <a:spLocks noChangeArrowheads="1"/>
            </p:cNvSpPr>
            <p:nvPr/>
          </p:nvSpPr>
          <p:spPr bwMode="auto">
            <a:xfrm>
              <a:off x="9194800" y="2422525"/>
              <a:ext cx="3175" cy="15875"/>
            </a:xfrm>
            <a:custGeom>
              <a:avLst/>
              <a:gdLst>
                <a:gd name="T0" fmla="*/ 6 w 10"/>
                <a:gd name="T1" fmla="*/ 6 h 44"/>
                <a:gd name="T2" fmla="*/ 6 w 10"/>
                <a:gd name="T3" fmla="*/ 6 h 44"/>
                <a:gd name="T4" fmla="*/ 3 w 10"/>
                <a:gd name="T5" fmla="*/ 0 h 44"/>
                <a:gd name="T6" fmla="*/ 3 w 10"/>
                <a:gd name="T7" fmla="*/ 0 h 44"/>
                <a:gd name="T8" fmla="*/ 0 w 10"/>
                <a:gd name="T9" fmla="*/ 6 h 44"/>
                <a:gd name="T10" fmla="*/ 0 w 10"/>
                <a:gd name="T11" fmla="*/ 6 h 44"/>
                <a:gd name="T12" fmla="*/ 0 w 10"/>
                <a:gd name="T13" fmla="*/ 20 h 44"/>
                <a:gd name="T14" fmla="*/ 0 w 10"/>
                <a:gd name="T15" fmla="*/ 20 h 44"/>
                <a:gd name="T16" fmla="*/ 0 w 10"/>
                <a:gd name="T17" fmla="*/ 35 h 44"/>
                <a:gd name="T18" fmla="*/ 0 w 10"/>
                <a:gd name="T19" fmla="*/ 35 h 44"/>
                <a:gd name="T20" fmla="*/ 3 w 10"/>
                <a:gd name="T21" fmla="*/ 43 h 44"/>
                <a:gd name="T22" fmla="*/ 3 w 10"/>
                <a:gd name="T23" fmla="*/ 43 h 44"/>
                <a:gd name="T24" fmla="*/ 6 w 10"/>
                <a:gd name="T25" fmla="*/ 35 h 44"/>
                <a:gd name="T26" fmla="*/ 6 w 10"/>
                <a:gd name="T27" fmla="*/ 35 h 44"/>
                <a:gd name="T28" fmla="*/ 9 w 10"/>
                <a:gd name="T29" fmla="*/ 20 h 44"/>
                <a:gd name="T30" fmla="*/ 9 w 10"/>
                <a:gd name="T31" fmla="*/ 20 h 44"/>
                <a:gd name="T32" fmla="*/ 6 w 10"/>
                <a:gd name="T3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4">
                  <a:moveTo>
                    <a:pt x="6" y="6"/>
                  </a:moveTo>
                  <a:lnTo>
                    <a:pt x="6" y="6"/>
                  </a:lnTo>
                  <a:lnTo>
                    <a:pt x="3" y="0"/>
                  </a:lnTo>
                  <a:lnTo>
                    <a:pt x="3" y="0"/>
                  </a:lnTo>
                  <a:lnTo>
                    <a:pt x="0" y="6"/>
                  </a:lnTo>
                  <a:lnTo>
                    <a:pt x="0" y="6"/>
                  </a:lnTo>
                  <a:lnTo>
                    <a:pt x="0" y="20"/>
                  </a:lnTo>
                  <a:lnTo>
                    <a:pt x="0" y="20"/>
                  </a:lnTo>
                  <a:lnTo>
                    <a:pt x="0" y="35"/>
                  </a:lnTo>
                  <a:lnTo>
                    <a:pt x="0" y="35"/>
                  </a:lnTo>
                  <a:lnTo>
                    <a:pt x="3" y="43"/>
                  </a:lnTo>
                  <a:lnTo>
                    <a:pt x="3" y="43"/>
                  </a:lnTo>
                  <a:lnTo>
                    <a:pt x="6" y="35"/>
                  </a:lnTo>
                  <a:lnTo>
                    <a:pt x="6" y="35"/>
                  </a:lnTo>
                  <a:lnTo>
                    <a:pt x="9" y="20"/>
                  </a:lnTo>
                  <a:lnTo>
                    <a:pt x="9" y="20"/>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119"/>
            <p:cNvSpPr>
              <a:spLocks noChangeArrowheads="1"/>
            </p:cNvSpPr>
            <p:nvPr/>
          </p:nvSpPr>
          <p:spPr bwMode="auto">
            <a:xfrm>
              <a:off x="9194800" y="2452688"/>
              <a:ext cx="3175" cy="12700"/>
            </a:xfrm>
            <a:custGeom>
              <a:avLst/>
              <a:gdLst>
                <a:gd name="T0" fmla="*/ 6 w 10"/>
                <a:gd name="T1" fmla="*/ 6 h 36"/>
                <a:gd name="T2" fmla="*/ 6 w 10"/>
                <a:gd name="T3" fmla="*/ 6 h 36"/>
                <a:gd name="T4" fmla="*/ 3 w 10"/>
                <a:gd name="T5" fmla="*/ 0 h 36"/>
                <a:gd name="T6" fmla="*/ 3 w 10"/>
                <a:gd name="T7" fmla="*/ 0 h 36"/>
                <a:gd name="T8" fmla="*/ 0 w 10"/>
                <a:gd name="T9" fmla="*/ 6 h 36"/>
                <a:gd name="T10" fmla="*/ 0 w 10"/>
                <a:gd name="T11" fmla="*/ 6 h 36"/>
                <a:gd name="T12" fmla="*/ 0 w 10"/>
                <a:gd name="T13" fmla="*/ 18 h 36"/>
                <a:gd name="T14" fmla="*/ 0 w 10"/>
                <a:gd name="T15" fmla="*/ 18 h 36"/>
                <a:gd name="T16" fmla="*/ 0 w 10"/>
                <a:gd name="T17" fmla="*/ 29 h 36"/>
                <a:gd name="T18" fmla="*/ 0 w 10"/>
                <a:gd name="T19" fmla="*/ 29 h 36"/>
                <a:gd name="T20" fmla="*/ 3 w 10"/>
                <a:gd name="T21" fmla="*/ 35 h 36"/>
                <a:gd name="T22" fmla="*/ 3 w 10"/>
                <a:gd name="T23" fmla="*/ 35 h 36"/>
                <a:gd name="T24" fmla="*/ 6 w 10"/>
                <a:gd name="T25" fmla="*/ 29 h 36"/>
                <a:gd name="T26" fmla="*/ 6 w 10"/>
                <a:gd name="T27" fmla="*/ 29 h 36"/>
                <a:gd name="T28" fmla="*/ 9 w 10"/>
                <a:gd name="T29" fmla="*/ 18 h 36"/>
                <a:gd name="T30" fmla="*/ 9 w 10"/>
                <a:gd name="T31" fmla="*/ 18 h 36"/>
                <a:gd name="T32" fmla="*/ 6 w 10"/>
                <a:gd name="T3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6">
                  <a:moveTo>
                    <a:pt x="6" y="6"/>
                  </a:moveTo>
                  <a:lnTo>
                    <a:pt x="6" y="6"/>
                  </a:lnTo>
                  <a:lnTo>
                    <a:pt x="3" y="0"/>
                  </a:lnTo>
                  <a:lnTo>
                    <a:pt x="3" y="0"/>
                  </a:lnTo>
                  <a:lnTo>
                    <a:pt x="0" y="6"/>
                  </a:lnTo>
                  <a:lnTo>
                    <a:pt x="0" y="6"/>
                  </a:lnTo>
                  <a:lnTo>
                    <a:pt x="0" y="18"/>
                  </a:lnTo>
                  <a:lnTo>
                    <a:pt x="0" y="18"/>
                  </a:lnTo>
                  <a:lnTo>
                    <a:pt x="0" y="29"/>
                  </a:lnTo>
                  <a:lnTo>
                    <a:pt x="0" y="29"/>
                  </a:lnTo>
                  <a:lnTo>
                    <a:pt x="3" y="35"/>
                  </a:lnTo>
                  <a:lnTo>
                    <a:pt x="3" y="35"/>
                  </a:lnTo>
                  <a:lnTo>
                    <a:pt x="6" y="29"/>
                  </a:lnTo>
                  <a:lnTo>
                    <a:pt x="6" y="29"/>
                  </a:lnTo>
                  <a:lnTo>
                    <a:pt x="9" y="18"/>
                  </a:lnTo>
                  <a:lnTo>
                    <a:pt x="9" y="18"/>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120"/>
            <p:cNvSpPr>
              <a:spLocks noChangeArrowheads="1"/>
            </p:cNvSpPr>
            <p:nvPr/>
          </p:nvSpPr>
          <p:spPr bwMode="auto">
            <a:xfrm>
              <a:off x="9194800" y="2476500"/>
              <a:ext cx="3175" cy="20638"/>
            </a:xfrm>
            <a:custGeom>
              <a:avLst/>
              <a:gdLst>
                <a:gd name="T0" fmla="*/ 3 w 10"/>
                <a:gd name="T1" fmla="*/ 0 h 56"/>
                <a:gd name="T2" fmla="*/ 3 w 10"/>
                <a:gd name="T3" fmla="*/ 0 h 56"/>
                <a:gd name="T4" fmla="*/ 0 w 10"/>
                <a:gd name="T5" fmla="*/ 9 h 56"/>
                <a:gd name="T6" fmla="*/ 0 w 10"/>
                <a:gd name="T7" fmla="*/ 9 h 56"/>
                <a:gd name="T8" fmla="*/ 0 w 10"/>
                <a:gd name="T9" fmla="*/ 26 h 56"/>
                <a:gd name="T10" fmla="*/ 0 w 10"/>
                <a:gd name="T11" fmla="*/ 26 h 56"/>
                <a:gd name="T12" fmla="*/ 0 w 10"/>
                <a:gd name="T13" fmla="*/ 46 h 56"/>
                <a:gd name="T14" fmla="*/ 0 w 10"/>
                <a:gd name="T15" fmla="*/ 46 h 56"/>
                <a:gd name="T16" fmla="*/ 3 w 10"/>
                <a:gd name="T17" fmla="*/ 55 h 56"/>
                <a:gd name="T18" fmla="*/ 3 w 10"/>
                <a:gd name="T19" fmla="*/ 55 h 56"/>
                <a:gd name="T20" fmla="*/ 6 w 10"/>
                <a:gd name="T21" fmla="*/ 46 h 56"/>
                <a:gd name="T22" fmla="*/ 6 w 10"/>
                <a:gd name="T23" fmla="*/ 46 h 56"/>
                <a:gd name="T24" fmla="*/ 9 w 10"/>
                <a:gd name="T25" fmla="*/ 26 h 56"/>
                <a:gd name="T26" fmla="*/ 9 w 10"/>
                <a:gd name="T27" fmla="*/ 26 h 56"/>
                <a:gd name="T28" fmla="*/ 6 w 10"/>
                <a:gd name="T29" fmla="*/ 9 h 56"/>
                <a:gd name="T30" fmla="*/ 6 w 10"/>
                <a:gd name="T31" fmla="*/ 9 h 56"/>
                <a:gd name="T32" fmla="*/ 3 w 10"/>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6">
                  <a:moveTo>
                    <a:pt x="3" y="0"/>
                  </a:moveTo>
                  <a:lnTo>
                    <a:pt x="3" y="0"/>
                  </a:lnTo>
                  <a:lnTo>
                    <a:pt x="0" y="9"/>
                  </a:lnTo>
                  <a:lnTo>
                    <a:pt x="0" y="9"/>
                  </a:lnTo>
                  <a:lnTo>
                    <a:pt x="0" y="26"/>
                  </a:lnTo>
                  <a:lnTo>
                    <a:pt x="0" y="26"/>
                  </a:lnTo>
                  <a:lnTo>
                    <a:pt x="0" y="46"/>
                  </a:lnTo>
                  <a:lnTo>
                    <a:pt x="0" y="46"/>
                  </a:lnTo>
                  <a:lnTo>
                    <a:pt x="3" y="55"/>
                  </a:lnTo>
                  <a:lnTo>
                    <a:pt x="3" y="55"/>
                  </a:lnTo>
                  <a:lnTo>
                    <a:pt x="6" y="46"/>
                  </a:lnTo>
                  <a:lnTo>
                    <a:pt x="6" y="46"/>
                  </a:lnTo>
                  <a:lnTo>
                    <a:pt x="9" y="26"/>
                  </a:lnTo>
                  <a:lnTo>
                    <a:pt x="9" y="26"/>
                  </a:lnTo>
                  <a:lnTo>
                    <a:pt x="6" y="9"/>
                  </a:lnTo>
                  <a:lnTo>
                    <a:pt x="6" y="9"/>
                  </a:lnTo>
                  <a:lnTo>
                    <a:pt x="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121"/>
            <p:cNvSpPr>
              <a:spLocks noChangeArrowheads="1"/>
            </p:cNvSpPr>
            <p:nvPr/>
          </p:nvSpPr>
          <p:spPr bwMode="auto">
            <a:xfrm>
              <a:off x="9013825" y="2420938"/>
              <a:ext cx="3175" cy="17462"/>
            </a:xfrm>
            <a:custGeom>
              <a:avLst/>
              <a:gdLst>
                <a:gd name="T0" fmla="*/ 8 w 9"/>
                <a:gd name="T1" fmla="*/ 6 h 50"/>
                <a:gd name="T2" fmla="*/ 8 w 9"/>
                <a:gd name="T3" fmla="*/ 6 h 50"/>
                <a:gd name="T4" fmla="*/ 6 w 9"/>
                <a:gd name="T5" fmla="*/ 0 h 50"/>
                <a:gd name="T6" fmla="*/ 6 w 9"/>
                <a:gd name="T7" fmla="*/ 0 h 50"/>
                <a:gd name="T8" fmla="*/ 3 w 9"/>
                <a:gd name="T9" fmla="*/ 6 h 50"/>
                <a:gd name="T10" fmla="*/ 3 w 9"/>
                <a:gd name="T11" fmla="*/ 6 h 50"/>
                <a:gd name="T12" fmla="*/ 0 w 9"/>
                <a:gd name="T13" fmla="*/ 23 h 50"/>
                <a:gd name="T14" fmla="*/ 0 w 9"/>
                <a:gd name="T15" fmla="*/ 23 h 50"/>
                <a:gd name="T16" fmla="*/ 3 w 9"/>
                <a:gd name="T17" fmla="*/ 41 h 50"/>
                <a:gd name="T18" fmla="*/ 3 w 9"/>
                <a:gd name="T19" fmla="*/ 41 h 50"/>
                <a:gd name="T20" fmla="*/ 6 w 9"/>
                <a:gd name="T21" fmla="*/ 49 h 50"/>
                <a:gd name="T22" fmla="*/ 6 w 9"/>
                <a:gd name="T23" fmla="*/ 49 h 50"/>
                <a:gd name="T24" fmla="*/ 8 w 9"/>
                <a:gd name="T25" fmla="*/ 41 h 50"/>
                <a:gd name="T26" fmla="*/ 8 w 9"/>
                <a:gd name="T27" fmla="*/ 41 h 50"/>
                <a:gd name="T28" fmla="*/ 8 w 9"/>
                <a:gd name="T29" fmla="*/ 23 h 50"/>
                <a:gd name="T30" fmla="*/ 8 w 9"/>
                <a:gd name="T31" fmla="*/ 23 h 50"/>
                <a:gd name="T32" fmla="*/ 8 w 9"/>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0">
                  <a:moveTo>
                    <a:pt x="8" y="6"/>
                  </a:moveTo>
                  <a:lnTo>
                    <a:pt x="8" y="6"/>
                  </a:lnTo>
                  <a:lnTo>
                    <a:pt x="6" y="0"/>
                  </a:lnTo>
                  <a:lnTo>
                    <a:pt x="6" y="0"/>
                  </a:lnTo>
                  <a:lnTo>
                    <a:pt x="3" y="6"/>
                  </a:lnTo>
                  <a:lnTo>
                    <a:pt x="3" y="6"/>
                  </a:lnTo>
                  <a:lnTo>
                    <a:pt x="0" y="23"/>
                  </a:lnTo>
                  <a:lnTo>
                    <a:pt x="0" y="23"/>
                  </a:lnTo>
                  <a:lnTo>
                    <a:pt x="3" y="41"/>
                  </a:lnTo>
                  <a:lnTo>
                    <a:pt x="3" y="41"/>
                  </a:lnTo>
                  <a:lnTo>
                    <a:pt x="6" y="49"/>
                  </a:lnTo>
                  <a:lnTo>
                    <a:pt x="6" y="49"/>
                  </a:lnTo>
                  <a:lnTo>
                    <a:pt x="8" y="41"/>
                  </a:lnTo>
                  <a:lnTo>
                    <a:pt x="8" y="41"/>
                  </a:lnTo>
                  <a:lnTo>
                    <a:pt x="8" y="23"/>
                  </a:lnTo>
                  <a:lnTo>
                    <a:pt x="8" y="23"/>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122"/>
            <p:cNvSpPr>
              <a:spLocks noChangeArrowheads="1"/>
            </p:cNvSpPr>
            <p:nvPr/>
          </p:nvSpPr>
          <p:spPr bwMode="auto">
            <a:xfrm>
              <a:off x="9013825" y="2449513"/>
              <a:ext cx="3175" cy="15875"/>
            </a:xfrm>
            <a:custGeom>
              <a:avLst/>
              <a:gdLst>
                <a:gd name="T0" fmla="*/ 8 w 9"/>
                <a:gd name="T1" fmla="*/ 5 h 44"/>
                <a:gd name="T2" fmla="*/ 8 w 9"/>
                <a:gd name="T3" fmla="*/ 5 h 44"/>
                <a:gd name="T4" fmla="*/ 6 w 9"/>
                <a:gd name="T5" fmla="*/ 0 h 44"/>
                <a:gd name="T6" fmla="*/ 6 w 9"/>
                <a:gd name="T7" fmla="*/ 0 h 44"/>
                <a:gd name="T8" fmla="*/ 3 w 9"/>
                <a:gd name="T9" fmla="*/ 5 h 44"/>
                <a:gd name="T10" fmla="*/ 3 w 9"/>
                <a:gd name="T11" fmla="*/ 5 h 44"/>
                <a:gd name="T12" fmla="*/ 0 w 9"/>
                <a:gd name="T13" fmla="*/ 20 h 44"/>
                <a:gd name="T14" fmla="*/ 0 w 9"/>
                <a:gd name="T15" fmla="*/ 20 h 44"/>
                <a:gd name="T16" fmla="*/ 3 w 9"/>
                <a:gd name="T17" fmla="*/ 34 h 44"/>
                <a:gd name="T18" fmla="*/ 3 w 9"/>
                <a:gd name="T19" fmla="*/ 34 h 44"/>
                <a:gd name="T20" fmla="*/ 6 w 9"/>
                <a:gd name="T21" fmla="*/ 43 h 44"/>
                <a:gd name="T22" fmla="*/ 6 w 9"/>
                <a:gd name="T23" fmla="*/ 43 h 44"/>
                <a:gd name="T24" fmla="*/ 8 w 9"/>
                <a:gd name="T25" fmla="*/ 34 h 44"/>
                <a:gd name="T26" fmla="*/ 8 w 9"/>
                <a:gd name="T27" fmla="*/ 34 h 44"/>
                <a:gd name="T28" fmla="*/ 8 w 9"/>
                <a:gd name="T29" fmla="*/ 20 h 44"/>
                <a:gd name="T30" fmla="*/ 8 w 9"/>
                <a:gd name="T31" fmla="*/ 20 h 44"/>
                <a:gd name="T32" fmla="*/ 8 w 9"/>
                <a:gd name="T33"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4">
                  <a:moveTo>
                    <a:pt x="8" y="5"/>
                  </a:moveTo>
                  <a:lnTo>
                    <a:pt x="8" y="5"/>
                  </a:lnTo>
                  <a:lnTo>
                    <a:pt x="6" y="0"/>
                  </a:lnTo>
                  <a:lnTo>
                    <a:pt x="6" y="0"/>
                  </a:lnTo>
                  <a:lnTo>
                    <a:pt x="3" y="5"/>
                  </a:lnTo>
                  <a:lnTo>
                    <a:pt x="3" y="5"/>
                  </a:lnTo>
                  <a:lnTo>
                    <a:pt x="0" y="20"/>
                  </a:lnTo>
                  <a:lnTo>
                    <a:pt x="0" y="20"/>
                  </a:lnTo>
                  <a:lnTo>
                    <a:pt x="3" y="34"/>
                  </a:lnTo>
                  <a:lnTo>
                    <a:pt x="3" y="34"/>
                  </a:lnTo>
                  <a:lnTo>
                    <a:pt x="6" y="43"/>
                  </a:lnTo>
                  <a:lnTo>
                    <a:pt x="6" y="43"/>
                  </a:lnTo>
                  <a:lnTo>
                    <a:pt x="8" y="34"/>
                  </a:lnTo>
                  <a:lnTo>
                    <a:pt x="8" y="34"/>
                  </a:lnTo>
                  <a:lnTo>
                    <a:pt x="8" y="20"/>
                  </a:lnTo>
                  <a:lnTo>
                    <a:pt x="8" y="20"/>
                  </a:lnTo>
                  <a:lnTo>
                    <a:pt x="8"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123"/>
            <p:cNvSpPr>
              <a:spLocks noChangeArrowheads="1"/>
            </p:cNvSpPr>
            <p:nvPr/>
          </p:nvSpPr>
          <p:spPr bwMode="auto">
            <a:xfrm>
              <a:off x="9013825" y="2479675"/>
              <a:ext cx="3175" cy="12700"/>
            </a:xfrm>
            <a:custGeom>
              <a:avLst/>
              <a:gdLst>
                <a:gd name="T0" fmla="*/ 8 w 9"/>
                <a:gd name="T1" fmla="*/ 6 h 35"/>
                <a:gd name="T2" fmla="*/ 8 w 9"/>
                <a:gd name="T3" fmla="*/ 6 h 35"/>
                <a:gd name="T4" fmla="*/ 6 w 9"/>
                <a:gd name="T5" fmla="*/ 0 h 35"/>
                <a:gd name="T6" fmla="*/ 6 w 9"/>
                <a:gd name="T7" fmla="*/ 0 h 35"/>
                <a:gd name="T8" fmla="*/ 3 w 9"/>
                <a:gd name="T9" fmla="*/ 6 h 35"/>
                <a:gd name="T10" fmla="*/ 3 w 9"/>
                <a:gd name="T11" fmla="*/ 6 h 35"/>
                <a:gd name="T12" fmla="*/ 0 w 9"/>
                <a:gd name="T13" fmla="*/ 17 h 35"/>
                <a:gd name="T14" fmla="*/ 0 w 9"/>
                <a:gd name="T15" fmla="*/ 17 h 35"/>
                <a:gd name="T16" fmla="*/ 3 w 9"/>
                <a:gd name="T17" fmla="*/ 29 h 35"/>
                <a:gd name="T18" fmla="*/ 3 w 9"/>
                <a:gd name="T19" fmla="*/ 29 h 35"/>
                <a:gd name="T20" fmla="*/ 6 w 9"/>
                <a:gd name="T21" fmla="*/ 34 h 35"/>
                <a:gd name="T22" fmla="*/ 6 w 9"/>
                <a:gd name="T23" fmla="*/ 34 h 35"/>
                <a:gd name="T24" fmla="*/ 8 w 9"/>
                <a:gd name="T25" fmla="*/ 29 h 35"/>
                <a:gd name="T26" fmla="*/ 8 w 9"/>
                <a:gd name="T27" fmla="*/ 29 h 35"/>
                <a:gd name="T28" fmla="*/ 8 w 9"/>
                <a:gd name="T29" fmla="*/ 17 h 35"/>
                <a:gd name="T30" fmla="*/ 8 w 9"/>
                <a:gd name="T31" fmla="*/ 17 h 35"/>
                <a:gd name="T32" fmla="*/ 8 w 9"/>
                <a:gd name="T3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35">
                  <a:moveTo>
                    <a:pt x="8" y="6"/>
                  </a:moveTo>
                  <a:lnTo>
                    <a:pt x="8" y="6"/>
                  </a:lnTo>
                  <a:lnTo>
                    <a:pt x="6" y="0"/>
                  </a:lnTo>
                  <a:lnTo>
                    <a:pt x="6" y="0"/>
                  </a:lnTo>
                  <a:lnTo>
                    <a:pt x="3" y="6"/>
                  </a:lnTo>
                  <a:lnTo>
                    <a:pt x="3" y="6"/>
                  </a:lnTo>
                  <a:lnTo>
                    <a:pt x="0" y="17"/>
                  </a:lnTo>
                  <a:lnTo>
                    <a:pt x="0" y="17"/>
                  </a:lnTo>
                  <a:lnTo>
                    <a:pt x="3" y="29"/>
                  </a:lnTo>
                  <a:lnTo>
                    <a:pt x="3" y="29"/>
                  </a:lnTo>
                  <a:lnTo>
                    <a:pt x="6" y="34"/>
                  </a:lnTo>
                  <a:lnTo>
                    <a:pt x="6" y="34"/>
                  </a:lnTo>
                  <a:lnTo>
                    <a:pt x="8" y="29"/>
                  </a:lnTo>
                  <a:lnTo>
                    <a:pt x="8" y="29"/>
                  </a:lnTo>
                  <a:lnTo>
                    <a:pt x="8" y="17"/>
                  </a:lnTo>
                  <a:lnTo>
                    <a:pt x="8" y="17"/>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 name="Freeform 124"/>
            <p:cNvSpPr>
              <a:spLocks noChangeArrowheads="1"/>
            </p:cNvSpPr>
            <p:nvPr/>
          </p:nvSpPr>
          <p:spPr bwMode="auto">
            <a:xfrm>
              <a:off x="9013825" y="2503488"/>
              <a:ext cx="3175" cy="19050"/>
            </a:xfrm>
            <a:custGeom>
              <a:avLst/>
              <a:gdLst>
                <a:gd name="T0" fmla="*/ 6 w 9"/>
                <a:gd name="T1" fmla="*/ 0 h 55"/>
                <a:gd name="T2" fmla="*/ 6 w 9"/>
                <a:gd name="T3" fmla="*/ 0 h 55"/>
                <a:gd name="T4" fmla="*/ 3 w 9"/>
                <a:gd name="T5" fmla="*/ 8 h 55"/>
                <a:gd name="T6" fmla="*/ 3 w 9"/>
                <a:gd name="T7" fmla="*/ 8 h 55"/>
                <a:gd name="T8" fmla="*/ 0 w 9"/>
                <a:gd name="T9" fmla="*/ 26 h 55"/>
                <a:gd name="T10" fmla="*/ 0 w 9"/>
                <a:gd name="T11" fmla="*/ 26 h 55"/>
                <a:gd name="T12" fmla="*/ 3 w 9"/>
                <a:gd name="T13" fmla="*/ 45 h 55"/>
                <a:gd name="T14" fmla="*/ 3 w 9"/>
                <a:gd name="T15" fmla="*/ 45 h 55"/>
                <a:gd name="T16" fmla="*/ 6 w 9"/>
                <a:gd name="T17" fmla="*/ 54 h 55"/>
                <a:gd name="T18" fmla="*/ 6 w 9"/>
                <a:gd name="T19" fmla="*/ 54 h 55"/>
                <a:gd name="T20" fmla="*/ 8 w 9"/>
                <a:gd name="T21" fmla="*/ 45 h 55"/>
                <a:gd name="T22" fmla="*/ 8 w 9"/>
                <a:gd name="T23" fmla="*/ 45 h 55"/>
                <a:gd name="T24" fmla="*/ 8 w 9"/>
                <a:gd name="T25" fmla="*/ 26 h 55"/>
                <a:gd name="T26" fmla="*/ 8 w 9"/>
                <a:gd name="T27" fmla="*/ 26 h 55"/>
                <a:gd name="T28" fmla="*/ 8 w 9"/>
                <a:gd name="T29" fmla="*/ 8 h 55"/>
                <a:gd name="T30" fmla="*/ 8 w 9"/>
                <a:gd name="T31" fmla="*/ 8 h 55"/>
                <a:gd name="T32" fmla="*/ 6 w 9"/>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5">
                  <a:moveTo>
                    <a:pt x="6" y="0"/>
                  </a:moveTo>
                  <a:lnTo>
                    <a:pt x="6" y="0"/>
                  </a:lnTo>
                  <a:lnTo>
                    <a:pt x="3" y="8"/>
                  </a:lnTo>
                  <a:lnTo>
                    <a:pt x="3" y="8"/>
                  </a:lnTo>
                  <a:lnTo>
                    <a:pt x="0" y="26"/>
                  </a:lnTo>
                  <a:lnTo>
                    <a:pt x="0" y="26"/>
                  </a:lnTo>
                  <a:lnTo>
                    <a:pt x="3" y="45"/>
                  </a:lnTo>
                  <a:lnTo>
                    <a:pt x="3" y="45"/>
                  </a:lnTo>
                  <a:lnTo>
                    <a:pt x="6" y="54"/>
                  </a:lnTo>
                  <a:lnTo>
                    <a:pt x="6" y="54"/>
                  </a:lnTo>
                  <a:lnTo>
                    <a:pt x="8" y="45"/>
                  </a:lnTo>
                  <a:lnTo>
                    <a:pt x="8" y="45"/>
                  </a:lnTo>
                  <a:lnTo>
                    <a:pt x="8" y="26"/>
                  </a:lnTo>
                  <a:lnTo>
                    <a:pt x="8" y="26"/>
                  </a:lnTo>
                  <a:lnTo>
                    <a:pt x="8" y="8"/>
                  </a:lnTo>
                  <a:lnTo>
                    <a:pt x="8" y="8"/>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125"/>
            <p:cNvSpPr>
              <a:spLocks noChangeArrowheads="1"/>
            </p:cNvSpPr>
            <p:nvPr/>
          </p:nvSpPr>
          <p:spPr bwMode="auto">
            <a:xfrm>
              <a:off x="9193213" y="2543175"/>
              <a:ext cx="3175" cy="19050"/>
            </a:xfrm>
            <a:custGeom>
              <a:avLst/>
              <a:gdLst>
                <a:gd name="T0" fmla="*/ 9 w 10"/>
                <a:gd name="T1" fmla="*/ 9 h 53"/>
                <a:gd name="T2" fmla="*/ 9 w 10"/>
                <a:gd name="T3" fmla="*/ 9 h 53"/>
                <a:gd name="T4" fmla="*/ 6 w 10"/>
                <a:gd name="T5" fmla="*/ 0 h 53"/>
                <a:gd name="T6" fmla="*/ 6 w 10"/>
                <a:gd name="T7" fmla="*/ 0 h 53"/>
                <a:gd name="T8" fmla="*/ 3 w 10"/>
                <a:gd name="T9" fmla="*/ 9 h 53"/>
                <a:gd name="T10" fmla="*/ 3 w 10"/>
                <a:gd name="T11" fmla="*/ 9 h 53"/>
                <a:gd name="T12" fmla="*/ 0 w 10"/>
                <a:gd name="T13" fmla="*/ 26 h 53"/>
                <a:gd name="T14" fmla="*/ 0 w 10"/>
                <a:gd name="T15" fmla="*/ 26 h 53"/>
                <a:gd name="T16" fmla="*/ 3 w 10"/>
                <a:gd name="T17" fmla="*/ 43 h 53"/>
                <a:gd name="T18" fmla="*/ 3 w 10"/>
                <a:gd name="T19" fmla="*/ 43 h 53"/>
                <a:gd name="T20" fmla="*/ 6 w 10"/>
                <a:gd name="T21" fmla="*/ 52 h 53"/>
                <a:gd name="T22" fmla="*/ 6 w 10"/>
                <a:gd name="T23" fmla="*/ 52 h 53"/>
                <a:gd name="T24" fmla="*/ 9 w 10"/>
                <a:gd name="T25" fmla="*/ 43 h 53"/>
                <a:gd name="T26" fmla="*/ 9 w 10"/>
                <a:gd name="T27" fmla="*/ 43 h 53"/>
                <a:gd name="T28" fmla="*/ 9 w 10"/>
                <a:gd name="T29" fmla="*/ 26 h 53"/>
                <a:gd name="T30" fmla="*/ 9 w 10"/>
                <a:gd name="T31" fmla="*/ 26 h 53"/>
                <a:gd name="T32" fmla="*/ 9 w 10"/>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3">
                  <a:moveTo>
                    <a:pt x="9" y="9"/>
                  </a:moveTo>
                  <a:lnTo>
                    <a:pt x="9" y="9"/>
                  </a:lnTo>
                  <a:lnTo>
                    <a:pt x="6" y="0"/>
                  </a:lnTo>
                  <a:lnTo>
                    <a:pt x="6" y="0"/>
                  </a:lnTo>
                  <a:lnTo>
                    <a:pt x="3" y="9"/>
                  </a:lnTo>
                  <a:lnTo>
                    <a:pt x="3" y="9"/>
                  </a:lnTo>
                  <a:lnTo>
                    <a:pt x="0" y="26"/>
                  </a:lnTo>
                  <a:lnTo>
                    <a:pt x="0" y="26"/>
                  </a:lnTo>
                  <a:lnTo>
                    <a:pt x="3" y="43"/>
                  </a:lnTo>
                  <a:lnTo>
                    <a:pt x="3" y="43"/>
                  </a:lnTo>
                  <a:lnTo>
                    <a:pt x="6" y="52"/>
                  </a:lnTo>
                  <a:lnTo>
                    <a:pt x="6" y="52"/>
                  </a:lnTo>
                  <a:lnTo>
                    <a:pt x="9" y="43"/>
                  </a:lnTo>
                  <a:lnTo>
                    <a:pt x="9" y="43"/>
                  </a:lnTo>
                  <a:lnTo>
                    <a:pt x="9" y="26"/>
                  </a:lnTo>
                  <a:lnTo>
                    <a:pt x="9" y="26"/>
                  </a:lnTo>
                  <a:lnTo>
                    <a:pt x="9"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126"/>
            <p:cNvSpPr>
              <a:spLocks noChangeArrowheads="1"/>
            </p:cNvSpPr>
            <p:nvPr/>
          </p:nvSpPr>
          <p:spPr bwMode="auto">
            <a:xfrm>
              <a:off x="9193213" y="2573338"/>
              <a:ext cx="3175" cy="14287"/>
            </a:xfrm>
            <a:custGeom>
              <a:avLst/>
              <a:gdLst>
                <a:gd name="T0" fmla="*/ 9 w 10"/>
                <a:gd name="T1" fmla="*/ 6 h 41"/>
                <a:gd name="T2" fmla="*/ 9 w 10"/>
                <a:gd name="T3" fmla="*/ 6 h 41"/>
                <a:gd name="T4" fmla="*/ 6 w 10"/>
                <a:gd name="T5" fmla="*/ 0 h 41"/>
                <a:gd name="T6" fmla="*/ 6 w 10"/>
                <a:gd name="T7" fmla="*/ 0 h 41"/>
                <a:gd name="T8" fmla="*/ 3 w 10"/>
                <a:gd name="T9" fmla="*/ 6 h 41"/>
                <a:gd name="T10" fmla="*/ 3 w 10"/>
                <a:gd name="T11" fmla="*/ 6 h 41"/>
                <a:gd name="T12" fmla="*/ 0 w 10"/>
                <a:gd name="T13" fmla="*/ 21 h 41"/>
                <a:gd name="T14" fmla="*/ 0 w 10"/>
                <a:gd name="T15" fmla="*/ 21 h 41"/>
                <a:gd name="T16" fmla="*/ 3 w 10"/>
                <a:gd name="T17" fmla="*/ 35 h 41"/>
                <a:gd name="T18" fmla="*/ 3 w 10"/>
                <a:gd name="T19" fmla="*/ 35 h 41"/>
                <a:gd name="T20" fmla="*/ 6 w 10"/>
                <a:gd name="T21" fmla="*/ 40 h 41"/>
                <a:gd name="T22" fmla="*/ 6 w 10"/>
                <a:gd name="T23" fmla="*/ 40 h 41"/>
                <a:gd name="T24" fmla="*/ 9 w 10"/>
                <a:gd name="T25" fmla="*/ 35 h 41"/>
                <a:gd name="T26" fmla="*/ 9 w 10"/>
                <a:gd name="T27" fmla="*/ 35 h 41"/>
                <a:gd name="T28" fmla="*/ 9 w 10"/>
                <a:gd name="T29" fmla="*/ 21 h 41"/>
                <a:gd name="T30" fmla="*/ 9 w 10"/>
                <a:gd name="T31" fmla="*/ 21 h 41"/>
                <a:gd name="T32" fmla="*/ 9 w 10"/>
                <a:gd name="T3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1">
                  <a:moveTo>
                    <a:pt x="9" y="6"/>
                  </a:moveTo>
                  <a:lnTo>
                    <a:pt x="9" y="6"/>
                  </a:lnTo>
                  <a:lnTo>
                    <a:pt x="6" y="0"/>
                  </a:lnTo>
                  <a:lnTo>
                    <a:pt x="6" y="0"/>
                  </a:lnTo>
                  <a:lnTo>
                    <a:pt x="3" y="6"/>
                  </a:lnTo>
                  <a:lnTo>
                    <a:pt x="3" y="6"/>
                  </a:lnTo>
                  <a:lnTo>
                    <a:pt x="0" y="21"/>
                  </a:lnTo>
                  <a:lnTo>
                    <a:pt x="0" y="21"/>
                  </a:lnTo>
                  <a:lnTo>
                    <a:pt x="3" y="35"/>
                  </a:lnTo>
                  <a:lnTo>
                    <a:pt x="3" y="35"/>
                  </a:lnTo>
                  <a:lnTo>
                    <a:pt x="6" y="40"/>
                  </a:lnTo>
                  <a:lnTo>
                    <a:pt x="6" y="40"/>
                  </a:lnTo>
                  <a:lnTo>
                    <a:pt x="9" y="35"/>
                  </a:lnTo>
                  <a:lnTo>
                    <a:pt x="9" y="35"/>
                  </a:lnTo>
                  <a:lnTo>
                    <a:pt x="9" y="21"/>
                  </a:lnTo>
                  <a:lnTo>
                    <a:pt x="9" y="21"/>
                  </a:lnTo>
                  <a:lnTo>
                    <a:pt x="9"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127"/>
            <p:cNvSpPr>
              <a:spLocks noChangeArrowheads="1"/>
            </p:cNvSpPr>
            <p:nvPr/>
          </p:nvSpPr>
          <p:spPr bwMode="auto">
            <a:xfrm>
              <a:off x="9193213" y="2601913"/>
              <a:ext cx="3175" cy="14287"/>
            </a:xfrm>
            <a:custGeom>
              <a:avLst/>
              <a:gdLst>
                <a:gd name="T0" fmla="*/ 9 w 10"/>
                <a:gd name="T1" fmla="*/ 6 h 38"/>
                <a:gd name="T2" fmla="*/ 9 w 10"/>
                <a:gd name="T3" fmla="*/ 6 h 38"/>
                <a:gd name="T4" fmla="*/ 6 w 10"/>
                <a:gd name="T5" fmla="*/ 0 h 38"/>
                <a:gd name="T6" fmla="*/ 6 w 10"/>
                <a:gd name="T7" fmla="*/ 0 h 38"/>
                <a:gd name="T8" fmla="*/ 3 w 10"/>
                <a:gd name="T9" fmla="*/ 6 h 38"/>
                <a:gd name="T10" fmla="*/ 3 w 10"/>
                <a:gd name="T11" fmla="*/ 6 h 38"/>
                <a:gd name="T12" fmla="*/ 0 w 10"/>
                <a:gd name="T13" fmla="*/ 17 h 38"/>
                <a:gd name="T14" fmla="*/ 0 w 10"/>
                <a:gd name="T15" fmla="*/ 17 h 38"/>
                <a:gd name="T16" fmla="*/ 3 w 10"/>
                <a:gd name="T17" fmla="*/ 31 h 38"/>
                <a:gd name="T18" fmla="*/ 3 w 10"/>
                <a:gd name="T19" fmla="*/ 31 h 38"/>
                <a:gd name="T20" fmla="*/ 6 w 10"/>
                <a:gd name="T21" fmla="*/ 37 h 38"/>
                <a:gd name="T22" fmla="*/ 6 w 10"/>
                <a:gd name="T23" fmla="*/ 37 h 38"/>
                <a:gd name="T24" fmla="*/ 9 w 10"/>
                <a:gd name="T25" fmla="*/ 31 h 38"/>
                <a:gd name="T26" fmla="*/ 9 w 10"/>
                <a:gd name="T27" fmla="*/ 31 h 38"/>
                <a:gd name="T28" fmla="*/ 9 w 10"/>
                <a:gd name="T29" fmla="*/ 17 h 38"/>
                <a:gd name="T30" fmla="*/ 9 w 10"/>
                <a:gd name="T31" fmla="*/ 17 h 38"/>
                <a:gd name="T32" fmla="*/ 9 w 10"/>
                <a:gd name="T3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8">
                  <a:moveTo>
                    <a:pt x="9" y="6"/>
                  </a:moveTo>
                  <a:lnTo>
                    <a:pt x="9" y="6"/>
                  </a:lnTo>
                  <a:lnTo>
                    <a:pt x="6" y="0"/>
                  </a:lnTo>
                  <a:lnTo>
                    <a:pt x="6" y="0"/>
                  </a:lnTo>
                  <a:lnTo>
                    <a:pt x="3" y="6"/>
                  </a:lnTo>
                  <a:lnTo>
                    <a:pt x="3" y="6"/>
                  </a:lnTo>
                  <a:lnTo>
                    <a:pt x="0" y="17"/>
                  </a:lnTo>
                  <a:lnTo>
                    <a:pt x="0" y="17"/>
                  </a:lnTo>
                  <a:lnTo>
                    <a:pt x="3" y="31"/>
                  </a:lnTo>
                  <a:lnTo>
                    <a:pt x="3" y="31"/>
                  </a:lnTo>
                  <a:lnTo>
                    <a:pt x="6" y="37"/>
                  </a:lnTo>
                  <a:lnTo>
                    <a:pt x="6" y="37"/>
                  </a:lnTo>
                  <a:lnTo>
                    <a:pt x="9" y="31"/>
                  </a:lnTo>
                  <a:lnTo>
                    <a:pt x="9" y="31"/>
                  </a:lnTo>
                  <a:lnTo>
                    <a:pt x="9" y="17"/>
                  </a:lnTo>
                  <a:lnTo>
                    <a:pt x="9" y="17"/>
                  </a:lnTo>
                  <a:lnTo>
                    <a:pt x="9"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128"/>
            <p:cNvSpPr>
              <a:spLocks noChangeArrowheads="1"/>
            </p:cNvSpPr>
            <p:nvPr/>
          </p:nvSpPr>
          <p:spPr bwMode="auto">
            <a:xfrm>
              <a:off x="9193213" y="2625725"/>
              <a:ext cx="3175" cy="19050"/>
            </a:xfrm>
            <a:custGeom>
              <a:avLst/>
              <a:gdLst>
                <a:gd name="T0" fmla="*/ 6 w 10"/>
                <a:gd name="T1" fmla="*/ 0 h 55"/>
                <a:gd name="T2" fmla="*/ 6 w 10"/>
                <a:gd name="T3" fmla="*/ 0 h 55"/>
                <a:gd name="T4" fmla="*/ 3 w 10"/>
                <a:gd name="T5" fmla="*/ 8 h 55"/>
                <a:gd name="T6" fmla="*/ 3 w 10"/>
                <a:gd name="T7" fmla="*/ 8 h 55"/>
                <a:gd name="T8" fmla="*/ 0 w 10"/>
                <a:gd name="T9" fmla="*/ 28 h 55"/>
                <a:gd name="T10" fmla="*/ 0 w 10"/>
                <a:gd name="T11" fmla="*/ 28 h 55"/>
                <a:gd name="T12" fmla="*/ 3 w 10"/>
                <a:gd name="T13" fmla="*/ 45 h 55"/>
                <a:gd name="T14" fmla="*/ 3 w 10"/>
                <a:gd name="T15" fmla="*/ 45 h 55"/>
                <a:gd name="T16" fmla="*/ 6 w 10"/>
                <a:gd name="T17" fmla="*/ 54 h 55"/>
                <a:gd name="T18" fmla="*/ 6 w 10"/>
                <a:gd name="T19" fmla="*/ 54 h 55"/>
                <a:gd name="T20" fmla="*/ 9 w 10"/>
                <a:gd name="T21" fmla="*/ 45 h 55"/>
                <a:gd name="T22" fmla="*/ 9 w 10"/>
                <a:gd name="T23" fmla="*/ 45 h 55"/>
                <a:gd name="T24" fmla="*/ 9 w 10"/>
                <a:gd name="T25" fmla="*/ 28 h 55"/>
                <a:gd name="T26" fmla="*/ 9 w 10"/>
                <a:gd name="T27" fmla="*/ 28 h 55"/>
                <a:gd name="T28" fmla="*/ 9 w 10"/>
                <a:gd name="T29" fmla="*/ 8 h 55"/>
                <a:gd name="T30" fmla="*/ 9 w 10"/>
                <a:gd name="T31" fmla="*/ 8 h 55"/>
                <a:gd name="T32" fmla="*/ 6 w 10"/>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5">
                  <a:moveTo>
                    <a:pt x="6" y="0"/>
                  </a:moveTo>
                  <a:lnTo>
                    <a:pt x="6" y="0"/>
                  </a:lnTo>
                  <a:lnTo>
                    <a:pt x="3" y="8"/>
                  </a:lnTo>
                  <a:lnTo>
                    <a:pt x="3" y="8"/>
                  </a:lnTo>
                  <a:lnTo>
                    <a:pt x="0" y="28"/>
                  </a:lnTo>
                  <a:lnTo>
                    <a:pt x="0" y="28"/>
                  </a:lnTo>
                  <a:lnTo>
                    <a:pt x="3" y="45"/>
                  </a:lnTo>
                  <a:lnTo>
                    <a:pt x="3" y="45"/>
                  </a:lnTo>
                  <a:lnTo>
                    <a:pt x="6" y="54"/>
                  </a:lnTo>
                  <a:lnTo>
                    <a:pt x="6" y="54"/>
                  </a:lnTo>
                  <a:lnTo>
                    <a:pt x="9" y="45"/>
                  </a:lnTo>
                  <a:lnTo>
                    <a:pt x="9" y="45"/>
                  </a:lnTo>
                  <a:lnTo>
                    <a:pt x="9" y="28"/>
                  </a:lnTo>
                  <a:lnTo>
                    <a:pt x="9" y="28"/>
                  </a:lnTo>
                  <a:lnTo>
                    <a:pt x="9" y="8"/>
                  </a:lnTo>
                  <a:lnTo>
                    <a:pt x="9" y="8"/>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 name="Freeform 129"/>
            <p:cNvSpPr>
              <a:spLocks noChangeArrowheads="1"/>
            </p:cNvSpPr>
            <p:nvPr/>
          </p:nvSpPr>
          <p:spPr bwMode="auto">
            <a:xfrm>
              <a:off x="9074150" y="2465388"/>
              <a:ext cx="3175" cy="17462"/>
            </a:xfrm>
            <a:custGeom>
              <a:avLst/>
              <a:gdLst>
                <a:gd name="T0" fmla="*/ 6 w 10"/>
                <a:gd name="T1" fmla="*/ 8 h 49"/>
                <a:gd name="T2" fmla="*/ 6 w 10"/>
                <a:gd name="T3" fmla="*/ 8 h 49"/>
                <a:gd name="T4" fmla="*/ 3 w 10"/>
                <a:gd name="T5" fmla="*/ 0 h 49"/>
                <a:gd name="T6" fmla="*/ 3 w 10"/>
                <a:gd name="T7" fmla="*/ 0 h 49"/>
                <a:gd name="T8" fmla="*/ 3 w 10"/>
                <a:gd name="T9" fmla="*/ 8 h 49"/>
                <a:gd name="T10" fmla="*/ 3 w 10"/>
                <a:gd name="T11" fmla="*/ 8 h 49"/>
                <a:gd name="T12" fmla="*/ 0 w 10"/>
                <a:gd name="T13" fmla="*/ 25 h 49"/>
                <a:gd name="T14" fmla="*/ 0 w 10"/>
                <a:gd name="T15" fmla="*/ 25 h 49"/>
                <a:gd name="T16" fmla="*/ 3 w 10"/>
                <a:gd name="T17" fmla="*/ 43 h 49"/>
                <a:gd name="T18" fmla="*/ 3 w 10"/>
                <a:gd name="T19" fmla="*/ 43 h 49"/>
                <a:gd name="T20" fmla="*/ 3 w 10"/>
                <a:gd name="T21" fmla="*/ 48 h 49"/>
                <a:gd name="T22" fmla="*/ 3 w 10"/>
                <a:gd name="T23" fmla="*/ 48 h 49"/>
                <a:gd name="T24" fmla="*/ 6 w 10"/>
                <a:gd name="T25" fmla="*/ 43 h 49"/>
                <a:gd name="T26" fmla="*/ 6 w 10"/>
                <a:gd name="T27" fmla="*/ 43 h 49"/>
                <a:gd name="T28" fmla="*/ 9 w 10"/>
                <a:gd name="T29" fmla="*/ 25 h 49"/>
                <a:gd name="T30" fmla="*/ 9 w 10"/>
                <a:gd name="T31" fmla="*/ 25 h 49"/>
                <a:gd name="T32" fmla="*/ 6 w 10"/>
                <a:gd name="T3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9">
                  <a:moveTo>
                    <a:pt x="6" y="8"/>
                  </a:moveTo>
                  <a:lnTo>
                    <a:pt x="6" y="8"/>
                  </a:lnTo>
                  <a:lnTo>
                    <a:pt x="3" y="0"/>
                  </a:lnTo>
                  <a:lnTo>
                    <a:pt x="3" y="0"/>
                  </a:lnTo>
                  <a:lnTo>
                    <a:pt x="3" y="8"/>
                  </a:lnTo>
                  <a:lnTo>
                    <a:pt x="3" y="8"/>
                  </a:lnTo>
                  <a:lnTo>
                    <a:pt x="0" y="25"/>
                  </a:lnTo>
                  <a:lnTo>
                    <a:pt x="0" y="25"/>
                  </a:lnTo>
                  <a:lnTo>
                    <a:pt x="3" y="43"/>
                  </a:lnTo>
                  <a:lnTo>
                    <a:pt x="3" y="43"/>
                  </a:lnTo>
                  <a:lnTo>
                    <a:pt x="3" y="48"/>
                  </a:lnTo>
                  <a:lnTo>
                    <a:pt x="3" y="48"/>
                  </a:lnTo>
                  <a:lnTo>
                    <a:pt x="6" y="43"/>
                  </a:lnTo>
                  <a:lnTo>
                    <a:pt x="6" y="43"/>
                  </a:lnTo>
                  <a:lnTo>
                    <a:pt x="9" y="25"/>
                  </a:lnTo>
                  <a:lnTo>
                    <a:pt x="9" y="25"/>
                  </a:lnTo>
                  <a:lnTo>
                    <a:pt x="6"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 name="Freeform 130"/>
            <p:cNvSpPr>
              <a:spLocks noChangeArrowheads="1"/>
            </p:cNvSpPr>
            <p:nvPr/>
          </p:nvSpPr>
          <p:spPr bwMode="auto">
            <a:xfrm>
              <a:off x="9074150" y="2495550"/>
              <a:ext cx="3175" cy="14288"/>
            </a:xfrm>
            <a:custGeom>
              <a:avLst/>
              <a:gdLst>
                <a:gd name="T0" fmla="*/ 3 w 10"/>
                <a:gd name="T1" fmla="*/ 0 h 41"/>
                <a:gd name="T2" fmla="*/ 3 w 10"/>
                <a:gd name="T3" fmla="*/ 0 h 41"/>
                <a:gd name="T4" fmla="*/ 3 w 10"/>
                <a:gd name="T5" fmla="*/ 5 h 41"/>
                <a:gd name="T6" fmla="*/ 3 w 10"/>
                <a:gd name="T7" fmla="*/ 5 h 41"/>
                <a:gd name="T8" fmla="*/ 0 w 10"/>
                <a:gd name="T9" fmla="*/ 20 h 41"/>
                <a:gd name="T10" fmla="*/ 0 w 10"/>
                <a:gd name="T11" fmla="*/ 20 h 41"/>
                <a:gd name="T12" fmla="*/ 3 w 10"/>
                <a:gd name="T13" fmla="*/ 34 h 41"/>
                <a:gd name="T14" fmla="*/ 3 w 10"/>
                <a:gd name="T15" fmla="*/ 34 h 41"/>
                <a:gd name="T16" fmla="*/ 3 w 10"/>
                <a:gd name="T17" fmla="*/ 40 h 41"/>
                <a:gd name="T18" fmla="*/ 3 w 10"/>
                <a:gd name="T19" fmla="*/ 40 h 41"/>
                <a:gd name="T20" fmla="*/ 6 w 10"/>
                <a:gd name="T21" fmla="*/ 34 h 41"/>
                <a:gd name="T22" fmla="*/ 6 w 10"/>
                <a:gd name="T23" fmla="*/ 34 h 41"/>
                <a:gd name="T24" fmla="*/ 9 w 10"/>
                <a:gd name="T25" fmla="*/ 20 h 41"/>
                <a:gd name="T26" fmla="*/ 9 w 10"/>
                <a:gd name="T27" fmla="*/ 20 h 41"/>
                <a:gd name="T28" fmla="*/ 6 w 10"/>
                <a:gd name="T29" fmla="*/ 5 h 41"/>
                <a:gd name="T30" fmla="*/ 6 w 10"/>
                <a:gd name="T31" fmla="*/ 5 h 41"/>
                <a:gd name="T32" fmla="*/ 3 w 10"/>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1">
                  <a:moveTo>
                    <a:pt x="3" y="0"/>
                  </a:moveTo>
                  <a:lnTo>
                    <a:pt x="3" y="0"/>
                  </a:lnTo>
                  <a:lnTo>
                    <a:pt x="3" y="5"/>
                  </a:lnTo>
                  <a:lnTo>
                    <a:pt x="3" y="5"/>
                  </a:lnTo>
                  <a:lnTo>
                    <a:pt x="0" y="20"/>
                  </a:lnTo>
                  <a:lnTo>
                    <a:pt x="0" y="20"/>
                  </a:lnTo>
                  <a:lnTo>
                    <a:pt x="3" y="34"/>
                  </a:lnTo>
                  <a:lnTo>
                    <a:pt x="3" y="34"/>
                  </a:lnTo>
                  <a:lnTo>
                    <a:pt x="3" y="40"/>
                  </a:lnTo>
                  <a:lnTo>
                    <a:pt x="3" y="40"/>
                  </a:lnTo>
                  <a:lnTo>
                    <a:pt x="6" y="34"/>
                  </a:lnTo>
                  <a:lnTo>
                    <a:pt x="6" y="34"/>
                  </a:lnTo>
                  <a:lnTo>
                    <a:pt x="9" y="20"/>
                  </a:lnTo>
                  <a:lnTo>
                    <a:pt x="9" y="20"/>
                  </a:lnTo>
                  <a:lnTo>
                    <a:pt x="6" y="5"/>
                  </a:lnTo>
                  <a:lnTo>
                    <a:pt x="6" y="5"/>
                  </a:lnTo>
                  <a:lnTo>
                    <a:pt x="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31"/>
            <p:cNvSpPr>
              <a:spLocks noChangeArrowheads="1"/>
            </p:cNvSpPr>
            <p:nvPr/>
          </p:nvSpPr>
          <p:spPr bwMode="auto">
            <a:xfrm>
              <a:off x="9253538" y="2582863"/>
              <a:ext cx="3175" cy="17462"/>
            </a:xfrm>
            <a:custGeom>
              <a:avLst/>
              <a:gdLst>
                <a:gd name="T0" fmla="*/ 6 w 10"/>
                <a:gd name="T1" fmla="*/ 6 h 50"/>
                <a:gd name="T2" fmla="*/ 6 w 10"/>
                <a:gd name="T3" fmla="*/ 6 h 50"/>
                <a:gd name="T4" fmla="*/ 6 w 10"/>
                <a:gd name="T5" fmla="*/ 0 h 50"/>
                <a:gd name="T6" fmla="*/ 6 w 10"/>
                <a:gd name="T7" fmla="*/ 0 h 50"/>
                <a:gd name="T8" fmla="*/ 3 w 10"/>
                <a:gd name="T9" fmla="*/ 6 h 50"/>
                <a:gd name="T10" fmla="*/ 3 w 10"/>
                <a:gd name="T11" fmla="*/ 6 h 50"/>
                <a:gd name="T12" fmla="*/ 0 w 10"/>
                <a:gd name="T13" fmla="*/ 23 h 50"/>
                <a:gd name="T14" fmla="*/ 0 w 10"/>
                <a:gd name="T15" fmla="*/ 23 h 50"/>
                <a:gd name="T16" fmla="*/ 3 w 10"/>
                <a:gd name="T17" fmla="*/ 40 h 50"/>
                <a:gd name="T18" fmla="*/ 3 w 10"/>
                <a:gd name="T19" fmla="*/ 40 h 50"/>
                <a:gd name="T20" fmla="*/ 6 w 10"/>
                <a:gd name="T21" fmla="*/ 49 h 50"/>
                <a:gd name="T22" fmla="*/ 6 w 10"/>
                <a:gd name="T23" fmla="*/ 49 h 50"/>
                <a:gd name="T24" fmla="*/ 6 w 10"/>
                <a:gd name="T25" fmla="*/ 40 h 50"/>
                <a:gd name="T26" fmla="*/ 6 w 10"/>
                <a:gd name="T27" fmla="*/ 40 h 50"/>
                <a:gd name="T28" fmla="*/ 9 w 10"/>
                <a:gd name="T29" fmla="*/ 23 h 50"/>
                <a:gd name="T30" fmla="*/ 9 w 10"/>
                <a:gd name="T31" fmla="*/ 23 h 50"/>
                <a:gd name="T32" fmla="*/ 6 w 10"/>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0">
                  <a:moveTo>
                    <a:pt x="6" y="6"/>
                  </a:moveTo>
                  <a:lnTo>
                    <a:pt x="6" y="6"/>
                  </a:lnTo>
                  <a:lnTo>
                    <a:pt x="6" y="0"/>
                  </a:lnTo>
                  <a:lnTo>
                    <a:pt x="6" y="0"/>
                  </a:lnTo>
                  <a:lnTo>
                    <a:pt x="3" y="6"/>
                  </a:lnTo>
                  <a:lnTo>
                    <a:pt x="3" y="6"/>
                  </a:lnTo>
                  <a:lnTo>
                    <a:pt x="0" y="23"/>
                  </a:lnTo>
                  <a:lnTo>
                    <a:pt x="0" y="23"/>
                  </a:lnTo>
                  <a:lnTo>
                    <a:pt x="3" y="40"/>
                  </a:lnTo>
                  <a:lnTo>
                    <a:pt x="3" y="40"/>
                  </a:lnTo>
                  <a:lnTo>
                    <a:pt x="6" y="49"/>
                  </a:lnTo>
                  <a:lnTo>
                    <a:pt x="6" y="49"/>
                  </a:lnTo>
                  <a:lnTo>
                    <a:pt x="6" y="40"/>
                  </a:lnTo>
                  <a:lnTo>
                    <a:pt x="6" y="40"/>
                  </a:lnTo>
                  <a:lnTo>
                    <a:pt x="9" y="23"/>
                  </a:lnTo>
                  <a:lnTo>
                    <a:pt x="9" y="23"/>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132"/>
            <p:cNvSpPr>
              <a:spLocks noChangeArrowheads="1"/>
            </p:cNvSpPr>
            <p:nvPr/>
          </p:nvSpPr>
          <p:spPr bwMode="auto">
            <a:xfrm>
              <a:off x="9253538" y="2611438"/>
              <a:ext cx="3175" cy="15875"/>
            </a:xfrm>
            <a:custGeom>
              <a:avLst/>
              <a:gdLst>
                <a:gd name="T0" fmla="*/ 6 w 10"/>
                <a:gd name="T1" fmla="*/ 0 h 44"/>
                <a:gd name="T2" fmla="*/ 6 w 10"/>
                <a:gd name="T3" fmla="*/ 0 h 44"/>
                <a:gd name="T4" fmla="*/ 3 w 10"/>
                <a:gd name="T5" fmla="*/ 6 h 44"/>
                <a:gd name="T6" fmla="*/ 3 w 10"/>
                <a:gd name="T7" fmla="*/ 6 h 44"/>
                <a:gd name="T8" fmla="*/ 0 w 10"/>
                <a:gd name="T9" fmla="*/ 20 h 44"/>
                <a:gd name="T10" fmla="*/ 0 w 10"/>
                <a:gd name="T11" fmla="*/ 20 h 44"/>
                <a:gd name="T12" fmla="*/ 3 w 10"/>
                <a:gd name="T13" fmla="*/ 35 h 44"/>
                <a:gd name="T14" fmla="*/ 3 w 10"/>
                <a:gd name="T15" fmla="*/ 35 h 44"/>
                <a:gd name="T16" fmla="*/ 6 w 10"/>
                <a:gd name="T17" fmla="*/ 43 h 44"/>
                <a:gd name="T18" fmla="*/ 6 w 10"/>
                <a:gd name="T19" fmla="*/ 43 h 44"/>
                <a:gd name="T20" fmla="*/ 6 w 10"/>
                <a:gd name="T21" fmla="*/ 35 h 44"/>
                <a:gd name="T22" fmla="*/ 6 w 10"/>
                <a:gd name="T23" fmla="*/ 35 h 44"/>
                <a:gd name="T24" fmla="*/ 9 w 10"/>
                <a:gd name="T25" fmla="*/ 20 h 44"/>
                <a:gd name="T26" fmla="*/ 9 w 10"/>
                <a:gd name="T27" fmla="*/ 20 h 44"/>
                <a:gd name="T28" fmla="*/ 6 w 10"/>
                <a:gd name="T29" fmla="*/ 6 h 44"/>
                <a:gd name="T30" fmla="*/ 6 w 10"/>
                <a:gd name="T31" fmla="*/ 6 h 44"/>
                <a:gd name="T32" fmla="*/ 6 w 1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4">
                  <a:moveTo>
                    <a:pt x="6" y="0"/>
                  </a:moveTo>
                  <a:lnTo>
                    <a:pt x="6" y="0"/>
                  </a:lnTo>
                  <a:lnTo>
                    <a:pt x="3" y="6"/>
                  </a:lnTo>
                  <a:lnTo>
                    <a:pt x="3" y="6"/>
                  </a:lnTo>
                  <a:lnTo>
                    <a:pt x="0" y="20"/>
                  </a:lnTo>
                  <a:lnTo>
                    <a:pt x="0" y="20"/>
                  </a:lnTo>
                  <a:lnTo>
                    <a:pt x="3" y="35"/>
                  </a:lnTo>
                  <a:lnTo>
                    <a:pt x="3" y="35"/>
                  </a:lnTo>
                  <a:lnTo>
                    <a:pt x="6" y="43"/>
                  </a:lnTo>
                  <a:lnTo>
                    <a:pt x="6" y="43"/>
                  </a:lnTo>
                  <a:lnTo>
                    <a:pt x="6" y="35"/>
                  </a:lnTo>
                  <a:lnTo>
                    <a:pt x="6" y="35"/>
                  </a:lnTo>
                  <a:lnTo>
                    <a:pt x="9" y="20"/>
                  </a:lnTo>
                  <a:lnTo>
                    <a:pt x="9" y="20"/>
                  </a:lnTo>
                  <a:lnTo>
                    <a:pt x="6" y="6"/>
                  </a:lnTo>
                  <a:lnTo>
                    <a:pt x="6" y="6"/>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133"/>
            <p:cNvSpPr>
              <a:spLocks noChangeArrowheads="1"/>
            </p:cNvSpPr>
            <p:nvPr/>
          </p:nvSpPr>
          <p:spPr bwMode="auto">
            <a:xfrm>
              <a:off x="9215438" y="2393950"/>
              <a:ext cx="17462" cy="63500"/>
            </a:xfrm>
            <a:custGeom>
              <a:avLst/>
              <a:gdLst>
                <a:gd name="T0" fmla="*/ 46 w 50"/>
                <a:gd name="T1" fmla="*/ 40 h 176"/>
                <a:gd name="T2" fmla="*/ 46 w 50"/>
                <a:gd name="T3" fmla="*/ 40 h 176"/>
                <a:gd name="T4" fmla="*/ 46 w 50"/>
                <a:gd name="T5" fmla="*/ 63 h 176"/>
                <a:gd name="T6" fmla="*/ 46 w 50"/>
                <a:gd name="T7" fmla="*/ 63 h 176"/>
                <a:gd name="T8" fmla="*/ 46 w 50"/>
                <a:gd name="T9" fmla="*/ 86 h 176"/>
                <a:gd name="T10" fmla="*/ 46 w 50"/>
                <a:gd name="T11" fmla="*/ 86 h 176"/>
                <a:gd name="T12" fmla="*/ 49 w 50"/>
                <a:gd name="T13" fmla="*/ 63 h 176"/>
                <a:gd name="T14" fmla="*/ 49 w 50"/>
                <a:gd name="T15" fmla="*/ 63 h 176"/>
                <a:gd name="T16" fmla="*/ 49 w 50"/>
                <a:gd name="T17" fmla="*/ 40 h 176"/>
                <a:gd name="T18" fmla="*/ 49 w 50"/>
                <a:gd name="T19" fmla="*/ 37 h 176"/>
                <a:gd name="T20" fmla="*/ 49 w 50"/>
                <a:gd name="T21" fmla="*/ 37 h 176"/>
                <a:gd name="T22" fmla="*/ 29 w 50"/>
                <a:gd name="T23" fmla="*/ 20 h 176"/>
                <a:gd name="T24" fmla="*/ 6 w 50"/>
                <a:gd name="T25" fmla="*/ 6 h 176"/>
                <a:gd name="T26" fmla="*/ 0 w 50"/>
                <a:gd name="T27" fmla="*/ 0 h 176"/>
                <a:gd name="T28" fmla="*/ 0 w 50"/>
                <a:gd name="T29" fmla="*/ 9 h 176"/>
                <a:gd name="T30" fmla="*/ 0 w 50"/>
                <a:gd name="T31" fmla="*/ 9 h 176"/>
                <a:gd name="T32" fmla="*/ 0 w 50"/>
                <a:gd name="T33" fmla="*/ 92 h 176"/>
                <a:gd name="T34" fmla="*/ 0 w 50"/>
                <a:gd name="T35" fmla="*/ 92 h 176"/>
                <a:gd name="T36" fmla="*/ 3 w 50"/>
                <a:gd name="T37" fmla="*/ 132 h 176"/>
                <a:gd name="T38" fmla="*/ 3 w 50"/>
                <a:gd name="T39" fmla="*/ 132 h 176"/>
                <a:gd name="T40" fmla="*/ 3 w 50"/>
                <a:gd name="T41" fmla="*/ 155 h 176"/>
                <a:gd name="T42" fmla="*/ 3 w 50"/>
                <a:gd name="T43" fmla="*/ 155 h 176"/>
                <a:gd name="T44" fmla="*/ 6 w 50"/>
                <a:gd name="T45" fmla="*/ 175 h 176"/>
                <a:gd name="T46" fmla="*/ 6 w 50"/>
                <a:gd name="T47" fmla="*/ 175 h 176"/>
                <a:gd name="T48" fmla="*/ 6 w 50"/>
                <a:gd name="T49" fmla="*/ 155 h 176"/>
                <a:gd name="T50" fmla="*/ 6 w 50"/>
                <a:gd name="T51" fmla="*/ 155 h 176"/>
                <a:gd name="T52" fmla="*/ 6 w 50"/>
                <a:gd name="T53" fmla="*/ 135 h 176"/>
                <a:gd name="T54" fmla="*/ 6 w 50"/>
                <a:gd name="T55" fmla="*/ 135 h 176"/>
                <a:gd name="T56" fmla="*/ 9 w 50"/>
                <a:gd name="T57" fmla="*/ 92 h 176"/>
                <a:gd name="T58" fmla="*/ 9 w 50"/>
                <a:gd name="T59" fmla="*/ 92 h 176"/>
                <a:gd name="T60" fmla="*/ 9 w 50"/>
                <a:gd name="T61" fmla="*/ 14 h 176"/>
                <a:gd name="T62" fmla="*/ 23 w 50"/>
                <a:gd name="T63" fmla="*/ 26 h 176"/>
                <a:gd name="T64" fmla="*/ 46 w 50"/>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76">
                  <a:moveTo>
                    <a:pt x="46" y="40"/>
                  </a:moveTo>
                  <a:lnTo>
                    <a:pt x="46" y="40"/>
                  </a:lnTo>
                  <a:lnTo>
                    <a:pt x="46" y="63"/>
                  </a:lnTo>
                  <a:lnTo>
                    <a:pt x="46" y="63"/>
                  </a:lnTo>
                  <a:lnTo>
                    <a:pt x="46" y="86"/>
                  </a:lnTo>
                  <a:lnTo>
                    <a:pt x="46" y="86"/>
                  </a:lnTo>
                  <a:lnTo>
                    <a:pt x="49" y="63"/>
                  </a:lnTo>
                  <a:lnTo>
                    <a:pt x="49" y="63"/>
                  </a:lnTo>
                  <a:lnTo>
                    <a:pt x="49" y="40"/>
                  </a:lnTo>
                  <a:lnTo>
                    <a:pt x="49" y="37"/>
                  </a:lnTo>
                  <a:lnTo>
                    <a:pt x="49" y="37"/>
                  </a:lnTo>
                  <a:lnTo>
                    <a:pt x="29" y="20"/>
                  </a:lnTo>
                  <a:lnTo>
                    <a:pt x="6" y="6"/>
                  </a:lnTo>
                  <a:lnTo>
                    <a:pt x="0" y="0"/>
                  </a:lnTo>
                  <a:lnTo>
                    <a:pt x="0" y="9"/>
                  </a:lnTo>
                  <a:lnTo>
                    <a:pt x="0" y="9"/>
                  </a:lnTo>
                  <a:lnTo>
                    <a:pt x="0" y="92"/>
                  </a:lnTo>
                  <a:lnTo>
                    <a:pt x="0" y="92"/>
                  </a:lnTo>
                  <a:lnTo>
                    <a:pt x="3" y="132"/>
                  </a:lnTo>
                  <a:lnTo>
                    <a:pt x="3" y="132"/>
                  </a:lnTo>
                  <a:lnTo>
                    <a:pt x="3" y="155"/>
                  </a:lnTo>
                  <a:lnTo>
                    <a:pt x="3" y="155"/>
                  </a:lnTo>
                  <a:lnTo>
                    <a:pt x="6" y="175"/>
                  </a:lnTo>
                  <a:lnTo>
                    <a:pt x="6" y="175"/>
                  </a:lnTo>
                  <a:lnTo>
                    <a:pt x="6" y="155"/>
                  </a:lnTo>
                  <a:lnTo>
                    <a:pt x="6" y="155"/>
                  </a:lnTo>
                  <a:lnTo>
                    <a:pt x="6" y="135"/>
                  </a:lnTo>
                  <a:lnTo>
                    <a:pt x="6" y="135"/>
                  </a:lnTo>
                  <a:lnTo>
                    <a:pt x="9" y="92"/>
                  </a:lnTo>
                  <a:lnTo>
                    <a:pt x="9" y="92"/>
                  </a:lnTo>
                  <a:lnTo>
                    <a:pt x="9" y="14"/>
                  </a:lnTo>
                  <a:lnTo>
                    <a:pt x="23" y="26"/>
                  </a:lnTo>
                  <a:lnTo>
                    <a:pt x="46"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134"/>
            <p:cNvSpPr>
              <a:spLocks noChangeArrowheads="1"/>
            </p:cNvSpPr>
            <p:nvPr/>
          </p:nvSpPr>
          <p:spPr bwMode="auto">
            <a:xfrm>
              <a:off x="9097963" y="2468563"/>
              <a:ext cx="17462" cy="63500"/>
            </a:xfrm>
            <a:custGeom>
              <a:avLst/>
              <a:gdLst>
                <a:gd name="T0" fmla="*/ 43 w 49"/>
                <a:gd name="T1" fmla="*/ 40 h 176"/>
                <a:gd name="T2" fmla="*/ 43 w 49"/>
                <a:gd name="T3" fmla="*/ 40 h 176"/>
                <a:gd name="T4" fmla="*/ 45 w 49"/>
                <a:gd name="T5" fmla="*/ 60 h 176"/>
                <a:gd name="T6" fmla="*/ 45 w 49"/>
                <a:gd name="T7" fmla="*/ 60 h 176"/>
                <a:gd name="T8" fmla="*/ 45 w 49"/>
                <a:gd name="T9" fmla="*/ 83 h 176"/>
                <a:gd name="T10" fmla="*/ 45 w 49"/>
                <a:gd name="T11" fmla="*/ 83 h 176"/>
                <a:gd name="T12" fmla="*/ 48 w 49"/>
                <a:gd name="T13" fmla="*/ 60 h 176"/>
                <a:gd name="T14" fmla="*/ 48 w 49"/>
                <a:gd name="T15" fmla="*/ 60 h 176"/>
                <a:gd name="T16" fmla="*/ 48 w 49"/>
                <a:gd name="T17" fmla="*/ 38 h 176"/>
                <a:gd name="T18" fmla="*/ 48 w 49"/>
                <a:gd name="T19" fmla="*/ 38 h 176"/>
                <a:gd name="T20" fmla="*/ 48 w 49"/>
                <a:gd name="T21" fmla="*/ 35 h 176"/>
                <a:gd name="T22" fmla="*/ 26 w 49"/>
                <a:gd name="T23" fmla="*/ 20 h 176"/>
                <a:gd name="T24" fmla="*/ 6 w 49"/>
                <a:gd name="T25" fmla="*/ 3 h 176"/>
                <a:gd name="T26" fmla="*/ 0 w 49"/>
                <a:gd name="T27" fmla="*/ 0 h 176"/>
                <a:gd name="T28" fmla="*/ 0 w 49"/>
                <a:gd name="T29" fmla="*/ 6 h 176"/>
                <a:gd name="T30" fmla="*/ 0 w 49"/>
                <a:gd name="T31" fmla="*/ 6 h 176"/>
                <a:gd name="T32" fmla="*/ 0 w 49"/>
                <a:gd name="T33" fmla="*/ 89 h 176"/>
                <a:gd name="T34" fmla="*/ 0 w 49"/>
                <a:gd name="T35" fmla="*/ 89 h 176"/>
                <a:gd name="T36" fmla="*/ 3 w 49"/>
                <a:gd name="T37" fmla="*/ 132 h 176"/>
                <a:gd name="T38" fmla="*/ 3 w 49"/>
                <a:gd name="T39" fmla="*/ 132 h 176"/>
                <a:gd name="T40" fmla="*/ 3 w 49"/>
                <a:gd name="T41" fmla="*/ 152 h 176"/>
                <a:gd name="T42" fmla="*/ 3 w 49"/>
                <a:gd name="T43" fmla="*/ 164 h 176"/>
                <a:gd name="T44" fmla="*/ 3 w 49"/>
                <a:gd name="T45" fmla="*/ 164 h 176"/>
                <a:gd name="T46" fmla="*/ 3 w 49"/>
                <a:gd name="T47" fmla="*/ 175 h 176"/>
                <a:gd name="T48" fmla="*/ 3 w 49"/>
                <a:gd name="T49" fmla="*/ 175 h 176"/>
                <a:gd name="T50" fmla="*/ 6 w 49"/>
                <a:gd name="T51" fmla="*/ 152 h 176"/>
                <a:gd name="T52" fmla="*/ 6 w 49"/>
                <a:gd name="T53" fmla="*/ 152 h 176"/>
                <a:gd name="T54" fmla="*/ 6 w 49"/>
                <a:gd name="T55" fmla="*/ 132 h 176"/>
                <a:gd name="T56" fmla="*/ 6 w 49"/>
                <a:gd name="T57" fmla="*/ 132 h 176"/>
                <a:gd name="T58" fmla="*/ 8 w 49"/>
                <a:gd name="T59" fmla="*/ 89 h 176"/>
                <a:gd name="T60" fmla="*/ 8 w 49"/>
                <a:gd name="T61" fmla="*/ 89 h 176"/>
                <a:gd name="T62" fmla="*/ 8 w 49"/>
                <a:gd name="T63" fmla="*/ 14 h 176"/>
                <a:gd name="T64" fmla="*/ 23 w 49"/>
                <a:gd name="T65" fmla="*/ 26 h 176"/>
                <a:gd name="T66" fmla="*/ 43 w 49"/>
                <a:gd name="T67"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176">
                  <a:moveTo>
                    <a:pt x="43" y="40"/>
                  </a:moveTo>
                  <a:lnTo>
                    <a:pt x="43" y="40"/>
                  </a:lnTo>
                  <a:lnTo>
                    <a:pt x="45" y="60"/>
                  </a:lnTo>
                  <a:lnTo>
                    <a:pt x="45" y="60"/>
                  </a:lnTo>
                  <a:lnTo>
                    <a:pt x="45" y="83"/>
                  </a:lnTo>
                  <a:lnTo>
                    <a:pt x="45" y="83"/>
                  </a:lnTo>
                  <a:lnTo>
                    <a:pt x="48" y="60"/>
                  </a:lnTo>
                  <a:lnTo>
                    <a:pt x="48" y="60"/>
                  </a:lnTo>
                  <a:lnTo>
                    <a:pt x="48" y="38"/>
                  </a:lnTo>
                  <a:lnTo>
                    <a:pt x="48" y="38"/>
                  </a:lnTo>
                  <a:lnTo>
                    <a:pt x="48" y="35"/>
                  </a:lnTo>
                  <a:lnTo>
                    <a:pt x="26" y="20"/>
                  </a:lnTo>
                  <a:lnTo>
                    <a:pt x="6" y="3"/>
                  </a:lnTo>
                  <a:lnTo>
                    <a:pt x="0" y="0"/>
                  </a:lnTo>
                  <a:lnTo>
                    <a:pt x="0" y="6"/>
                  </a:lnTo>
                  <a:lnTo>
                    <a:pt x="0" y="6"/>
                  </a:lnTo>
                  <a:lnTo>
                    <a:pt x="0" y="89"/>
                  </a:lnTo>
                  <a:lnTo>
                    <a:pt x="0" y="89"/>
                  </a:lnTo>
                  <a:lnTo>
                    <a:pt x="3" y="132"/>
                  </a:lnTo>
                  <a:lnTo>
                    <a:pt x="3" y="132"/>
                  </a:lnTo>
                  <a:lnTo>
                    <a:pt x="3" y="152"/>
                  </a:lnTo>
                  <a:lnTo>
                    <a:pt x="3" y="164"/>
                  </a:lnTo>
                  <a:lnTo>
                    <a:pt x="3" y="164"/>
                  </a:lnTo>
                  <a:lnTo>
                    <a:pt x="3" y="175"/>
                  </a:lnTo>
                  <a:lnTo>
                    <a:pt x="3" y="175"/>
                  </a:lnTo>
                  <a:lnTo>
                    <a:pt x="6" y="152"/>
                  </a:lnTo>
                  <a:lnTo>
                    <a:pt x="6" y="152"/>
                  </a:lnTo>
                  <a:lnTo>
                    <a:pt x="6" y="132"/>
                  </a:lnTo>
                  <a:lnTo>
                    <a:pt x="6" y="132"/>
                  </a:lnTo>
                  <a:lnTo>
                    <a:pt x="8" y="89"/>
                  </a:lnTo>
                  <a:lnTo>
                    <a:pt x="8" y="89"/>
                  </a:lnTo>
                  <a:lnTo>
                    <a:pt x="8" y="14"/>
                  </a:lnTo>
                  <a:lnTo>
                    <a:pt x="23" y="26"/>
                  </a:lnTo>
                  <a:lnTo>
                    <a:pt x="43"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135"/>
            <p:cNvSpPr>
              <a:spLocks noChangeArrowheads="1"/>
            </p:cNvSpPr>
            <p:nvPr/>
          </p:nvSpPr>
          <p:spPr bwMode="auto">
            <a:xfrm>
              <a:off x="9215438" y="2613025"/>
              <a:ext cx="17462" cy="63500"/>
            </a:xfrm>
            <a:custGeom>
              <a:avLst/>
              <a:gdLst>
                <a:gd name="T0" fmla="*/ 46 w 50"/>
                <a:gd name="T1" fmla="*/ 40 h 176"/>
                <a:gd name="T2" fmla="*/ 46 w 50"/>
                <a:gd name="T3" fmla="*/ 40 h 176"/>
                <a:gd name="T4" fmla="*/ 46 w 50"/>
                <a:gd name="T5" fmla="*/ 60 h 176"/>
                <a:gd name="T6" fmla="*/ 46 w 50"/>
                <a:gd name="T7" fmla="*/ 60 h 176"/>
                <a:gd name="T8" fmla="*/ 46 w 50"/>
                <a:gd name="T9" fmla="*/ 83 h 176"/>
                <a:gd name="T10" fmla="*/ 46 w 50"/>
                <a:gd name="T11" fmla="*/ 83 h 176"/>
                <a:gd name="T12" fmla="*/ 49 w 50"/>
                <a:gd name="T13" fmla="*/ 60 h 176"/>
                <a:gd name="T14" fmla="*/ 49 w 50"/>
                <a:gd name="T15" fmla="*/ 60 h 176"/>
                <a:gd name="T16" fmla="*/ 49 w 50"/>
                <a:gd name="T17" fmla="*/ 38 h 176"/>
                <a:gd name="T18" fmla="*/ 49 w 50"/>
                <a:gd name="T19" fmla="*/ 38 h 176"/>
                <a:gd name="T20" fmla="*/ 49 w 50"/>
                <a:gd name="T21" fmla="*/ 38 h 176"/>
                <a:gd name="T22" fmla="*/ 29 w 50"/>
                <a:gd name="T23" fmla="*/ 20 h 176"/>
                <a:gd name="T24" fmla="*/ 6 w 50"/>
                <a:gd name="T25" fmla="*/ 6 h 176"/>
                <a:gd name="T26" fmla="*/ 0 w 50"/>
                <a:gd name="T27" fmla="*/ 0 h 176"/>
                <a:gd name="T28" fmla="*/ 0 w 50"/>
                <a:gd name="T29" fmla="*/ 9 h 176"/>
                <a:gd name="T30" fmla="*/ 0 w 50"/>
                <a:gd name="T31" fmla="*/ 9 h 176"/>
                <a:gd name="T32" fmla="*/ 0 w 50"/>
                <a:gd name="T33" fmla="*/ 92 h 176"/>
                <a:gd name="T34" fmla="*/ 0 w 50"/>
                <a:gd name="T35" fmla="*/ 92 h 176"/>
                <a:gd name="T36" fmla="*/ 3 w 50"/>
                <a:gd name="T37" fmla="*/ 132 h 176"/>
                <a:gd name="T38" fmla="*/ 3 w 50"/>
                <a:gd name="T39" fmla="*/ 132 h 176"/>
                <a:gd name="T40" fmla="*/ 3 w 50"/>
                <a:gd name="T41" fmla="*/ 155 h 176"/>
                <a:gd name="T42" fmla="*/ 3 w 50"/>
                <a:gd name="T43" fmla="*/ 155 h 176"/>
                <a:gd name="T44" fmla="*/ 6 w 50"/>
                <a:gd name="T45" fmla="*/ 175 h 176"/>
                <a:gd name="T46" fmla="*/ 6 w 50"/>
                <a:gd name="T47" fmla="*/ 175 h 176"/>
                <a:gd name="T48" fmla="*/ 6 w 50"/>
                <a:gd name="T49" fmla="*/ 155 h 176"/>
                <a:gd name="T50" fmla="*/ 6 w 50"/>
                <a:gd name="T51" fmla="*/ 155 h 176"/>
                <a:gd name="T52" fmla="*/ 6 w 50"/>
                <a:gd name="T53" fmla="*/ 132 h 176"/>
                <a:gd name="T54" fmla="*/ 6 w 50"/>
                <a:gd name="T55" fmla="*/ 132 h 176"/>
                <a:gd name="T56" fmla="*/ 9 w 50"/>
                <a:gd name="T57" fmla="*/ 92 h 176"/>
                <a:gd name="T58" fmla="*/ 9 w 50"/>
                <a:gd name="T59" fmla="*/ 92 h 176"/>
                <a:gd name="T60" fmla="*/ 9 w 50"/>
                <a:gd name="T61" fmla="*/ 14 h 176"/>
                <a:gd name="T62" fmla="*/ 23 w 50"/>
                <a:gd name="T63" fmla="*/ 26 h 176"/>
                <a:gd name="T64" fmla="*/ 46 w 50"/>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76">
                  <a:moveTo>
                    <a:pt x="46" y="40"/>
                  </a:moveTo>
                  <a:lnTo>
                    <a:pt x="46" y="40"/>
                  </a:lnTo>
                  <a:lnTo>
                    <a:pt x="46" y="60"/>
                  </a:lnTo>
                  <a:lnTo>
                    <a:pt x="46" y="60"/>
                  </a:lnTo>
                  <a:lnTo>
                    <a:pt x="46" y="83"/>
                  </a:lnTo>
                  <a:lnTo>
                    <a:pt x="46" y="83"/>
                  </a:lnTo>
                  <a:lnTo>
                    <a:pt x="49" y="60"/>
                  </a:lnTo>
                  <a:lnTo>
                    <a:pt x="49" y="60"/>
                  </a:lnTo>
                  <a:lnTo>
                    <a:pt x="49" y="38"/>
                  </a:lnTo>
                  <a:lnTo>
                    <a:pt x="49" y="38"/>
                  </a:lnTo>
                  <a:lnTo>
                    <a:pt x="49" y="38"/>
                  </a:lnTo>
                  <a:lnTo>
                    <a:pt x="29" y="20"/>
                  </a:lnTo>
                  <a:lnTo>
                    <a:pt x="6" y="6"/>
                  </a:lnTo>
                  <a:lnTo>
                    <a:pt x="0" y="0"/>
                  </a:lnTo>
                  <a:lnTo>
                    <a:pt x="0" y="9"/>
                  </a:lnTo>
                  <a:lnTo>
                    <a:pt x="0" y="9"/>
                  </a:lnTo>
                  <a:lnTo>
                    <a:pt x="0" y="92"/>
                  </a:lnTo>
                  <a:lnTo>
                    <a:pt x="0" y="92"/>
                  </a:lnTo>
                  <a:lnTo>
                    <a:pt x="3" y="132"/>
                  </a:lnTo>
                  <a:lnTo>
                    <a:pt x="3" y="132"/>
                  </a:lnTo>
                  <a:lnTo>
                    <a:pt x="3" y="155"/>
                  </a:lnTo>
                  <a:lnTo>
                    <a:pt x="3" y="155"/>
                  </a:lnTo>
                  <a:lnTo>
                    <a:pt x="6" y="175"/>
                  </a:lnTo>
                  <a:lnTo>
                    <a:pt x="6" y="175"/>
                  </a:lnTo>
                  <a:lnTo>
                    <a:pt x="6" y="155"/>
                  </a:lnTo>
                  <a:lnTo>
                    <a:pt x="6" y="155"/>
                  </a:lnTo>
                  <a:lnTo>
                    <a:pt x="6" y="132"/>
                  </a:lnTo>
                  <a:lnTo>
                    <a:pt x="6" y="132"/>
                  </a:lnTo>
                  <a:lnTo>
                    <a:pt x="9" y="92"/>
                  </a:lnTo>
                  <a:lnTo>
                    <a:pt x="9" y="92"/>
                  </a:lnTo>
                  <a:lnTo>
                    <a:pt x="9" y="14"/>
                  </a:lnTo>
                  <a:lnTo>
                    <a:pt x="23" y="26"/>
                  </a:lnTo>
                  <a:lnTo>
                    <a:pt x="46"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136"/>
            <p:cNvSpPr>
              <a:spLocks noChangeArrowheads="1"/>
            </p:cNvSpPr>
            <p:nvPr/>
          </p:nvSpPr>
          <p:spPr bwMode="auto">
            <a:xfrm>
              <a:off x="9039225" y="2492375"/>
              <a:ext cx="17463" cy="63500"/>
            </a:xfrm>
            <a:custGeom>
              <a:avLst/>
              <a:gdLst>
                <a:gd name="T0" fmla="*/ 43 w 49"/>
                <a:gd name="T1" fmla="*/ 40 h 176"/>
                <a:gd name="T2" fmla="*/ 43 w 49"/>
                <a:gd name="T3" fmla="*/ 40 h 176"/>
                <a:gd name="T4" fmla="*/ 43 w 49"/>
                <a:gd name="T5" fmla="*/ 63 h 176"/>
                <a:gd name="T6" fmla="*/ 43 w 49"/>
                <a:gd name="T7" fmla="*/ 63 h 176"/>
                <a:gd name="T8" fmla="*/ 46 w 49"/>
                <a:gd name="T9" fmla="*/ 86 h 176"/>
                <a:gd name="T10" fmla="*/ 46 w 49"/>
                <a:gd name="T11" fmla="*/ 86 h 176"/>
                <a:gd name="T12" fmla="*/ 46 w 49"/>
                <a:gd name="T13" fmla="*/ 63 h 176"/>
                <a:gd name="T14" fmla="*/ 46 w 49"/>
                <a:gd name="T15" fmla="*/ 63 h 176"/>
                <a:gd name="T16" fmla="*/ 48 w 49"/>
                <a:gd name="T17" fmla="*/ 40 h 176"/>
                <a:gd name="T18" fmla="*/ 48 w 49"/>
                <a:gd name="T19" fmla="*/ 37 h 176"/>
                <a:gd name="T20" fmla="*/ 46 w 49"/>
                <a:gd name="T21" fmla="*/ 37 h 176"/>
                <a:gd name="T22" fmla="*/ 25 w 49"/>
                <a:gd name="T23" fmla="*/ 20 h 176"/>
                <a:gd name="T24" fmla="*/ 5 w 49"/>
                <a:gd name="T25" fmla="*/ 6 h 176"/>
                <a:gd name="T26" fmla="*/ 0 w 49"/>
                <a:gd name="T27" fmla="*/ 0 h 176"/>
                <a:gd name="T28" fmla="*/ 0 w 49"/>
                <a:gd name="T29" fmla="*/ 9 h 176"/>
                <a:gd name="T30" fmla="*/ 0 w 49"/>
                <a:gd name="T31" fmla="*/ 9 h 176"/>
                <a:gd name="T32" fmla="*/ 0 w 49"/>
                <a:gd name="T33" fmla="*/ 92 h 176"/>
                <a:gd name="T34" fmla="*/ 0 w 49"/>
                <a:gd name="T35" fmla="*/ 92 h 176"/>
                <a:gd name="T36" fmla="*/ 0 w 49"/>
                <a:gd name="T37" fmla="*/ 132 h 176"/>
                <a:gd name="T38" fmla="*/ 0 w 49"/>
                <a:gd name="T39" fmla="*/ 132 h 176"/>
                <a:gd name="T40" fmla="*/ 2 w 49"/>
                <a:gd name="T41" fmla="*/ 155 h 176"/>
                <a:gd name="T42" fmla="*/ 2 w 49"/>
                <a:gd name="T43" fmla="*/ 155 h 176"/>
                <a:gd name="T44" fmla="*/ 2 w 49"/>
                <a:gd name="T45" fmla="*/ 175 h 176"/>
                <a:gd name="T46" fmla="*/ 2 w 49"/>
                <a:gd name="T47" fmla="*/ 175 h 176"/>
                <a:gd name="T48" fmla="*/ 2 w 49"/>
                <a:gd name="T49" fmla="*/ 155 h 176"/>
                <a:gd name="T50" fmla="*/ 2 w 49"/>
                <a:gd name="T51" fmla="*/ 155 h 176"/>
                <a:gd name="T52" fmla="*/ 5 w 49"/>
                <a:gd name="T53" fmla="*/ 135 h 176"/>
                <a:gd name="T54" fmla="*/ 5 w 49"/>
                <a:gd name="T55" fmla="*/ 135 h 176"/>
                <a:gd name="T56" fmla="*/ 5 w 49"/>
                <a:gd name="T57" fmla="*/ 92 h 176"/>
                <a:gd name="T58" fmla="*/ 5 w 49"/>
                <a:gd name="T59" fmla="*/ 92 h 176"/>
                <a:gd name="T60" fmla="*/ 5 w 49"/>
                <a:gd name="T61" fmla="*/ 14 h 176"/>
                <a:gd name="T62" fmla="*/ 22 w 49"/>
                <a:gd name="T63" fmla="*/ 26 h 176"/>
                <a:gd name="T64" fmla="*/ 43 w 49"/>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176">
                  <a:moveTo>
                    <a:pt x="43" y="40"/>
                  </a:moveTo>
                  <a:lnTo>
                    <a:pt x="43" y="40"/>
                  </a:lnTo>
                  <a:lnTo>
                    <a:pt x="43" y="63"/>
                  </a:lnTo>
                  <a:lnTo>
                    <a:pt x="43" y="63"/>
                  </a:lnTo>
                  <a:lnTo>
                    <a:pt x="46" y="86"/>
                  </a:lnTo>
                  <a:lnTo>
                    <a:pt x="46" y="86"/>
                  </a:lnTo>
                  <a:lnTo>
                    <a:pt x="46" y="63"/>
                  </a:lnTo>
                  <a:lnTo>
                    <a:pt x="46" y="63"/>
                  </a:lnTo>
                  <a:lnTo>
                    <a:pt x="48" y="40"/>
                  </a:lnTo>
                  <a:lnTo>
                    <a:pt x="48" y="37"/>
                  </a:lnTo>
                  <a:lnTo>
                    <a:pt x="46" y="37"/>
                  </a:lnTo>
                  <a:lnTo>
                    <a:pt x="25" y="20"/>
                  </a:lnTo>
                  <a:lnTo>
                    <a:pt x="5" y="6"/>
                  </a:lnTo>
                  <a:lnTo>
                    <a:pt x="0" y="0"/>
                  </a:lnTo>
                  <a:lnTo>
                    <a:pt x="0" y="9"/>
                  </a:lnTo>
                  <a:lnTo>
                    <a:pt x="0" y="9"/>
                  </a:lnTo>
                  <a:lnTo>
                    <a:pt x="0" y="92"/>
                  </a:lnTo>
                  <a:lnTo>
                    <a:pt x="0" y="92"/>
                  </a:lnTo>
                  <a:lnTo>
                    <a:pt x="0" y="132"/>
                  </a:lnTo>
                  <a:lnTo>
                    <a:pt x="0" y="132"/>
                  </a:lnTo>
                  <a:lnTo>
                    <a:pt x="2" y="155"/>
                  </a:lnTo>
                  <a:lnTo>
                    <a:pt x="2" y="155"/>
                  </a:lnTo>
                  <a:lnTo>
                    <a:pt x="2" y="175"/>
                  </a:lnTo>
                  <a:lnTo>
                    <a:pt x="2" y="175"/>
                  </a:lnTo>
                  <a:lnTo>
                    <a:pt x="2" y="155"/>
                  </a:lnTo>
                  <a:lnTo>
                    <a:pt x="2" y="155"/>
                  </a:lnTo>
                  <a:lnTo>
                    <a:pt x="5" y="135"/>
                  </a:lnTo>
                  <a:lnTo>
                    <a:pt x="5" y="135"/>
                  </a:lnTo>
                  <a:lnTo>
                    <a:pt x="5" y="92"/>
                  </a:lnTo>
                  <a:lnTo>
                    <a:pt x="5" y="92"/>
                  </a:lnTo>
                  <a:lnTo>
                    <a:pt x="5" y="14"/>
                  </a:lnTo>
                  <a:lnTo>
                    <a:pt x="22" y="26"/>
                  </a:lnTo>
                  <a:lnTo>
                    <a:pt x="43"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137"/>
            <p:cNvSpPr>
              <a:spLocks noChangeArrowheads="1"/>
            </p:cNvSpPr>
            <p:nvPr/>
          </p:nvSpPr>
          <p:spPr bwMode="auto">
            <a:xfrm>
              <a:off x="9161463" y="2397125"/>
              <a:ext cx="11112" cy="7938"/>
            </a:xfrm>
            <a:custGeom>
              <a:avLst/>
              <a:gdLst>
                <a:gd name="T0" fmla="*/ 18 w 30"/>
                <a:gd name="T1" fmla="*/ 5 h 21"/>
                <a:gd name="T2" fmla="*/ 18 w 30"/>
                <a:gd name="T3" fmla="*/ 5 h 21"/>
                <a:gd name="T4" fmla="*/ 6 w 30"/>
                <a:gd name="T5" fmla="*/ 0 h 21"/>
                <a:gd name="T6" fmla="*/ 6 w 30"/>
                <a:gd name="T7" fmla="*/ 0 h 21"/>
                <a:gd name="T8" fmla="*/ 0 w 30"/>
                <a:gd name="T9" fmla="*/ 0 h 21"/>
                <a:gd name="T10" fmla="*/ 0 w 30"/>
                <a:gd name="T11" fmla="*/ 0 h 21"/>
                <a:gd name="T12" fmla="*/ 3 w 30"/>
                <a:gd name="T13" fmla="*/ 5 h 21"/>
                <a:gd name="T14" fmla="*/ 3 w 30"/>
                <a:gd name="T15" fmla="*/ 5 h 21"/>
                <a:gd name="T16" fmla="*/ 12 w 30"/>
                <a:gd name="T17" fmla="*/ 14 h 21"/>
                <a:gd name="T18" fmla="*/ 12 w 30"/>
                <a:gd name="T19" fmla="*/ 14 h 21"/>
                <a:gd name="T20" fmla="*/ 23 w 30"/>
                <a:gd name="T21" fmla="*/ 20 h 21"/>
                <a:gd name="T22" fmla="*/ 23 w 30"/>
                <a:gd name="T23" fmla="*/ 20 h 21"/>
                <a:gd name="T24" fmla="*/ 29 w 30"/>
                <a:gd name="T25" fmla="*/ 20 h 21"/>
                <a:gd name="T26" fmla="*/ 29 w 30"/>
                <a:gd name="T27" fmla="*/ 20 h 21"/>
                <a:gd name="T28" fmla="*/ 26 w 30"/>
                <a:gd name="T29" fmla="*/ 14 h 21"/>
                <a:gd name="T30" fmla="*/ 26 w 30"/>
                <a:gd name="T31" fmla="*/ 14 h 21"/>
                <a:gd name="T32" fmla="*/ 18 w 30"/>
                <a:gd name="T3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1">
                  <a:moveTo>
                    <a:pt x="18" y="5"/>
                  </a:moveTo>
                  <a:lnTo>
                    <a:pt x="18" y="5"/>
                  </a:lnTo>
                  <a:lnTo>
                    <a:pt x="6" y="0"/>
                  </a:lnTo>
                  <a:lnTo>
                    <a:pt x="6" y="0"/>
                  </a:lnTo>
                  <a:lnTo>
                    <a:pt x="0" y="0"/>
                  </a:lnTo>
                  <a:lnTo>
                    <a:pt x="0" y="0"/>
                  </a:lnTo>
                  <a:lnTo>
                    <a:pt x="3" y="5"/>
                  </a:lnTo>
                  <a:lnTo>
                    <a:pt x="3" y="5"/>
                  </a:lnTo>
                  <a:lnTo>
                    <a:pt x="12" y="14"/>
                  </a:lnTo>
                  <a:lnTo>
                    <a:pt x="12" y="14"/>
                  </a:lnTo>
                  <a:lnTo>
                    <a:pt x="23" y="20"/>
                  </a:lnTo>
                  <a:lnTo>
                    <a:pt x="23" y="20"/>
                  </a:lnTo>
                  <a:lnTo>
                    <a:pt x="29" y="20"/>
                  </a:lnTo>
                  <a:lnTo>
                    <a:pt x="29" y="20"/>
                  </a:lnTo>
                  <a:lnTo>
                    <a:pt x="26" y="14"/>
                  </a:lnTo>
                  <a:lnTo>
                    <a:pt x="26" y="14"/>
                  </a:lnTo>
                  <a:lnTo>
                    <a:pt x="18"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138"/>
            <p:cNvSpPr>
              <a:spLocks noChangeArrowheads="1"/>
            </p:cNvSpPr>
            <p:nvPr/>
          </p:nvSpPr>
          <p:spPr bwMode="auto">
            <a:xfrm>
              <a:off x="9280525" y="2451100"/>
              <a:ext cx="11113" cy="7938"/>
            </a:xfrm>
            <a:custGeom>
              <a:avLst/>
              <a:gdLst>
                <a:gd name="T0" fmla="*/ 28 w 32"/>
                <a:gd name="T1" fmla="*/ 18 h 22"/>
                <a:gd name="T2" fmla="*/ 28 w 32"/>
                <a:gd name="T3" fmla="*/ 18 h 22"/>
                <a:gd name="T4" fmla="*/ 17 w 32"/>
                <a:gd name="T5" fmla="*/ 9 h 22"/>
                <a:gd name="T6" fmla="*/ 17 w 32"/>
                <a:gd name="T7" fmla="*/ 9 h 22"/>
                <a:gd name="T8" fmla="*/ 5 w 32"/>
                <a:gd name="T9" fmla="*/ 0 h 22"/>
                <a:gd name="T10" fmla="*/ 5 w 32"/>
                <a:gd name="T11" fmla="*/ 0 h 22"/>
                <a:gd name="T12" fmla="*/ 0 w 32"/>
                <a:gd name="T13" fmla="*/ 0 h 22"/>
                <a:gd name="T14" fmla="*/ 0 w 32"/>
                <a:gd name="T15" fmla="*/ 0 h 22"/>
                <a:gd name="T16" fmla="*/ 3 w 32"/>
                <a:gd name="T17" fmla="*/ 6 h 22"/>
                <a:gd name="T18" fmla="*/ 3 w 32"/>
                <a:gd name="T19" fmla="*/ 6 h 22"/>
                <a:gd name="T20" fmla="*/ 14 w 32"/>
                <a:gd name="T21" fmla="*/ 15 h 22"/>
                <a:gd name="T22" fmla="*/ 14 w 32"/>
                <a:gd name="T23" fmla="*/ 15 h 22"/>
                <a:gd name="T24" fmla="*/ 26 w 32"/>
                <a:gd name="T25" fmla="*/ 21 h 22"/>
                <a:gd name="T26" fmla="*/ 26 w 32"/>
                <a:gd name="T27" fmla="*/ 21 h 22"/>
                <a:gd name="T28" fmla="*/ 31 w 32"/>
                <a:gd name="T29" fmla="*/ 21 h 22"/>
                <a:gd name="T30" fmla="*/ 31 w 32"/>
                <a:gd name="T31" fmla="*/ 21 h 22"/>
                <a:gd name="T32" fmla="*/ 28 w 32"/>
                <a:gd name="T3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2">
                  <a:moveTo>
                    <a:pt x="28" y="18"/>
                  </a:moveTo>
                  <a:lnTo>
                    <a:pt x="28" y="18"/>
                  </a:lnTo>
                  <a:lnTo>
                    <a:pt x="17" y="9"/>
                  </a:lnTo>
                  <a:lnTo>
                    <a:pt x="17" y="9"/>
                  </a:lnTo>
                  <a:lnTo>
                    <a:pt x="5" y="0"/>
                  </a:lnTo>
                  <a:lnTo>
                    <a:pt x="5" y="0"/>
                  </a:lnTo>
                  <a:lnTo>
                    <a:pt x="0" y="0"/>
                  </a:lnTo>
                  <a:lnTo>
                    <a:pt x="0" y="0"/>
                  </a:lnTo>
                  <a:lnTo>
                    <a:pt x="3" y="6"/>
                  </a:lnTo>
                  <a:lnTo>
                    <a:pt x="3" y="6"/>
                  </a:lnTo>
                  <a:lnTo>
                    <a:pt x="14" y="15"/>
                  </a:lnTo>
                  <a:lnTo>
                    <a:pt x="14" y="15"/>
                  </a:lnTo>
                  <a:lnTo>
                    <a:pt x="26" y="21"/>
                  </a:lnTo>
                  <a:lnTo>
                    <a:pt x="26" y="21"/>
                  </a:lnTo>
                  <a:lnTo>
                    <a:pt x="31" y="21"/>
                  </a:lnTo>
                  <a:lnTo>
                    <a:pt x="31" y="21"/>
                  </a:lnTo>
                  <a:lnTo>
                    <a:pt x="2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139"/>
            <p:cNvSpPr>
              <a:spLocks noChangeArrowheads="1"/>
            </p:cNvSpPr>
            <p:nvPr/>
          </p:nvSpPr>
          <p:spPr bwMode="auto">
            <a:xfrm>
              <a:off x="9280525" y="2465388"/>
              <a:ext cx="11113" cy="7937"/>
            </a:xfrm>
            <a:custGeom>
              <a:avLst/>
              <a:gdLst>
                <a:gd name="T0" fmla="*/ 28 w 32"/>
                <a:gd name="T1" fmla="*/ 17 h 23"/>
                <a:gd name="T2" fmla="*/ 28 w 32"/>
                <a:gd name="T3" fmla="*/ 17 h 23"/>
                <a:gd name="T4" fmla="*/ 17 w 32"/>
                <a:gd name="T5" fmla="*/ 8 h 23"/>
                <a:gd name="T6" fmla="*/ 17 w 32"/>
                <a:gd name="T7" fmla="*/ 8 h 23"/>
                <a:gd name="T8" fmla="*/ 5 w 32"/>
                <a:gd name="T9" fmla="*/ 3 h 23"/>
                <a:gd name="T10" fmla="*/ 5 w 32"/>
                <a:gd name="T11" fmla="*/ 3 h 23"/>
                <a:gd name="T12" fmla="*/ 0 w 32"/>
                <a:gd name="T13" fmla="*/ 0 h 23"/>
                <a:gd name="T14" fmla="*/ 0 w 32"/>
                <a:gd name="T15" fmla="*/ 0 h 23"/>
                <a:gd name="T16" fmla="*/ 3 w 32"/>
                <a:gd name="T17" fmla="*/ 5 h 23"/>
                <a:gd name="T18" fmla="*/ 3 w 32"/>
                <a:gd name="T19" fmla="*/ 5 h 23"/>
                <a:gd name="T20" fmla="*/ 14 w 32"/>
                <a:gd name="T21" fmla="*/ 14 h 23"/>
                <a:gd name="T22" fmla="*/ 14 w 32"/>
                <a:gd name="T23" fmla="*/ 14 h 23"/>
                <a:gd name="T24" fmla="*/ 26 w 32"/>
                <a:gd name="T25" fmla="*/ 20 h 23"/>
                <a:gd name="T26" fmla="*/ 26 w 32"/>
                <a:gd name="T27" fmla="*/ 20 h 23"/>
                <a:gd name="T28" fmla="*/ 31 w 32"/>
                <a:gd name="T29" fmla="*/ 22 h 23"/>
                <a:gd name="T30" fmla="*/ 31 w 32"/>
                <a:gd name="T31" fmla="*/ 22 h 23"/>
                <a:gd name="T32" fmla="*/ 28 w 32"/>
                <a:gd name="T3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3">
                  <a:moveTo>
                    <a:pt x="28" y="17"/>
                  </a:moveTo>
                  <a:lnTo>
                    <a:pt x="28" y="17"/>
                  </a:lnTo>
                  <a:lnTo>
                    <a:pt x="17" y="8"/>
                  </a:lnTo>
                  <a:lnTo>
                    <a:pt x="17" y="8"/>
                  </a:lnTo>
                  <a:lnTo>
                    <a:pt x="5" y="3"/>
                  </a:lnTo>
                  <a:lnTo>
                    <a:pt x="5" y="3"/>
                  </a:lnTo>
                  <a:lnTo>
                    <a:pt x="0" y="0"/>
                  </a:lnTo>
                  <a:lnTo>
                    <a:pt x="0" y="0"/>
                  </a:lnTo>
                  <a:lnTo>
                    <a:pt x="3" y="5"/>
                  </a:lnTo>
                  <a:lnTo>
                    <a:pt x="3" y="5"/>
                  </a:lnTo>
                  <a:lnTo>
                    <a:pt x="14" y="14"/>
                  </a:lnTo>
                  <a:lnTo>
                    <a:pt x="14" y="14"/>
                  </a:lnTo>
                  <a:lnTo>
                    <a:pt x="26" y="20"/>
                  </a:lnTo>
                  <a:lnTo>
                    <a:pt x="26" y="20"/>
                  </a:lnTo>
                  <a:lnTo>
                    <a:pt x="31" y="22"/>
                  </a:lnTo>
                  <a:lnTo>
                    <a:pt x="31" y="22"/>
                  </a:lnTo>
                  <a:lnTo>
                    <a:pt x="28"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140"/>
            <p:cNvSpPr>
              <a:spLocks noChangeArrowheads="1"/>
            </p:cNvSpPr>
            <p:nvPr/>
          </p:nvSpPr>
          <p:spPr bwMode="auto">
            <a:xfrm>
              <a:off x="9280525" y="2479675"/>
              <a:ext cx="11113" cy="7938"/>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3 h 21"/>
                <a:gd name="T18" fmla="*/ 3 w 32"/>
                <a:gd name="T19" fmla="*/ 3 h 21"/>
                <a:gd name="T20" fmla="*/ 14 w 32"/>
                <a:gd name="T21" fmla="*/ 11 h 21"/>
                <a:gd name="T22" fmla="*/ 14 w 32"/>
                <a:gd name="T23" fmla="*/ 11 h 21"/>
                <a:gd name="T24" fmla="*/ 26 w 32"/>
                <a:gd name="T25" fmla="*/ 17 h 21"/>
                <a:gd name="T26" fmla="*/ 26 w 32"/>
                <a:gd name="T27" fmla="*/ 17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3"/>
                  </a:lnTo>
                  <a:lnTo>
                    <a:pt x="3" y="3"/>
                  </a:lnTo>
                  <a:lnTo>
                    <a:pt x="14" y="11"/>
                  </a:lnTo>
                  <a:lnTo>
                    <a:pt x="14" y="11"/>
                  </a:lnTo>
                  <a:lnTo>
                    <a:pt x="26" y="17"/>
                  </a:lnTo>
                  <a:lnTo>
                    <a:pt x="26" y="17"/>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141"/>
            <p:cNvSpPr>
              <a:spLocks noChangeArrowheads="1"/>
            </p:cNvSpPr>
            <p:nvPr/>
          </p:nvSpPr>
          <p:spPr bwMode="auto">
            <a:xfrm>
              <a:off x="9280525" y="2493963"/>
              <a:ext cx="11113" cy="7937"/>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6 h 21"/>
                <a:gd name="T18" fmla="*/ 3 w 32"/>
                <a:gd name="T19" fmla="*/ 6 h 21"/>
                <a:gd name="T20" fmla="*/ 14 w 32"/>
                <a:gd name="T21" fmla="*/ 14 h 21"/>
                <a:gd name="T22" fmla="*/ 14 w 32"/>
                <a:gd name="T23" fmla="*/ 14 h 21"/>
                <a:gd name="T24" fmla="*/ 26 w 32"/>
                <a:gd name="T25" fmla="*/ 20 h 21"/>
                <a:gd name="T26" fmla="*/ 26 w 32"/>
                <a:gd name="T27" fmla="*/ 20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142"/>
            <p:cNvSpPr>
              <a:spLocks noChangeArrowheads="1"/>
            </p:cNvSpPr>
            <p:nvPr/>
          </p:nvSpPr>
          <p:spPr bwMode="auto">
            <a:xfrm>
              <a:off x="9280525" y="2514600"/>
              <a:ext cx="11113" cy="7938"/>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6 h 21"/>
                <a:gd name="T18" fmla="*/ 3 w 32"/>
                <a:gd name="T19" fmla="*/ 6 h 21"/>
                <a:gd name="T20" fmla="*/ 14 w 32"/>
                <a:gd name="T21" fmla="*/ 14 h 21"/>
                <a:gd name="T22" fmla="*/ 14 w 32"/>
                <a:gd name="T23" fmla="*/ 14 h 21"/>
                <a:gd name="T24" fmla="*/ 26 w 32"/>
                <a:gd name="T25" fmla="*/ 20 h 21"/>
                <a:gd name="T26" fmla="*/ 26 w 32"/>
                <a:gd name="T27" fmla="*/ 20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143"/>
            <p:cNvSpPr>
              <a:spLocks noChangeArrowheads="1"/>
            </p:cNvSpPr>
            <p:nvPr/>
          </p:nvSpPr>
          <p:spPr bwMode="auto">
            <a:xfrm>
              <a:off x="9280525" y="2528888"/>
              <a:ext cx="11113" cy="7937"/>
            </a:xfrm>
            <a:custGeom>
              <a:avLst/>
              <a:gdLst>
                <a:gd name="T0" fmla="*/ 28 w 32"/>
                <a:gd name="T1" fmla="*/ 18 h 24"/>
                <a:gd name="T2" fmla="*/ 28 w 32"/>
                <a:gd name="T3" fmla="*/ 18 h 24"/>
                <a:gd name="T4" fmla="*/ 17 w 32"/>
                <a:gd name="T5" fmla="*/ 9 h 24"/>
                <a:gd name="T6" fmla="*/ 17 w 32"/>
                <a:gd name="T7" fmla="*/ 9 h 24"/>
                <a:gd name="T8" fmla="*/ 5 w 32"/>
                <a:gd name="T9" fmla="*/ 3 h 24"/>
                <a:gd name="T10" fmla="*/ 5 w 32"/>
                <a:gd name="T11" fmla="*/ 3 h 24"/>
                <a:gd name="T12" fmla="*/ 0 w 32"/>
                <a:gd name="T13" fmla="*/ 0 h 24"/>
                <a:gd name="T14" fmla="*/ 0 w 32"/>
                <a:gd name="T15" fmla="*/ 0 h 24"/>
                <a:gd name="T16" fmla="*/ 3 w 32"/>
                <a:gd name="T17" fmla="*/ 6 h 24"/>
                <a:gd name="T18" fmla="*/ 3 w 32"/>
                <a:gd name="T19" fmla="*/ 6 h 24"/>
                <a:gd name="T20" fmla="*/ 14 w 32"/>
                <a:gd name="T21" fmla="*/ 15 h 24"/>
                <a:gd name="T22" fmla="*/ 14 w 32"/>
                <a:gd name="T23" fmla="*/ 15 h 24"/>
                <a:gd name="T24" fmla="*/ 26 w 32"/>
                <a:gd name="T25" fmla="*/ 21 h 24"/>
                <a:gd name="T26" fmla="*/ 26 w 32"/>
                <a:gd name="T27" fmla="*/ 21 h 24"/>
                <a:gd name="T28" fmla="*/ 31 w 32"/>
                <a:gd name="T29" fmla="*/ 23 h 24"/>
                <a:gd name="T30" fmla="*/ 31 w 32"/>
                <a:gd name="T31" fmla="*/ 23 h 24"/>
                <a:gd name="T32" fmla="*/ 28 w 32"/>
                <a:gd name="T3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4">
                  <a:moveTo>
                    <a:pt x="28" y="18"/>
                  </a:moveTo>
                  <a:lnTo>
                    <a:pt x="28" y="18"/>
                  </a:lnTo>
                  <a:lnTo>
                    <a:pt x="17" y="9"/>
                  </a:lnTo>
                  <a:lnTo>
                    <a:pt x="17" y="9"/>
                  </a:lnTo>
                  <a:lnTo>
                    <a:pt x="5" y="3"/>
                  </a:lnTo>
                  <a:lnTo>
                    <a:pt x="5" y="3"/>
                  </a:lnTo>
                  <a:lnTo>
                    <a:pt x="0" y="0"/>
                  </a:lnTo>
                  <a:lnTo>
                    <a:pt x="0" y="0"/>
                  </a:lnTo>
                  <a:lnTo>
                    <a:pt x="3" y="6"/>
                  </a:lnTo>
                  <a:lnTo>
                    <a:pt x="3" y="6"/>
                  </a:lnTo>
                  <a:lnTo>
                    <a:pt x="14" y="15"/>
                  </a:lnTo>
                  <a:lnTo>
                    <a:pt x="14" y="15"/>
                  </a:lnTo>
                  <a:lnTo>
                    <a:pt x="26" y="21"/>
                  </a:lnTo>
                  <a:lnTo>
                    <a:pt x="26" y="21"/>
                  </a:lnTo>
                  <a:lnTo>
                    <a:pt x="31" y="23"/>
                  </a:lnTo>
                  <a:lnTo>
                    <a:pt x="31" y="23"/>
                  </a:lnTo>
                  <a:lnTo>
                    <a:pt x="2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144"/>
            <p:cNvSpPr>
              <a:spLocks noChangeArrowheads="1"/>
            </p:cNvSpPr>
            <p:nvPr/>
          </p:nvSpPr>
          <p:spPr bwMode="auto">
            <a:xfrm>
              <a:off x="9280525" y="2541588"/>
              <a:ext cx="11113" cy="7937"/>
            </a:xfrm>
            <a:custGeom>
              <a:avLst/>
              <a:gdLst>
                <a:gd name="T0" fmla="*/ 28 w 32"/>
                <a:gd name="T1" fmla="*/ 17 h 24"/>
                <a:gd name="T2" fmla="*/ 28 w 32"/>
                <a:gd name="T3" fmla="*/ 17 h 24"/>
                <a:gd name="T4" fmla="*/ 17 w 32"/>
                <a:gd name="T5" fmla="*/ 8 h 24"/>
                <a:gd name="T6" fmla="*/ 17 w 32"/>
                <a:gd name="T7" fmla="*/ 8 h 24"/>
                <a:gd name="T8" fmla="*/ 5 w 32"/>
                <a:gd name="T9" fmla="*/ 2 h 24"/>
                <a:gd name="T10" fmla="*/ 5 w 32"/>
                <a:gd name="T11" fmla="*/ 2 h 24"/>
                <a:gd name="T12" fmla="*/ 0 w 32"/>
                <a:gd name="T13" fmla="*/ 0 h 24"/>
                <a:gd name="T14" fmla="*/ 0 w 32"/>
                <a:gd name="T15" fmla="*/ 0 h 24"/>
                <a:gd name="T16" fmla="*/ 3 w 32"/>
                <a:gd name="T17" fmla="*/ 5 h 24"/>
                <a:gd name="T18" fmla="*/ 3 w 32"/>
                <a:gd name="T19" fmla="*/ 5 h 24"/>
                <a:gd name="T20" fmla="*/ 14 w 32"/>
                <a:gd name="T21" fmla="*/ 14 h 24"/>
                <a:gd name="T22" fmla="*/ 14 w 32"/>
                <a:gd name="T23" fmla="*/ 14 h 24"/>
                <a:gd name="T24" fmla="*/ 26 w 32"/>
                <a:gd name="T25" fmla="*/ 20 h 24"/>
                <a:gd name="T26" fmla="*/ 26 w 32"/>
                <a:gd name="T27" fmla="*/ 20 h 24"/>
                <a:gd name="T28" fmla="*/ 31 w 32"/>
                <a:gd name="T29" fmla="*/ 23 h 24"/>
                <a:gd name="T30" fmla="*/ 31 w 32"/>
                <a:gd name="T31" fmla="*/ 23 h 24"/>
                <a:gd name="T32" fmla="*/ 28 w 32"/>
                <a:gd name="T3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4">
                  <a:moveTo>
                    <a:pt x="28" y="17"/>
                  </a:moveTo>
                  <a:lnTo>
                    <a:pt x="28" y="17"/>
                  </a:lnTo>
                  <a:lnTo>
                    <a:pt x="17" y="8"/>
                  </a:lnTo>
                  <a:lnTo>
                    <a:pt x="17" y="8"/>
                  </a:lnTo>
                  <a:lnTo>
                    <a:pt x="5" y="2"/>
                  </a:lnTo>
                  <a:lnTo>
                    <a:pt x="5" y="2"/>
                  </a:lnTo>
                  <a:lnTo>
                    <a:pt x="0" y="0"/>
                  </a:lnTo>
                  <a:lnTo>
                    <a:pt x="0" y="0"/>
                  </a:lnTo>
                  <a:lnTo>
                    <a:pt x="3" y="5"/>
                  </a:lnTo>
                  <a:lnTo>
                    <a:pt x="3" y="5"/>
                  </a:lnTo>
                  <a:lnTo>
                    <a:pt x="14" y="14"/>
                  </a:lnTo>
                  <a:lnTo>
                    <a:pt x="14" y="14"/>
                  </a:lnTo>
                  <a:lnTo>
                    <a:pt x="26" y="20"/>
                  </a:lnTo>
                  <a:lnTo>
                    <a:pt x="26" y="20"/>
                  </a:lnTo>
                  <a:lnTo>
                    <a:pt x="31" y="23"/>
                  </a:lnTo>
                  <a:lnTo>
                    <a:pt x="31" y="23"/>
                  </a:lnTo>
                  <a:lnTo>
                    <a:pt x="28"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145"/>
            <p:cNvSpPr>
              <a:spLocks noChangeArrowheads="1"/>
            </p:cNvSpPr>
            <p:nvPr/>
          </p:nvSpPr>
          <p:spPr bwMode="auto">
            <a:xfrm>
              <a:off x="9280525" y="2555875"/>
              <a:ext cx="11113" cy="7938"/>
            </a:xfrm>
            <a:custGeom>
              <a:avLst/>
              <a:gdLst>
                <a:gd name="T0" fmla="*/ 17 w 32"/>
                <a:gd name="T1" fmla="*/ 6 h 21"/>
                <a:gd name="T2" fmla="*/ 17 w 32"/>
                <a:gd name="T3" fmla="*/ 6 h 21"/>
                <a:gd name="T4" fmla="*/ 5 w 32"/>
                <a:gd name="T5" fmla="*/ 0 h 21"/>
                <a:gd name="T6" fmla="*/ 5 w 32"/>
                <a:gd name="T7" fmla="*/ 0 h 21"/>
                <a:gd name="T8" fmla="*/ 0 w 32"/>
                <a:gd name="T9" fmla="*/ 0 h 21"/>
                <a:gd name="T10" fmla="*/ 0 w 32"/>
                <a:gd name="T11" fmla="*/ 0 h 21"/>
                <a:gd name="T12" fmla="*/ 3 w 32"/>
                <a:gd name="T13" fmla="*/ 6 h 21"/>
                <a:gd name="T14" fmla="*/ 3 w 32"/>
                <a:gd name="T15" fmla="*/ 6 h 21"/>
                <a:gd name="T16" fmla="*/ 14 w 32"/>
                <a:gd name="T17" fmla="*/ 14 h 21"/>
                <a:gd name="T18" fmla="*/ 14 w 32"/>
                <a:gd name="T19" fmla="*/ 14 h 21"/>
                <a:gd name="T20" fmla="*/ 26 w 32"/>
                <a:gd name="T21" fmla="*/ 20 h 21"/>
                <a:gd name="T22" fmla="*/ 26 w 32"/>
                <a:gd name="T23" fmla="*/ 20 h 21"/>
                <a:gd name="T24" fmla="*/ 31 w 32"/>
                <a:gd name="T25" fmla="*/ 20 h 21"/>
                <a:gd name="T26" fmla="*/ 31 w 32"/>
                <a:gd name="T27" fmla="*/ 20 h 21"/>
                <a:gd name="T28" fmla="*/ 28 w 32"/>
                <a:gd name="T29" fmla="*/ 14 h 21"/>
                <a:gd name="T30" fmla="*/ 28 w 32"/>
                <a:gd name="T31" fmla="*/ 14 h 21"/>
                <a:gd name="T32" fmla="*/ 17 w 32"/>
                <a:gd name="T3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17" y="6"/>
                  </a:move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lnTo>
                    <a:pt x="28" y="14"/>
                  </a:lnTo>
                  <a:lnTo>
                    <a:pt x="17"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146"/>
            <p:cNvSpPr>
              <a:spLocks noChangeArrowheads="1"/>
            </p:cNvSpPr>
            <p:nvPr/>
          </p:nvSpPr>
          <p:spPr bwMode="auto">
            <a:xfrm>
              <a:off x="8956675" y="2576513"/>
              <a:ext cx="128588" cy="90487"/>
            </a:xfrm>
            <a:custGeom>
              <a:avLst/>
              <a:gdLst>
                <a:gd name="T0" fmla="*/ 0 w 358"/>
                <a:gd name="T1" fmla="*/ 12 h 250"/>
                <a:gd name="T2" fmla="*/ 0 w 358"/>
                <a:gd name="T3" fmla="*/ 12 h 250"/>
                <a:gd name="T4" fmla="*/ 5 w 358"/>
                <a:gd name="T5" fmla="*/ 112 h 250"/>
                <a:gd name="T6" fmla="*/ 5 w 358"/>
                <a:gd name="T7" fmla="*/ 112 h 250"/>
                <a:gd name="T8" fmla="*/ 11 w 358"/>
                <a:gd name="T9" fmla="*/ 20 h 250"/>
                <a:gd name="T10" fmla="*/ 11 w 358"/>
                <a:gd name="T11" fmla="*/ 20 h 250"/>
                <a:gd name="T12" fmla="*/ 88 w 358"/>
                <a:gd name="T13" fmla="*/ 77 h 250"/>
                <a:gd name="T14" fmla="*/ 134 w 358"/>
                <a:gd name="T15" fmla="*/ 106 h 250"/>
                <a:gd name="T16" fmla="*/ 177 w 358"/>
                <a:gd name="T17" fmla="*/ 138 h 250"/>
                <a:gd name="T18" fmla="*/ 223 w 358"/>
                <a:gd name="T19" fmla="*/ 166 h 250"/>
                <a:gd name="T20" fmla="*/ 266 w 358"/>
                <a:gd name="T21" fmla="*/ 195 h 250"/>
                <a:gd name="T22" fmla="*/ 266 w 358"/>
                <a:gd name="T23" fmla="*/ 195 h 250"/>
                <a:gd name="T24" fmla="*/ 357 w 358"/>
                <a:gd name="T25" fmla="*/ 249 h 250"/>
                <a:gd name="T26" fmla="*/ 357 w 358"/>
                <a:gd name="T27" fmla="*/ 249 h 250"/>
                <a:gd name="T28" fmla="*/ 272 w 358"/>
                <a:gd name="T29" fmla="*/ 183 h 250"/>
                <a:gd name="T30" fmla="*/ 229 w 358"/>
                <a:gd name="T31" fmla="*/ 155 h 250"/>
                <a:gd name="T32" fmla="*/ 186 w 358"/>
                <a:gd name="T33" fmla="*/ 123 h 250"/>
                <a:gd name="T34" fmla="*/ 143 w 358"/>
                <a:gd name="T35" fmla="*/ 94 h 250"/>
                <a:gd name="T36" fmla="*/ 97 w 358"/>
                <a:gd name="T37" fmla="*/ 63 h 250"/>
                <a:gd name="T38" fmla="*/ 97 w 358"/>
                <a:gd name="T39" fmla="*/ 63 h 250"/>
                <a:gd name="T40" fmla="*/ 8 w 358"/>
                <a:gd name="T41" fmla="*/ 6 h 250"/>
                <a:gd name="T42" fmla="*/ 0 w 358"/>
                <a:gd name="T43" fmla="*/ 0 h 250"/>
                <a:gd name="T44" fmla="*/ 0 w 358"/>
                <a:gd name="T45"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8" h="250">
                  <a:moveTo>
                    <a:pt x="0" y="12"/>
                  </a:moveTo>
                  <a:lnTo>
                    <a:pt x="0" y="12"/>
                  </a:lnTo>
                  <a:lnTo>
                    <a:pt x="5" y="112"/>
                  </a:lnTo>
                  <a:lnTo>
                    <a:pt x="5" y="112"/>
                  </a:lnTo>
                  <a:lnTo>
                    <a:pt x="11" y="20"/>
                  </a:lnTo>
                  <a:lnTo>
                    <a:pt x="11" y="20"/>
                  </a:lnTo>
                  <a:lnTo>
                    <a:pt x="88" y="77"/>
                  </a:lnTo>
                  <a:lnTo>
                    <a:pt x="134" y="106"/>
                  </a:lnTo>
                  <a:lnTo>
                    <a:pt x="177" y="138"/>
                  </a:lnTo>
                  <a:lnTo>
                    <a:pt x="223" y="166"/>
                  </a:lnTo>
                  <a:lnTo>
                    <a:pt x="266" y="195"/>
                  </a:lnTo>
                  <a:lnTo>
                    <a:pt x="266" y="195"/>
                  </a:lnTo>
                  <a:lnTo>
                    <a:pt x="357" y="249"/>
                  </a:lnTo>
                  <a:lnTo>
                    <a:pt x="357" y="249"/>
                  </a:lnTo>
                  <a:lnTo>
                    <a:pt x="272" y="183"/>
                  </a:lnTo>
                  <a:lnTo>
                    <a:pt x="229" y="155"/>
                  </a:lnTo>
                  <a:lnTo>
                    <a:pt x="186" y="123"/>
                  </a:lnTo>
                  <a:lnTo>
                    <a:pt x="143" y="94"/>
                  </a:lnTo>
                  <a:lnTo>
                    <a:pt x="97" y="63"/>
                  </a:lnTo>
                  <a:lnTo>
                    <a:pt x="97" y="63"/>
                  </a:lnTo>
                  <a:lnTo>
                    <a:pt x="8" y="6"/>
                  </a:lnTo>
                  <a:lnTo>
                    <a:pt x="0" y="0"/>
                  </a:lnTo>
                  <a:lnTo>
                    <a:pt x="0" y="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147"/>
            <p:cNvSpPr>
              <a:spLocks noChangeArrowheads="1"/>
            </p:cNvSpPr>
            <p:nvPr/>
          </p:nvSpPr>
          <p:spPr bwMode="auto">
            <a:xfrm>
              <a:off x="9159875" y="2717800"/>
              <a:ext cx="165100" cy="146050"/>
            </a:xfrm>
            <a:custGeom>
              <a:avLst/>
              <a:gdLst>
                <a:gd name="T0" fmla="*/ 343 w 459"/>
                <a:gd name="T1" fmla="*/ 220 h 404"/>
                <a:gd name="T2" fmla="*/ 286 w 459"/>
                <a:gd name="T3" fmla="*/ 183 h 404"/>
                <a:gd name="T4" fmla="*/ 286 w 459"/>
                <a:gd name="T5" fmla="*/ 183 h 404"/>
                <a:gd name="T6" fmla="*/ 232 w 459"/>
                <a:gd name="T7" fmla="*/ 143 h 404"/>
                <a:gd name="T8" fmla="*/ 232 w 459"/>
                <a:gd name="T9" fmla="*/ 143 h 404"/>
                <a:gd name="T10" fmla="*/ 175 w 459"/>
                <a:gd name="T11" fmla="*/ 105 h 404"/>
                <a:gd name="T12" fmla="*/ 175 w 459"/>
                <a:gd name="T13" fmla="*/ 105 h 404"/>
                <a:gd name="T14" fmla="*/ 117 w 459"/>
                <a:gd name="T15" fmla="*/ 71 h 404"/>
                <a:gd name="T16" fmla="*/ 89 w 459"/>
                <a:gd name="T17" fmla="*/ 51 h 404"/>
                <a:gd name="T18" fmla="*/ 89 w 459"/>
                <a:gd name="T19" fmla="*/ 51 h 404"/>
                <a:gd name="T20" fmla="*/ 60 w 459"/>
                <a:gd name="T21" fmla="*/ 34 h 404"/>
                <a:gd name="T22" fmla="*/ 60 w 459"/>
                <a:gd name="T23" fmla="*/ 34 h 404"/>
                <a:gd name="T24" fmla="*/ 0 w 459"/>
                <a:gd name="T25" fmla="*/ 0 h 404"/>
                <a:gd name="T26" fmla="*/ 0 w 459"/>
                <a:gd name="T27" fmla="*/ 0 h 404"/>
                <a:gd name="T28" fmla="*/ 54 w 459"/>
                <a:gd name="T29" fmla="*/ 40 h 404"/>
                <a:gd name="T30" fmla="*/ 54 w 459"/>
                <a:gd name="T31" fmla="*/ 40 h 404"/>
                <a:gd name="T32" fmla="*/ 83 w 459"/>
                <a:gd name="T33" fmla="*/ 60 h 404"/>
                <a:gd name="T34" fmla="*/ 112 w 459"/>
                <a:gd name="T35" fmla="*/ 80 h 404"/>
                <a:gd name="T36" fmla="*/ 112 w 459"/>
                <a:gd name="T37" fmla="*/ 80 h 404"/>
                <a:gd name="T38" fmla="*/ 166 w 459"/>
                <a:gd name="T39" fmla="*/ 120 h 404"/>
                <a:gd name="T40" fmla="*/ 166 w 459"/>
                <a:gd name="T41" fmla="*/ 120 h 404"/>
                <a:gd name="T42" fmla="*/ 223 w 459"/>
                <a:gd name="T43" fmla="*/ 157 h 404"/>
                <a:gd name="T44" fmla="*/ 223 w 459"/>
                <a:gd name="T45" fmla="*/ 157 h 404"/>
                <a:gd name="T46" fmla="*/ 278 w 459"/>
                <a:gd name="T47" fmla="*/ 194 h 404"/>
                <a:gd name="T48" fmla="*/ 335 w 459"/>
                <a:gd name="T49" fmla="*/ 234 h 404"/>
                <a:gd name="T50" fmla="*/ 335 w 459"/>
                <a:gd name="T51" fmla="*/ 234 h 404"/>
                <a:gd name="T52" fmla="*/ 447 w 459"/>
                <a:gd name="T53" fmla="*/ 306 h 404"/>
                <a:gd name="T54" fmla="*/ 447 w 459"/>
                <a:gd name="T55" fmla="*/ 306 h 404"/>
                <a:gd name="T56" fmla="*/ 449 w 459"/>
                <a:gd name="T57" fmla="*/ 355 h 404"/>
                <a:gd name="T58" fmla="*/ 449 w 459"/>
                <a:gd name="T59" fmla="*/ 355 h 404"/>
                <a:gd name="T60" fmla="*/ 452 w 459"/>
                <a:gd name="T61" fmla="*/ 403 h 404"/>
                <a:gd name="T62" fmla="*/ 452 w 459"/>
                <a:gd name="T63" fmla="*/ 403 h 404"/>
                <a:gd name="T64" fmla="*/ 455 w 459"/>
                <a:gd name="T65" fmla="*/ 355 h 404"/>
                <a:gd name="T66" fmla="*/ 455 w 459"/>
                <a:gd name="T67" fmla="*/ 355 h 404"/>
                <a:gd name="T68" fmla="*/ 458 w 459"/>
                <a:gd name="T69" fmla="*/ 303 h 404"/>
                <a:gd name="T70" fmla="*/ 458 w 459"/>
                <a:gd name="T71" fmla="*/ 300 h 404"/>
                <a:gd name="T72" fmla="*/ 455 w 459"/>
                <a:gd name="T73" fmla="*/ 300 h 404"/>
                <a:gd name="T74" fmla="*/ 455 w 459"/>
                <a:gd name="T75" fmla="*/ 300 h 404"/>
                <a:gd name="T76" fmla="*/ 343 w 459"/>
                <a:gd name="T77" fmla="*/ 22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404">
                  <a:moveTo>
                    <a:pt x="343" y="220"/>
                  </a:moveTo>
                  <a:lnTo>
                    <a:pt x="286" y="183"/>
                  </a:lnTo>
                  <a:lnTo>
                    <a:pt x="286" y="183"/>
                  </a:lnTo>
                  <a:lnTo>
                    <a:pt x="232" y="143"/>
                  </a:lnTo>
                  <a:lnTo>
                    <a:pt x="232" y="143"/>
                  </a:lnTo>
                  <a:lnTo>
                    <a:pt x="175" y="105"/>
                  </a:lnTo>
                  <a:lnTo>
                    <a:pt x="175" y="105"/>
                  </a:lnTo>
                  <a:lnTo>
                    <a:pt x="117" y="71"/>
                  </a:lnTo>
                  <a:lnTo>
                    <a:pt x="89" y="51"/>
                  </a:lnTo>
                  <a:lnTo>
                    <a:pt x="89" y="51"/>
                  </a:lnTo>
                  <a:lnTo>
                    <a:pt x="60" y="34"/>
                  </a:lnTo>
                  <a:lnTo>
                    <a:pt x="60" y="34"/>
                  </a:lnTo>
                  <a:lnTo>
                    <a:pt x="0" y="0"/>
                  </a:lnTo>
                  <a:lnTo>
                    <a:pt x="0" y="0"/>
                  </a:lnTo>
                  <a:lnTo>
                    <a:pt x="54" y="40"/>
                  </a:lnTo>
                  <a:lnTo>
                    <a:pt x="54" y="40"/>
                  </a:lnTo>
                  <a:lnTo>
                    <a:pt x="83" y="60"/>
                  </a:lnTo>
                  <a:lnTo>
                    <a:pt x="112" y="80"/>
                  </a:lnTo>
                  <a:lnTo>
                    <a:pt x="112" y="80"/>
                  </a:lnTo>
                  <a:lnTo>
                    <a:pt x="166" y="120"/>
                  </a:lnTo>
                  <a:lnTo>
                    <a:pt x="166" y="120"/>
                  </a:lnTo>
                  <a:lnTo>
                    <a:pt x="223" y="157"/>
                  </a:lnTo>
                  <a:lnTo>
                    <a:pt x="223" y="157"/>
                  </a:lnTo>
                  <a:lnTo>
                    <a:pt x="278" y="194"/>
                  </a:lnTo>
                  <a:lnTo>
                    <a:pt x="335" y="234"/>
                  </a:lnTo>
                  <a:lnTo>
                    <a:pt x="335" y="234"/>
                  </a:lnTo>
                  <a:lnTo>
                    <a:pt x="447" y="306"/>
                  </a:lnTo>
                  <a:lnTo>
                    <a:pt x="447" y="306"/>
                  </a:lnTo>
                  <a:lnTo>
                    <a:pt x="449" y="355"/>
                  </a:lnTo>
                  <a:lnTo>
                    <a:pt x="449" y="355"/>
                  </a:lnTo>
                  <a:lnTo>
                    <a:pt x="452" y="403"/>
                  </a:lnTo>
                  <a:lnTo>
                    <a:pt x="452" y="403"/>
                  </a:lnTo>
                  <a:lnTo>
                    <a:pt x="455" y="355"/>
                  </a:lnTo>
                  <a:lnTo>
                    <a:pt x="455" y="355"/>
                  </a:lnTo>
                  <a:lnTo>
                    <a:pt x="458" y="303"/>
                  </a:lnTo>
                  <a:lnTo>
                    <a:pt x="458" y="300"/>
                  </a:lnTo>
                  <a:lnTo>
                    <a:pt x="455" y="300"/>
                  </a:lnTo>
                  <a:lnTo>
                    <a:pt x="455" y="300"/>
                  </a:lnTo>
                  <a:lnTo>
                    <a:pt x="343"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148"/>
            <p:cNvSpPr>
              <a:spLocks noChangeArrowheads="1"/>
            </p:cNvSpPr>
            <p:nvPr/>
          </p:nvSpPr>
          <p:spPr bwMode="auto">
            <a:xfrm>
              <a:off x="8956675" y="2535238"/>
              <a:ext cx="366713" cy="284162"/>
            </a:xfrm>
            <a:custGeom>
              <a:avLst/>
              <a:gdLst>
                <a:gd name="T0" fmla="*/ 0 w 1018"/>
                <a:gd name="T1" fmla="*/ 0 h 791"/>
                <a:gd name="T2" fmla="*/ 0 w 1018"/>
                <a:gd name="T3" fmla="*/ 5 h 791"/>
                <a:gd name="T4" fmla="*/ 0 w 1018"/>
                <a:gd name="T5" fmla="*/ 57 h 791"/>
                <a:gd name="T6" fmla="*/ 3 w 1018"/>
                <a:gd name="T7" fmla="*/ 108 h 791"/>
                <a:gd name="T8" fmla="*/ 6 w 1018"/>
                <a:gd name="T9" fmla="*/ 57 h 791"/>
                <a:gd name="T10" fmla="*/ 6 w 1018"/>
                <a:gd name="T11" fmla="*/ 14 h 791"/>
                <a:gd name="T12" fmla="*/ 63 w 1018"/>
                <a:gd name="T13" fmla="*/ 54 h 791"/>
                <a:gd name="T14" fmla="*/ 126 w 1018"/>
                <a:gd name="T15" fmla="*/ 97 h 791"/>
                <a:gd name="T16" fmla="*/ 249 w 1018"/>
                <a:gd name="T17" fmla="*/ 186 h 791"/>
                <a:gd name="T18" fmla="*/ 375 w 1018"/>
                <a:gd name="T19" fmla="*/ 272 h 791"/>
                <a:gd name="T20" fmla="*/ 501 w 1018"/>
                <a:gd name="T21" fmla="*/ 357 h 791"/>
                <a:gd name="T22" fmla="*/ 627 w 1018"/>
                <a:gd name="T23" fmla="*/ 444 h 791"/>
                <a:gd name="T24" fmla="*/ 756 w 1018"/>
                <a:gd name="T25" fmla="*/ 527 h 791"/>
                <a:gd name="T26" fmla="*/ 882 w 1018"/>
                <a:gd name="T27" fmla="*/ 610 h 791"/>
                <a:gd name="T28" fmla="*/ 948 w 1018"/>
                <a:gd name="T29" fmla="*/ 650 h 791"/>
                <a:gd name="T30" fmla="*/ 1011 w 1018"/>
                <a:gd name="T31" fmla="*/ 690 h 791"/>
                <a:gd name="T32" fmla="*/ 1011 w 1018"/>
                <a:gd name="T33" fmla="*/ 739 h 791"/>
                <a:gd name="T34" fmla="*/ 1014 w 1018"/>
                <a:gd name="T35" fmla="*/ 790 h 791"/>
                <a:gd name="T36" fmla="*/ 1017 w 1018"/>
                <a:gd name="T37" fmla="*/ 739 h 791"/>
                <a:gd name="T38" fmla="*/ 1017 w 1018"/>
                <a:gd name="T39" fmla="*/ 687 h 791"/>
                <a:gd name="T40" fmla="*/ 1017 w 1018"/>
                <a:gd name="T41" fmla="*/ 687 h 791"/>
                <a:gd name="T42" fmla="*/ 1017 w 1018"/>
                <a:gd name="T43" fmla="*/ 684 h 791"/>
                <a:gd name="T44" fmla="*/ 954 w 1018"/>
                <a:gd name="T45" fmla="*/ 641 h 791"/>
                <a:gd name="T46" fmla="*/ 891 w 1018"/>
                <a:gd name="T47" fmla="*/ 595 h 791"/>
                <a:gd name="T48" fmla="*/ 768 w 1018"/>
                <a:gd name="T49" fmla="*/ 509 h 791"/>
                <a:gd name="T50" fmla="*/ 642 w 1018"/>
                <a:gd name="T51" fmla="*/ 423 h 791"/>
                <a:gd name="T52" fmla="*/ 516 w 1018"/>
                <a:gd name="T53" fmla="*/ 338 h 791"/>
                <a:gd name="T54" fmla="*/ 390 w 1018"/>
                <a:gd name="T55" fmla="*/ 252 h 791"/>
                <a:gd name="T56" fmla="*/ 261 w 1018"/>
                <a:gd name="T57" fmla="*/ 169 h 791"/>
                <a:gd name="T58" fmla="*/ 135 w 1018"/>
                <a:gd name="T59" fmla="*/ 85 h 791"/>
                <a:gd name="T60" fmla="*/ 69 w 1018"/>
                <a:gd name="T61" fmla="*/ 43 h 791"/>
                <a:gd name="T62" fmla="*/ 6 w 1018"/>
                <a:gd name="T63" fmla="*/ 3 h 791"/>
                <a:gd name="T64" fmla="*/ 0 w 1018"/>
                <a:gd name="T6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8" h="791">
                  <a:moveTo>
                    <a:pt x="0" y="0"/>
                  </a:moveTo>
                  <a:lnTo>
                    <a:pt x="0" y="5"/>
                  </a:lnTo>
                  <a:lnTo>
                    <a:pt x="0" y="57"/>
                  </a:lnTo>
                  <a:lnTo>
                    <a:pt x="3" y="108"/>
                  </a:lnTo>
                  <a:lnTo>
                    <a:pt x="6" y="57"/>
                  </a:lnTo>
                  <a:lnTo>
                    <a:pt x="6" y="14"/>
                  </a:lnTo>
                  <a:lnTo>
                    <a:pt x="63" y="54"/>
                  </a:lnTo>
                  <a:lnTo>
                    <a:pt x="126" y="97"/>
                  </a:lnTo>
                  <a:lnTo>
                    <a:pt x="249" y="186"/>
                  </a:lnTo>
                  <a:lnTo>
                    <a:pt x="375" y="272"/>
                  </a:lnTo>
                  <a:lnTo>
                    <a:pt x="501" y="357"/>
                  </a:lnTo>
                  <a:lnTo>
                    <a:pt x="627" y="444"/>
                  </a:lnTo>
                  <a:lnTo>
                    <a:pt x="756" y="527"/>
                  </a:lnTo>
                  <a:lnTo>
                    <a:pt x="882" y="610"/>
                  </a:lnTo>
                  <a:lnTo>
                    <a:pt x="948" y="650"/>
                  </a:lnTo>
                  <a:lnTo>
                    <a:pt x="1011" y="690"/>
                  </a:lnTo>
                  <a:lnTo>
                    <a:pt x="1011" y="739"/>
                  </a:lnTo>
                  <a:lnTo>
                    <a:pt x="1014" y="790"/>
                  </a:lnTo>
                  <a:lnTo>
                    <a:pt x="1017" y="739"/>
                  </a:lnTo>
                  <a:lnTo>
                    <a:pt x="1017" y="687"/>
                  </a:lnTo>
                  <a:lnTo>
                    <a:pt x="1017" y="687"/>
                  </a:lnTo>
                  <a:lnTo>
                    <a:pt x="1017" y="684"/>
                  </a:lnTo>
                  <a:lnTo>
                    <a:pt x="954" y="641"/>
                  </a:lnTo>
                  <a:lnTo>
                    <a:pt x="891" y="595"/>
                  </a:lnTo>
                  <a:lnTo>
                    <a:pt x="768" y="509"/>
                  </a:lnTo>
                  <a:lnTo>
                    <a:pt x="642" y="423"/>
                  </a:lnTo>
                  <a:lnTo>
                    <a:pt x="516" y="338"/>
                  </a:lnTo>
                  <a:lnTo>
                    <a:pt x="390" y="252"/>
                  </a:lnTo>
                  <a:lnTo>
                    <a:pt x="261" y="169"/>
                  </a:lnTo>
                  <a:lnTo>
                    <a:pt x="135" y="85"/>
                  </a:lnTo>
                  <a:lnTo>
                    <a:pt x="69" y="43"/>
                  </a:lnTo>
                  <a:lnTo>
                    <a:pt x="6" y="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149"/>
            <p:cNvSpPr>
              <a:spLocks noChangeArrowheads="1"/>
            </p:cNvSpPr>
            <p:nvPr/>
          </p:nvSpPr>
          <p:spPr bwMode="auto">
            <a:xfrm>
              <a:off x="8955088" y="2619375"/>
              <a:ext cx="88900" cy="100013"/>
            </a:xfrm>
            <a:custGeom>
              <a:avLst/>
              <a:gdLst>
                <a:gd name="T0" fmla="*/ 157 w 247"/>
                <a:gd name="T1" fmla="*/ 221 h 276"/>
                <a:gd name="T2" fmla="*/ 157 w 247"/>
                <a:gd name="T3" fmla="*/ 221 h 276"/>
                <a:gd name="T4" fmla="*/ 209 w 247"/>
                <a:gd name="T5" fmla="*/ 255 h 276"/>
                <a:gd name="T6" fmla="*/ 209 w 247"/>
                <a:gd name="T7" fmla="*/ 255 h 276"/>
                <a:gd name="T8" fmla="*/ 160 w 247"/>
                <a:gd name="T9" fmla="*/ 218 h 276"/>
                <a:gd name="T10" fmla="*/ 160 w 247"/>
                <a:gd name="T11" fmla="*/ 218 h 276"/>
                <a:gd name="T12" fmla="*/ 111 w 247"/>
                <a:gd name="T13" fmla="*/ 181 h 276"/>
                <a:gd name="T14" fmla="*/ 111 w 247"/>
                <a:gd name="T15" fmla="*/ 181 h 276"/>
                <a:gd name="T16" fmla="*/ 17 w 247"/>
                <a:gd name="T17" fmla="*/ 115 h 276"/>
                <a:gd name="T18" fmla="*/ 17 w 247"/>
                <a:gd name="T19" fmla="*/ 115 h 276"/>
                <a:gd name="T20" fmla="*/ 17 w 247"/>
                <a:gd name="T21" fmla="*/ 32 h 276"/>
                <a:gd name="T22" fmla="*/ 17 w 247"/>
                <a:gd name="T23" fmla="*/ 32 h 276"/>
                <a:gd name="T24" fmla="*/ 63 w 247"/>
                <a:gd name="T25" fmla="*/ 63 h 276"/>
                <a:gd name="T26" fmla="*/ 63 w 247"/>
                <a:gd name="T27" fmla="*/ 63 h 276"/>
                <a:gd name="T28" fmla="*/ 120 w 247"/>
                <a:gd name="T29" fmla="*/ 101 h 276"/>
                <a:gd name="T30" fmla="*/ 120 w 247"/>
                <a:gd name="T31" fmla="*/ 101 h 276"/>
                <a:gd name="T32" fmla="*/ 237 w 247"/>
                <a:gd name="T33" fmla="*/ 175 h 276"/>
                <a:gd name="T34" fmla="*/ 237 w 247"/>
                <a:gd name="T35" fmla="*/ 175 h 276"/>
                <a:gd name="T36" fmla="*/ 237 w 247"/>
                <a:gd name="T37" fmla="*/ 224 h 276"/>
                <a:gd name="T38" fmla="*/ 237 w 247"/>
                <a:gd name="T39" fmla="*/ 224 h 276"/>
                <a:gd name="T40" fmla="*/ 240 w 247"/>
                <a:gd name="T41" fmla="*/ 275 h 276"/>
                <a:gd name="T42" fmla="*/ 240 w 247"/>
                <a:gd name="T43" fmla="*/ 275 h 276"/>
                <a:gd name="T44" fmla="*/ 243 w 247"/>
                <a:gd name="T45" fmla="*/ 224 h 276"/>
                <a:gd name="T46" fmla="*/ 243 w 247"/>
                <a:gd name="T47" fmla="*/ 224 h 276"/>
                <a:gd name="T48" fmla="*/ 246 w 247"/>
                <a:gd name="T49" fmla="*/ 172 h 276"/>
                <a:gd name="T50" fmla="*/ 246 w 247"/>
                <a:gd name="T51" fmla="*/ 172 h 276"/>
                <a:gd name="T52" fmla="*/ 243 w 247"/>
                <a:gd name="T53" fmla="*/ 169 h 276"/>
                <a:gd name="T54" fmla="*/ 243 w 247"/>
                <a:gd name="T55" fmla="*/ 169 h 276"/>
                <a:gd name="T56" fmla="*/ 129 w 247"/>
                <a:gd name="T57" fmla="*/ 89 h 276"/>
                <a:gd name="T58" fmla="*/ 129 w 247"/>
                <a:gd name="T59" fmla="*/ 89 h 276"/>
                <a:gd name="T60" fmla="*/ 71 w 247"/>
                <a:gd name="T61" fmla="*/ 49 h 276"/>
                <a:gd name="T62" fmla="*/ 71 w 247"/>
                <a:gd name="T63" fmla="*/ 49 h 276"/>
                <a:gd name="T64" fmla="*/ 14 w 247"/>
                <a:gd name="T65" fmla="*/ 9 h 276"/>
                <a:gd name="T66" fmla="*/ 0 w 247"/>
                <a:gd name="T67" fmla="*/ 0 h 276"/>
                <a:gd name="T68" fmla="*/ 0 w 247"/>
                <a:gd name="T69" fmla="*/ 18 h 276"/>
                <a:gd name="T70" fmla="*/ 0 w 247"/>
                <a:gd name="T71" fmla="*/ 18 h 276"/>
                <a:gd name="T72" fmla="*/ 0 w 247"/>
                <a:gd name="T73" fmla="*/ 118 h 276"/>
                <a:gd name="T74" fmla="*/ 0 w 247"/>
                <a:gd name="T75" fmla="*/ 123 h 276"/>
                <a:gd name="T76" fmla="*/ 5 w 247"/>
                <a:gd name="T77" fmla="*/ 123 h 276"/>
                <a:gd name="T78" fmla="*/ 5 w 247"/>
                <a:gd name="T79" fmla="*/ 123 h 276"/>
                <a:gd name="T80" fmla="*/ 105 w 247"/>
                <a:gd name="T81" fmla="*/ 189 h 276"/>
                <a:gd name="T82" fmla="*/ 105 w 247"/>
                <a:gd name="T83" fmla="*/ 189 h 276"/>
                <a:gd name="T84" fmla="*/ 157 w 247"/>
                <a:gd name="T85" fmla="*/ 22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276">
                  <a:moveTo>
                    <a:pt x="157" y="221"/>
                  </a:moveTo>
                  <a:lnTo>
                    <a:pt x="157" y="221"/>
                  </a:lnTo>
                  <a:lnTo>
                    <a:pt x="209" y="255"/>
                  </a:lnTo>
                  <a:lnTo>
                    <a:pt x="209" y="255"/>
                  </a:lnTo>
                  <a:lnTo>
                    <a:pt x="160" y="218"/>
                  </a:lnTo>
                  <a:lnTo>
                    <a:pt x="160" y="218"/>
                  </a:lnTo>
                  <a:lnTo>
                    <a:pt x="111" y="181"/>
                  </a:lnTo>
                  <a:lnTo>
                    <a:pt x="111" y="181"/>
                  </a:lnTo>
                  <a:lnTo>
                    <a:pt x="17" y="115"/>
                  </a:lnTo>
                  <a:lnTo>
                    <a:pt x="17" y="115"/>
                  </a:lnTo>
                  <a:lnTo>
                    <a:pt x="17" y="32"/>
                  </a:lnTo>
                  <a:lnTo>
                    <a:pt x="17" y="32"/>
                  </a:lnTo>
                  <a:lnTo>
                    <a:pt x="63" y="63"/>
                  </a:lnTo>
                  <a:lnTo>
                    <a:pt x="63" y="63"/>
                  </a:lnTo>
                  <a:lnTo>
                    <a:pt x="120" y="101"/>
                  </a:lnTo>
                  <a:lnTo>
                    <a:pt x="120" y="101"/>
                  </a:lnTo>
                  <a:lnTo>
                    <a:pt x="237" y="175"/>
                  </a:lnTo>
                  <a:lnTo>
                    <a:pt x="237" y="175"/>
                  </a:lnTo>
                  <a:lnTo>
                    <a:pt x="237" y="224"/>
                  </a:lnTo>
                  <a:lnTo>
                    <a:pt x="237" y="224"/>
                  </a:lnTo>
                  <a:lnTo>
                    <a:pt x="240" y="275"/>
                  </a:lnTo>
                  <a:lnTo>
                    <a:pt x="240" y="275"/>
                  </a:lnTo>
                  <a:lnTo>
                    <a:pt x="243" y="224"/>
                  </a:lnTo>
                  <a:lnTo>
                    <a:pt x="243" y="224"/>
                  </a:lnTo>
                  <a:lnTo>
                    <a:pt x="246" y="172"/>
                  </a:lnTo>
                  <a:lnTo>
                    <a:pt x="246" y="172"/>
                  </a:lnTo>
                  <a:lnTo>
                    <a:pt x="243" y="169"/>
                  </a:lnTo>
                  <a:lnTo>
                    <a:pt x="243" y="169"/>
                  </a:lnTo>
                  <a:lnTo>
                    <a:pt x="129" y="89"/>
                  </a:lnTo>
                  <a:lnTo>
                    <a:pt x="129" y="89"/>
                  </a:lnTo>
                  <a:lnTo>
                    <a:pt x="71" y="49"/>
                  </a:lnTo>
                  <a:lnTo>
                    <a:pt x="71" y="49"/>
                  </a:lnTo>
                  <a:lnTo>
                    <a:pt x="14" y="9"/>
                  </a:lnTo>
                  <a:lnTo>
                    <a:pt x="0" y="0"/>
                  </a:lnTo>
                  <a:lnTo>
                    <a:pt x="0" y="18"/>
                  </a:lnTo>
                  <a:lnTo>
                    <a:pt x="0" y="18"/>
                  </a:lnTo>
                  <a:lnTo>
                    <a:pt x="0" y="118"/>
                  </a:lnTo>
                  <a:lnTo>
                    <a:pt x="0" y="123"/>
                  </a:lnTo>
                  <a:lnTo>
                    <a:pt x="5" y="123"/>
                  </a:lnTo>
                  <a:lnTo>
                    <a:pt x="5" y="123"/>
                  </a:lnTo>
                  <a:lnTo>
                    <a:pt x="105" y="189"/>
                  </a:lnTo>
                  <a:lnTo>
                    <a:pt x="105" y="189"/>
                  </a:lnTo>
                  <a:lnTo>
                    <a:pt x="157" y="2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150"/>
            <p:cNvSpPr>
              <a:spLocks noChangeArrowheads="1"/>
            </p:cNvSpPr>
            <p:nvPr/>
          </p:nvSpPr>
          <p:spPr bwMode="auto">
            <a:xfrm>
              <a:off x="9144000" y="2747963"/>
              <a:ext cx="85725" cy="96837"/>
            </a:xfrm>
            <a:custGeom>
              <a:avLst/>
              <a:gdLst>
                <a:gd name="T0" fmla="*/ 0 w 238"/>
                <a:gd name="T1" fmla="*/ 60 h 267"/>
                <a:gd name="T2" fmla="*/ 0 w 238"/>
                <a:gd name="T3" fmla="*/ 108 h 267"/>
                <a:gd name="T4" fmla="*/ 0 w 238"/>
                <a:gd name="T5" fmla="*/ 111 h 267"/>
                <a:gd name="T6" fmla="*/ 3 w 238"/>
                <a:gd name="T7" fmla="*/ 111 h 267"/>
                <a:gd name="T8" fmla="*/ 3 w 238"/>
                <a:gd name="T9" fmla="*/ 111 h 267"/>
                <a:gd name="T10" fmla="*/ 54 w 238"/>
                <a:gd name="T11" fmla="*/ 146 h 267"/>
                <a:gd name="T12" fmla="*/ 54 w 238"/>
                <a:gd name="T13" fmla="*/ 146 h 267"/>
                <a:gd name="T14" fmla="*/ 106 w 238"/>
                <a:gd name="T15" fmla="*/ 180 h 267"/>
                <a:gd name="T16" fmla="*/ 106 w 238"/>
                <a:gd name="T17" fmla="*/ 180 h 267"/>
                <a:gd name="T18" fmla="*/ 57 w 238"/>
                <a:gd name="T19" fmla="*/ 143 h 267"/>
                <a:gd name="T20" fmla="*/ 57 w 238"/>
                <a:gd name="T21" fmla="*/ 143 h 267"/>
                <a:gd name="T22" fmla="*/ 6 w 238"/>
                <a:gd name="T23" fmla="*/ 108 h 267"/>
                <a:gd name="T24" fmla="*/ 6 w 238"/>
                <a:gd name="T25" fmla="*/ 60 h 267"/>
                <a:gd name="T26" fmla="*/ 6 w 238"/>
                <a:gd name="T27" fmla="*/ 14 h 267"/>
                <a:gd name="T28" fmla="*/ 60 w 238"/>
                <a:gd name="T29" fmla="*/ 51 h 267"/>
                <a:gd name="T30" fmla="*/ 117 w 238"/>
                <a:gd name="T31" fmla="*/ 88 h 267"/>
                <a:gd name="T32" fmla="*/ 174 w 238"/>
                <a:gd name="T33" fmla="*/ 128 h 267"/>
                <a:gd name="T34" fmla="*/ 235 w 238"/>
                <a:gd name="T35" fmla="*/ 165 h 267"/>
                <a:gd name="T36" fmla="*/ 235 w 238"/>
                <a:gd name="T37" fmla="*/ 165 h 267"/>
                <a:gd name="T38" fmla="*/ 235 w 238"/>
                <a:gd name="T39" fmla="*/ 214 h 267"/>
                <a:gd name="T40" fmla="*/ 235 w 238"/>
                <a:gd name="T41" fmla="*/ 266 h 267"/>
                <a:gd name="T42" fmla="*/ 237 w 238"/>
                <a:gd name="T43" fmla="*/ 214 h 267"/>
                <a:gd name="T44" fmla="*/ 237 w 238"/>
                <a:gd name="T45" fmla="*/ 214 h 267"/>
                <a:gd name="T46" fmla="*/ 237 w 238"/>
                <a:gd name="T47" fmla="*/ 165 h 267"/>
                <a:gd name="T48" fmla="*/ 237 w 238"/>
                <a:gd name="T49" fmla="*/ 163 h 267"/>
                <a:gd name="T50" fmla="*/ 237 w 238"/>
                <a:gd name="T51" fmla="*/ 163 h 267"/>
                <a:gd name="T52" fmla="*/ 180 w 238"/>
                <a:gd name="T53" fmla="*/ 123 h 267"/>
                <a:gd name="T54" fmla="*/ 120 w 238"/>
                <a:gd name="T55" fmla="*/ 82 h 267"/>
                <a:gd name="T56" fmla="*/ 63 w 238"/>
                <a:gd name="T57" fmla="*/ 42 h 267"/>
                <a:gd name="T58" fmla="*/ 6 w 238"/>
                <a:gd name="T59" fmla="*/ 5 h 267"/>
                <a:gd name="T60" fmla="*/ 0 w 238"/>
                <a:gd name="T61" fmla="*/ 0 h 267"/>
                <a:gd name="T62" fmla="*/ 0 w 238"/>
                <a:gd name="T63" fmla="*/ 8 h 267"/>
                <a:gd name="T64" fmla="*/ 0 w 238"/>
                <a:gd name="T65" fmla="*/ 6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 h="267">
                  <a:moveTo>
                    <a:pt x="0" y="60"/>
                  </a:moveTo>
                  <a:lnTo>
                    <a:pt x="0" y="108"/>
                  </a:lnTo>
                  <a:lnTo>
                    <a:pt x="0" y="111"/>
                  </a:lnTo>
                  <a:lnTo>
                    <a:pt x="3" y="111"/>
                  </a:lnTo>
                  <a:lnTo>
                    <a:pt x="3" y="111"/>
                  </a:lnTo>
                  <a:lnTo>
                    <a:pt x="54" y="146"/>
                  </a:lnTo>
                  <a:lnTo>
                    <a:pt x="54" y="146"/>
                  </a:lnTo>
                  <a:lnTo>
                    <a:pt x="106" y="180"/>
                  </a:lnTo>
                  <a:lnTo>
                    <a:pt x="106" y="180"/>
                  </a:lnTo>
                  <a:lnTo>
                    <a:pt x="57" y="143"/>
                  </a:lnTo>
                  <a:lnTo>
                    <a:pt x="57" y="143"/>
                  </a:lnTo>
                  <a:lnTo>
                    <a:pt x="6" y="108"/>
                  </a:lnTo>
                  <a:lnTo>
                    <a:pt x="6" y="60"/>
                  </a:lnTo>
                  <a:lnTo>
                    <a:pt x="6" y="14"/>
                  </a:lnTo>
                  <a:lnTo>
                    <a:pt x="60" y="51"/>
                  </a:lnTo>
                  <a:lnTo>
                    <a:pt x="117" y="88"/>
                  </a:lnTo>
                  <a:lnTo>
                    <a:pt x="174" y="128"/>
                  </a:lnTo>
                  <a:lnTo>
                    <a:pt x="235" y="165"/>
                  </a:lnTo>
                  <a:lnTo>
                    <a:pt x="235" y="165"/>
                  </a:lnTo>
                  <a:lnTo>
                    <a:pt x="235" y="214"/>
                  </a:lnTo>
                  <a:lnTo>
                    <a:pt x="235" y="266"/>
                  </a:lnTo>
                  <a:lnTo>
                    <a:pt x="237" y="214"/>
                  </a:lnTo>
                  <a:lnTo>
                    <a:pt x="237" y="214"/>
                  </a:lnTo>
                  <a:lnTo>
                    <a:pt x="237" y="165"/>
                  </a:lnTo>
                  <a:lnTo>
                    <a:pt x="237" y="163"/>
                  </a:lnTo>
                  <a:lnTo>
                    <a:pt x="237" y="163"/>
                  </a:lnTo>
                  <a:lnTo>
                    <a:pt x="180" y="123"/>
                  </a:lnTo>
                  <a:lnTo>
                    <a:pt x="120" y="82"/>
                  </a:lnTo>
                  <a:lnTo>
                    <a:pt x="63" y="42"/>
                  </a:lnTo>
                  <a:lnTo>
                    <a:pt x="6" y="5"/>
                  </a:lnTo>
                  <a:lnTo>
                    <a:pt x="0" y="0"/>
                  </a:lnTo>
                  <a:lnTo>
                    <a:pt x="0" y="8"/>
                  </a:lnTo>
                  <a:lnTo>
                    <a:pt x="0"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 name="Freeform 151"/>
            <p:cNvSpPr>
              <a:spLocks noChangeArrowheads="1"/>
            </p:cNvSpPr>
            <p:nvPr/>
          </p:nvSpPr>
          <p:spPr bwMode="auto">
            <a:xfrm>
              <a:off x="9236075" y="2809875"/>
              <a:ext cx="88900" cy="96838"/>
            </a:xfrm>
            <a:custGeom>
              <a:avLst/>
              <a:gdLst>
                <a:gd name="T0" fmla="*/ 14 w 247"/>
                <a:gd name="T1" fmla="*/ 23 h 271"/>
                <a:gd name="T2" fmla="*/ 31 w 247"/>
                <a:gd name="T3" fmla="*/ 38 h 271"/>
                <a:gd name="T4" fmla="*/ 31 w 247"/>
                <a:gd name="T5" fmla="*/ 38 h 271"/>
                <a:gd name="T6" fmla="*/ 60 w 247"/>
                <a:gd name="T7" fmla="*/ 57 h 271"/>
                <a:gd name="T8" fmla="*/ 60 w 247"/>
                <a:gd name="T9" fmla="*/ 57 h 271"/>
                <a:gd name="T10" fmla="*/ 120 w 247"/>
                <a:gd name="T11" fmla="*/ 98 h 271"/>
                <a:gd name="T12" fmla="*/ 120 w 247"/>
                <a:gd name="T13" fmla="*/ 98 h 271"/>
                <a:gd name="T14" fmla="*/ 177 w 247"/>
                <a:gd name="T15" fmla="*/ 135 h 271"/>
                <a:gd name="T16" fmla="*/ 177 w 247"/>
                <a:gd name="T17" fmla="*/ 135 h 271"/>
                <a:gd name="T18" fmla="*/ 235 w 247"/>
                <a:gd name="T19" fmla="*/ 172 h 271"/>
                <a:gd name="T20" fmla="*/ 235 w 247"/>
                <a:gd name="T21" fmla="*/ 172 h 271"/>
                <a:gd name="T22" fmla="*/ 240 w 247"/>
                <a:gd name="T23" fmla="*/ 270 h 271"/>
                <a:gd name="T24" fmla="*/ 240 w 247"/>
                <a:gd name="T25" fmla="*/ 270 h 271"/>
                <a:gd name="T26" fmla="*/ 246 w 247"/>
                <a:gd name="T27" fmla="*/ 169 h 271"/>
                <a:gd name="T28" fmla="*/ 246 w 247"/>
                <a:gd name="T29" fmla="*/ 167 h 271"/>
                <a:gd name="T30" fmla="*/ 243 w 247"/>
                <a:gd name="T31" fmla="*/ 164 h 271"/>
                <a:gd name="T32" fmla="*/ 243 w 247"/>
                <a:gd name="T33" fmla="*/ 164 h 271"/>
                <a:gd name="T34" fmla="*/ 186 w 247"/>
                <a:gd name="T35" fmla="*/ 123 h 271"/>
                <a:gd name="T36" fmla="*/ 186 w 247"/>
                <a:gd name="T37" fmla="*/ 123 h 271"/>
                <a:gd name="T38" fmla="*/ 129 w 247"/>
                <a:gd name="T39" fmla="*/ 83 h 271"/>
                <a:gd name="T40" fmla="*/ 129 w 247"/>
                <a:gd name="T41" fmla="*/ 83 h 271"/>
                <a:gd name="T42" fmla="*/ 71 w 247"/>
                <a:gd name="T43" fmla="*/ 43 h 271"/>
                <a:gd name="T44" fmla="*/ 71 w 247"/>
                <a:gd name="T45" fmla="*/ 43 h 271"/>
                <a:gd name="T46" fmla="*/ 40 w 247"/>
                <a:gd name="T47" fmla="*/ 26 h 271"/>
                <a:gd name="T48" fmla="*/ 11 w 247"/>
                <a:gd name="T49" fmla="*/ 6 h 271"/>
                <a:gd name="T50" fmla="*/ 0 w 247"/>
                <a:gd name="T51" fmla="*/ 0 h 271"/>
                <a:gd name="T52" fmla="*/ 0 w 247"/>
                <a:gd name="T53" fmla="*/ 12 h 271"/>
                <a:gd name="T54" fmla="*/ 0 w 247"/>
                <a:gd name="T55" fmla="*/ 12 h 271"/>
                <a:gd name="T56" fmla="*/ 3 w 247"/>
                <a:gd name="T57" fmla="*/ 63 h 271"/>
                <a:gd name="T58" fmla="*/ 3 w 247"/>
                <a:gd name="T59" fmla="*/ 63 h 271"/>
                <a:gd name="T60" fmla="*/ 5 w 247"/>
                <a:gd name="T61" fmla="*/ 112 h 271"/>
                <a:gd name="T62" fmla="*/ 5 w 247"/>
                <a:gd name="T63" fmla="*/ 115 h 271"/>
                <a:gd name="T64" fmla="*/ 5 w 247"/>
                <a:gd name="T65" fmla="*/ 115 h 271"/>
                <a:gd name="T66" fmla="*/ 5 w 247"/>
                <a:gd name="T67" fmla="*/ 115 h 271"/>
                <a:gd name="T68" fmla="*/ 43 w 247"/>
                <a:gd name="T69" fmla="*/ 138 h 271"/>
                <a:gd name="T70" fmla="*/ 43 w 247"/>
                <a:gd name="T71" fmla="*/ 138 h 271"/>
                <a:gd name="T72" fmla="*/ 11 w 247"/>
                <a:gd name="T73" fmla="*/ 112 h 271"/>
                <a:gd name="T74" fmla="*/ 11 w 247"/>
                <a:gd name="T75" fmla="*/ 112 h 271"/>
                <a:gd name="T76" fmla="*/ 11 w 247"/>
                <a:gd name="T77" fmla="*/ 63 h 271"/>
                <a:gd name="T78" fmla="*/ 11 w 247"/>
                <a:gd name="T79" fmla="*/ 63 h 271"/>
                <a:gd name="T80" fmla="*/ 14 w 247"/>
                <a:gd name="T81" fmla="*/ 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271">
                  <a:moveTo>
                    <a:pt x="14" y="23"/>
                  </a:moveTo>
                  <a:lnTo>
                    <a:pt x="31" y="38"/>
                  </a:lnTo>
                  <a:lnTo>
                    <a:pt x="31" y="38"/>
                  </a:lnTo>
                  <a:lnTo>
                    <a:pt x="60" y="57"/>
                  </a:lnTo>
                  <a:lnTo>
                    <a:pt x="60" y="57"/>
                  </a:lnTo>
                  <a:lnTo>
                    <a:pt x="120" y="98"/>
                  </a:lnTo>
                  <a:lnTo>
                    <a:pt x="120" y="98"/>
                  </a:lnTo>
                  <a:lnTo>
                    <a:pt x="177" y="135"/>
                  </a:lnTo>
                  <a:lnTo>
                    <a:pt x="177" y="135"/>
                  </a:lnTo>
                  <a:lnTo>
                    <a:pt x="235" y="172"/>
                  </a:lnTo>
                  <a:lnTo>
                    <a:pt x="235" y="172"/>
                  </a:lnTo>
                  <a:lnTo>
                    <a:pt x="240" y="270"/>
                  </a:lnTo>
                  <a:lnTo>
                    <a:pt x="240" y="270"/>
                  </a:lnTo>
                  <a:lnTo>
                    <a:pt x="246" y="169"/>
                  </a:lnTo>
                  <a:lnTo>
                    <a:pt x="246" y="167"/>
                  </a:lnTo>
                  <a:lnTo>
                    <a:pt x="243" y="164"/>
                  </a:lnTo>
                  <a:lnTo>
                    <a:pt x="243" y="164"/>
                  </a:lnTo>
                  <a:lnTo>
                    <a:pt x="186" y="123"/>
                  </a:lnTo>
                  <a:lnTo>
                    <a:pt x="186" y="123"/>
                  </a:lnTo>
                  <a:lnTo>
                    <a:pt x="129" y="83"/>
                  </a:lnTo>
                  <a:lnTo>
                    <a:pt x="129" y="83"/>
                  </a:lnTo>
                  <a:lnTo>
                    <a:pt x="71" y="43"/>
                  </a:lnTo>
                  <a:lnTo>
                    <a:pt x="71" y="43"/>
                  </a:lnTo>
                  <a:lnTo>
                    <a:pt x="40" y="26"/>
                  </a:lnTo>
                  <a:lnTo>
                    <a:pt x="11" y="6"/>
                  </a:lnTo>
                  <a:lnTo>
                    <a:pt x="0" y="0"/>
                  </a:lnTo>
                  <a:lnTo>
                    <a:pt x="0" y="12"/>
                  </a:lnTo>
                  <a:lnTo>
                    <a:pt x="0" y="12"/>
                  </a:lnTo>
                  <a:lnTo>
                    <a:pt x="3" y="63"/>
                  </a:lnTo>
                  <a:lnTo>
                    <a:pt x="3" y="63"/>
                  </a:lnTo>
                  <a:lnTo>
                    <a:pt x="5" y="112"/>
                  </a:lnTo>
                  <a:lnTo>
                    <a:pt x="5" y="115"/>
                  </a:lnTo>
                  <a:lnTo>
                    <a:pt x="5" y="115"/>
                  </a:lnTo>
                  <a:lnTo>
                    <a:pt x="5" y="115"/>
                  </a:lnTo>
                  <a:lnTo>
                    <a:pt x="43" y="138"/>
                  </a:lnTo>
                  <a:lnTo>
                    <a:pt x="43" y="138"/>
                  </a:lnTo>
                  <a:lnTo>
                    <a:pt x="11" y="112"/>
                  </a:lnTo>
                  <a:lnTo>
                    <a:pt x="11" y="112"/>
                  </a:lnTo>
                  <a:lnTo>
                    <a:pt x="11" y="63"/>
                  </a:lnTo>
                  <a:lnTo>
                    <a:pt x="11" y="63"/>
                  </a:lnTo>
                  <a:lnTo>
                    <a:pt x="14" y="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152"/>
            <p:cNvSpPr>
              <a:spLocks noChangeArrowheads="1"/>
            </p:cNvSpPr>
            <p:nvPr/>
          </p:nvSpPr>
          <p:spPr bwMode="auto">
            <a:xfrm>
              <a:off x="9048750" y="2728913"/>
              <a:ext cx="88900" cy="98425"/>
            </a:xfrm>
            <a:custGeom>
              <a:avLst/>
              <a:gdLst>
                <a:gd name="T0" fmla="*/ 60 w 247"/>
                <a:gd name="T1" fmla="*/ 60 h 273"/>
                <a:gd name="T2" fmla="*/ 60 w 247"/>
                <a:gd name="T3" fmla="*/ 60 h 273"/>
                <a:gd name="T4" fmla="*/ 120 w 247"/>
                <a:gd name="T5" fmla="*/ 97 h 273"/>
                <a:gd name="T6" fmla="*/ 120 w 247"/>
                <a:gd name="T7" fmla="*/ 97 h 273"/>
                <a:gd name="T8" fmla="*/ 178 w 247"/>
                <a:gd name="T9" fmla="*/ 137 h 273"/>
                <a:gd name="T10" fmla="*/ 178 w 247"/>
                <a:gd name="T11" fmla="*/ 137 h 273"/>
                <a:gd name="T12" fmla="*/ 235 w 247"/>
                <a:gd name="T13" fmla="*/ 172 h 273"/>
                <a:gd name="T14" fmla="*/ 235 w 247"/>
                <a:gd name="T15" fmla="*/ 172 h 273"/>
                <a:gd name="T16" fmla="*/ 238 w 247"/>
                <a:gd name="T17" fmla="*/ 220 h 273"/>
                <a:gd name="T18" fmla="*/ 238 w 247"/>
                <a:gd name="T19" fmla="*/ 220 h 273"/>
                <a:gd name="T20" fmla="*/ 241 w 247"/>
                <a:gd name="T21" fmla="*/ 272 h 273"/>
                <a:gd name="T22" fmla="*/ 241 w 247"/>
                <a:gd name="T23" fmla="*/ 272 h 273"/>
                <a:gd name="T24" fmla="*/ 244 w 247"/>
                <a:gd name="T25" fmla="*/ 220 h 273"/>
                <a:gd name="T26" fmla="*/ 244 w 247"/>
                <a:gd name="T27" fmla="*/ 220 h 273"/>
                <a:gd name="T28" fmla="*/ 246 w 247"/>
                <a:gd name="T29" fmla="*/ 169 h 273"/>
                <a:gd name="T30" fmla="*/ 246 w 247"/>
                <a:gd name="T31" fmla="*/ 169 h 273"/>
                <a:gd name="T32" fmla="*/ 244 w 247"/>
                <a:gd name="T33" fmla="*/ 166 h 273"/>
                <a:gd name="T34" fmla="*/ 244 w 247"/>
                <a:gd name="T35" fmla="*/ 166 h 273"/>
                <a:gd name="T36" fmla="*/ 186 w 247"/>
                <a:gd name="T37" fmla="*/ 126 h 273"/>
                <a:gd name="T38" fmla="*/ 186 w 247"/>
                <a:gd name="T39" fmla="*/ 126 h 273"/>
                <a:gd name="T40" fmla="*/ 129 w 247"/>
                <a:gd name="T41" fmla="*/ 86 h 273"/>
                <a:gd name="T42" fmla="*/ 129 w 247"/>
                <a:gd name="T43" fmla="*/ 86 h 273"/>
                <a:gd name="T44" fmla="*/ 69 w 247"/>
                <a:gd name="T45" fmla="*/ 46 h 273"/>
                <a:gd name="T46" fmla="*/ 69 w 247"/>
                <a:gd name="T47" fmla="*/ 46 h 273"/>
                <a:gd name="T48" fmla="*/ 12 w 247"/>
                <a:gd name="T49" fmla="*/ 9 h 273"/>
                <a:gd name="T50" fmla="*/ 0 w 247"/>
                <a:gd name="T51" fmla="*/ 0 h 273"/>
                <a:gd name="T52" fmla="*/ 0 w 247"/>
                <a:gd name="T53" fmla="*/ 14 h 273"/>
                <a:gd name="T54" fmla="*/ 0 w 247"/>
                <a:gd name="T55" fmla="*/ 14 h 273"/>
                <a:gd name="T56" fmla="*/ 3 w 247"/>
                <a:gd name="T57" fmla="*/ 115 h 273"/>
                <a:gd name="T58" fmla="*/ 3 w 247"/>
                <a:gd name="T59" fmla="*/ 118 h 273"/>
                <a:gd name="T60" fmla="*/ 6 w 247"/>
                <a:gd name="T61" fmla="*/ 118 h 273"/>
                <a:gd name="T62" fmla="*/ 6 w 247"/>
                <a:gd name="T63" fmla="*/ 118 h 273"/>
                <a:gd name="T64" fmla="*/ 43 w 247"/>
                <a:gd name="T65" fmla="*/ 140 h 273"/>
                <a:gd name="T66" fmla="*/ 43 w 247"/>
                <a:gd name="T67" fmla="*/ 140 h 273"/>
                <a:gd name="T68" fmla="*/ 81 w 247"/>
                <a:gd name="T69" fmla="*/ 163 h 273"/>
                <a:gd name="T70" fmla="*/ 81 w 247"/>
                <a:gd name="T71" fmla="*/ 163 h 273"/>
                <a:gd name="T72" fmla="*/ 46 w 247"/>
                <a:gd name="T73" fmla="*/ 137 h 273"/>
                <a:gd name="T74" fmla="*/ 46 w 247"/>
                <a:gd name="T75" fmla="*/ 137 h 273"/>
                <a:gd name="T76" fmla="*/ 12 w 247"/>
                <a:gd name="T77" fmla="*/ 112 h 273"/>
                <a:gd name="T78" fmla="*/ 12 w 247"/>
                <a:gd name="T79" fmla="*/ 112 h 273"/>
                <a:gd name="T80" fmla="*/ 15 w 247"/>
                <a:gd name="T81" fmla="*/ 26 h 273"/>
                <a:gd name="T82" fmla="*/ 15 w 247"/>
                <a:gd name="T83" fmla="*/ 26 h 273"/>
                <a:gd name="T84" fmla="*/ 60 w 247"/>
                <a:gd name="T85" fmla="*/ 6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273">
                  <a:moveTo>
                    <a:pt x="60" y="60"/>
                  </a:moveTo>
                  <a:lnTo>
                    <a:pt x="60" y="60"/>
                  </a:lnTo>
                  <a:lnTo>
                    <a:pt x="120" y="97"/>
                  </a:lnTo>
                  <a:lnTo>
                    <a:pt x="120" y="97"/>
                  </a:lnTo>
                  <a:lnTo>
                    <a:pt x="178" y="137"/>
                  </a:lnTo>
                  <a:lnTo>
                    <a:pt x="178" y="137"/>
                  </a:lnTo>
                  <a:lnTo>
                    <a:pt x="235" y="172"/>
                  </a:lnTo>
                  <a:lnTo>
                    <a:pt x="235" y="172"/>
                  </a:lnTo>
                  <a:lnTo>
                    <a:pt x="238" y="220"/>
                  </a:lnTo>
                  <a:lnTo>
                    <a:pt x="238" y="220"/>
                  </a:lnTo>
                  <a:lnTo>
                    <a:pt x="241" y="272"/>
                  </a:lnTo>
                  <a:lnTo>
                    <a:pt x="241" y="272"/>
                  </a:lnTo>
                  <a:lnTo>
                    <a:pt x="244" y="220"/>
                  </a:lnTo>
                  <a:lnTo>
                    <a:pt x="244" y="220"/>
                  </a:lnTo>
                  <a:lnTo>
                    <a:pt x="246" y="169"/>
                  </a:lnTo>
                  <a:lnTo>
                    <a:pt x="246" y="169"/>
                  </a:lnTo>
                  <a:lnTo>
                    <a:pt x="244" y="166"/>
                  </a:lnTo>
                  <a:lnTo>
                    <a:pt x="244" y="166"/>
                  </a:lnTo>
                  <a:lnTo>
                    <a:pt x="186" y="126"/>
                  </a:lnTo>
                  <a:lnTo>
                    <a:pt x="186" y="126"/>
                  </a:lnTo>
                  <a:lnTo>
                    <a:pt x="129" y="86"/>
                  </a:lnTo>
                  <a:lnTo>
                    <a:pt x="129" y="86"/>
                  </a:lnTo>
                  <a:lnTo>
                    <a:pt x="69" y="46"/>
                  </a:lnTo>
                  <a:lnTo>
                    <a:pt x="69" y="46"/>
                  </a:lnTo>
                  <a:lnTo>
                    <a:pt x="12" y="9"/>
                  </a:lnTo>
                  <a:lnTo>
                    <a:pt x="0" y="0"/>
                  </a:lnTo>
                  <a:lnTo>
                    <a:pt x="0" y="14"/>
                  </a:lnTo>
                  <a:lnTo>
                    <a:pt x="0" y="14"/>
                  </a:lnTo>
                  <a:lnTo>
                    <a:pt x="3" y="115"/>
                  </a:lnTo>
                  <a:lnTo>
                    <a:pt x="3" y="118"/>
                  </a:lnTo>
                  <a:lnTo>
                    <a:pt x="6" y="118"/>
                  </a:lnTo>
                  <a:lnTo>
                    <a:pt x="6" y="118"/>
                  </a:lnTo>
                  <a:lnTo>
                    <a:pt x="43" y="140"/>
                  </a:lnTo>
                  <a:lnTo>
                    <a:pt x="43" y="140"/>
                  </a:lnTo>
                  <a:lnTo>
                    <a:pt x="81" y="163"/>
                  </a:lnTo>
                  <a:lnTo>
                    <a:pt x="81" y="163"/>
                  </a:lnTo>
                  <a:lnTo>
                    <a:pt x="46" y="137"/>
                  </a:lnTo>
                  <a:lnTo>
                    <a:pt x="46" y="137"/>
                  </a:lnTo>
                  <a:lnTo>
                    <a:pt x="12" y="112"/>
                  </a:lnTo>
                  <a:lnTo>
                    <a:pt x="12" y="112"/>
                  </a:lnTo>
                  <a:lnTo>
                    <a:pt x="15" y="26"/>
                  </a:lnTo>
                  <a:lnTo>
                    <a:pt x="15" y="26"/>
                  </a:lnTo>
                  <a:lnTo>
                    <a:pt x="60"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 name="Freeform 153"/>
            <p:cNvSpPr>
              <a:spLocks noChangeArrowheads="1"/>
            </p:cNvSpPr>
            <p:nvPr/>
          </p:nvSpPr>
          <p:spPr bwMode="auto">
            <a:xfrm>
              <a:off x="9144000" y="2794000"/>
              <a:ext cx="85725" cy="96838"/>
            </a:xfrm>
            <a:custGeom>
              <a:avLst/>
              <a:gdLst>
                <a:gd name="T0" fmla="*/ 6 w 238"/>
                <a:gd name="T1" fmla="*/ 14 h 267"/>
                <a:gd name="T2" fmla="*/ 6 w 238"/>
                <a:gd name="T3" fmla="*/ 14 h 267"/>
                <a:gd name="T4" fmla="*/ 117 w 238"/>
                <a:gd name="T5" fmla="*/ 88 h 267"/>
                <a:gd name="T6" fmla="*/ 174 w 238"/>
                <a:gd name="T7" fmla="*/ 128 h 267"/>
                <a:gd name="T8" fmla="*/ 174 w 238"/>
                <a:gd name="T9" fmla="*/ 128 h 267"/>
                <a:gd name="T10" fmla="*/ 232 w 238"/>
                <a:gd name="T11" fmla="*/ 165 h 267"/>
                <a:gd name="T12" fmla="*/ 232 w 238"/>
                <a:gd name="T13" fmla="*/ 165 h 267"/>
                <a:gd name="T14" fmla="*/ 235 w 238"/>
                <a:gd name="T15" fmla="*/ 214 h 267"/>
                <a:gd name="T16" fmla="*/ 235 w 238"/>
                <a:gd name="T17" fmla="*/ 214 h 267"/>
                <a:gd name="T18" fmla="*/ 235 w 238"/>
                <a:gd name="T19" fmla="*/ 266 h 267"/>
                <a:gd name="T20" fmla="*/ 235 w 238"/>
                <a:gd name="T21" fmla="*/ 266 h 267"/>
                <a:gd name="T22" fmla="*/ 237 w 238"/>
                <a:gd name="T23" fmla="*/ 214 h 267"/>
                <a:gd name="T24" fmla="*/ 237 w 238"/>
                <a:gd name="T25" fmla="*/ 214 h 267"/>
                <a:gd name="T26" fmla="*/ 237 w 238"/>
                <a:gd name="T27" fmla="*/ 165 h 267"/>
                <a:gd name="T28" fmla="*/ 237 w 238"/>
                <a:gd name="T29" fmla="*/ 163 h 267"/>
                <a:gd name="T30" fmla="*/ 237 w 238"/>
                <a:gd name="T31" fmla="*/ 163 h 267"/>
                <a:gd name="T32" fmla="*/ 237 w 238"/>
                <a:gd name="T33" fmla="*/ 163 h 267"/>
                <a:gd name="T34" fmla="*/ 180 w 238"/>
                <a:gd name="T35" fmla="*/ 123 h 267"/>
                <a:gd name="T36" fmla="*/ 123 w 238"/>
                <a:gd name="T37" fmla="*/ 83 h 267"/>
                <a:gd name="T38" fmla="*/ 123 w 238"/>
                <a:gd name="T39" fmla="*/ 83 h 267"/>
                <a:gd name="T40" fmla="*/ 6 w 238"/>
                <a:gd name="T41" fmla="*/ 5 h 267"/>
                <a:gd name="T42" fmla="*/ 0 w 238"/>
                <a:gd name="T43" fmla="*/ 0 h 267"/>
                <a:gd name="T44" fmla="*/ 0 w 238"/>
                <a:gd name="T45" fmla="*/ 8 h 267"/>
                <a:gd name="T46" fmla="*/ 0 w 238"/>
                <a:gd name="T47" fmla="*/ 57 h 267"/>
                <a:gd name="T48" fmla="*/ 3 w 238"/>
                <a:gd name="T49" fmla="*/ 108 h 267"/>
                <a:gd name="T50" fmla="*/ 3 w 238"/>
                <a:gd name="T51" fmla="*/ 111 h 267"/>
                <a:gd name="T52" fmla="*/ 3 w 238"/>
                <a:gd name="T53" fmla="*/ 111 h 267"/>
                <a:gd name="T54" fmla="*/ 3 w 238"/>
                <a:gd name="T55" fmla="*/ 111 h 267"/>
                <a:gd name="T56" fmla="*/ 54 w 238"/>
                <a:gd name="T57" fmla="*/ 143 h 267"/>
                <a:gd name="T58" fmla="*/ 54 w 238"/>
                <a:gd name="T59" fmla="*/ 143 h 267"/>
                <a:gd name="T60" fmla="*/ 6 w 238"/>
                <a:gd name="T61" fmla="*/ 108 h 267"/>
                <a:gd name="T62" fmla="*/ 6 w 238"/>
                <a:gd name="T63" fmla="*/ 57 h 267"/>
                <a:gd name="T64" fmla="*/ 6 w 238"/>
                <a:gd name="T65" fmla="*/ 1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 h="267">
                  <a:moveTo>
                    <a:pt x="6" y="14"/>
                  </a:moveTo>
                  <a:lnTo>
                    <a:pt x="6" y="14"/>
                  </a:lnTo>
                  <a:lnTo>
                    <a:pt x="117" y="88"/>
                  </a:lnTo>
                  <a:lnTo>
                    <a:pt x="174" y="128"/>
                  </a:lnTo>
                  <a:lnTo>
                    <a:pt x="174" y="128"/>
                  </a:lnTo>
                  <a:lnTo>
                    <a:pt x="232" y="165"/>
                  </a:lnTo>
                  <a:lnTo>
                    <a:pt x="232" y="165"/>
                  </a:lnTo>
                  <a:lnTo>
                    <a:pt x="235" y="214"/>
                  </a:lnTo>
                  <a:lnTo>
                    <a:pt x="235" y="214"/>
                  </a:lnTo>
                  <a:lnTo>
                    <a:pt x="235" y="266"/>
                  </a:lnTo>
                  <a:lnTo>
                    <a:pt x="235" y="266"/>
                  </a:lnTo>
                  <a:lnTo>
                    <a:pt x="237" y="214"/>
                  </a:lnTo>
                  <a:lnTo>
                    <a:pt x="237" y="214"/>
                  </a:lnTo>
                  <a:lnTo>
                    <a:pt x="237" y="165"/>
                  </a:lnTo>
                  <a:lnTo>
                    <a:pt x="237" y="163"/>
                  </a:lnTo>
                  <a:lnTo>
                    <a:pt x="237" y="163"/>
                  </a:lnTo>
                  <a:lnTo>
                    <a:pt x="237" y="163"/>
                  </a:lnTo>
                  <a:lnTo>
                    <a:pt x="180" y="123"/>
                  </a:lnTo>
                  <a:lnTo>
                    <a:pt x="123" y="83"/>
                  </a:lnTo>
                  <a:lnTo>
                    <a:pt x="123" y="83"/>
                  </a:lnTo>
                  <a:lnTo>
                    <a:pt x="6" y="5"/>
                  </a:lnTo>
                  <a:lnTo>
                    <a:pt x="0" y="0"/>
                  </a:lnTo>
                  <a:lnTo>
                    <a:pt x="0" y="8"/>
                  </a:lnTo>
                  <a:lnTo>
                    <a:pt x="0" y="57"/>
                  </a:lnTo>
                  <a:lnTo>
                    <a:pt x="3" y="108"/>
                  </a:lnTo>
                  <a:lnTo>
                    <a:pt x="3" y="111"/>
                  </a:lnTo>
                  <a:lnTo>
                    <a:pt x="3" y="111"/>
                  </a:lnTo>
                  <a:lnTo>
                    <a:pt x="3" y="111"/>
                  </a:lnTo>
                  <a:lnTo>
                    <a:pt x="54" y="143"/>
                  </a:lnTo>
                  <a:lnTo>
                    <a:pt x="54" y="143"/>
                  </a:lnTo>
                  <a:lnTo>
                    <a:pt x="6" y="108"/>
                  </a:lnTo>
                  <a:lnTo>
                    <a:pt x="6" y="57"/>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 name="Freeform 154"/>
            <p:cNvSpPr>
              <a:spLocks noChangeArrowheads="1"/>
            </p:cNvSpPr>
            <p:nvPr/>
          </p:nvSpPr>
          <p:spPr bwMode="auto">
            <a:xfrm>
              <a:off x="9088438" y="2647950"/>
              <a:ext cx="85725" cy="58738"/>
            </a:xfrm>
            <a:custGeom>
              <a:avLst/>
              <a:gdLst>
                <a:gd name="T0" fmla="*/ 146 w 239"/>
                <a:gd name="T1" fmla="*/ 160 h 164"/>
                <a:gd name="T2" fmla="*/ 166 w 239"/>
                <a:gd name="T3" fmla="*/ 163 h 164"/>
                <a:gd name="T4" fmla="*/ 206 w 239"/>
                <a:gd name="T5" fmla="*/ 157 h 164"/>
                <a:gd name="T6" fmla="*/ 206 w 239"/>
                <a:gd name="T7" fmla="*/ 157 h 164"/>
                <a:gd name="T8" fmla="*/ 215 w 239"/>
                <a:gd name="T9" fmla="*/ 152 h 164"/>
                <a:gd name="T10" fmla="*/ 221 w 239"/>
                <a:gd name="T11" fmla="*/ 149 h 164"/>
                <a:gd name="T12" fmla="*/ 238 w 239"/>
                <a:gd name="T13" fmla="*/ 137 h 164"/>
                <a:gd name="T14" fmla="*/ 221 w 239"/>
                <a:gd name="T15" fmla="*/ 140 h 164"/>
                <a:gd name="T16" fmla="*/ 200 w 239"/>
                <a:gd name="T17" fmla="*/ 143 h 164"/>
                <a:gd name="T18" fmla="*/ 186 w 239"/>
                <a:gd name="T19" fmla="*/ 143 h 164"/>
                <a:gd name="T20" fmla="*/ 169 w 239"/>
                <a:gd name="T21" fmla="*/ 140 h 164"/>
                <a:gd name="T22" fmla="*/ 155 w 239"/>
                <a:gd name="T23" fmla="*/ 134 h 164"/>
                <a:gd name="T24" fmla="*/ 143 w 239"/>
                <a:gd name="T25" fmla="*/ 126 h 164"/>
                <a:gd name="T26" fmla="*/ 115 w 239"/>
                <a:gd name="T27" fmla="*/ 103 h 164"/>
                <a:gd name="T28" fmla="*/ 54 w 239"/>
                <a:gd name="T29" fmla="*/ 63 h 164"/>
                <a:gd name="T30" fmla="*/ 32 w 239"/>
                <a:gd name="T31" fmla="*/ 48 h 164"/>
                <a:gd name="T32" fmla="*/ 29 w 239"/>
                <a:gd name="T33" fmla="*/ 45 h 164"/>
                <a:gd name="T34" fmla="*/ 26 w 239"/>
                <a:gd name="T35" fmla="*/ 45 h 164"/>
                <a:gd name="T36" fmla="*/ 23 w 239"/>
                <a:gd name="T37" fmla="*/ 40 h 164"/>
                <a:gd name="T38" fmla="*/ 20 w 239"/>
                <a:gd name="T39" fmla="*/ 37 h 164"/>
                <a:gd name="T40" fmla="*/ 20 w 239"/>
                <a:gd name="T41" fmla="*/ 25 h 164"/>
                <a:gd name="T42" fmla="*/ 20 w 239"/>
                <a:gd name="T43" fmla="*/ 25 h 164"/>
                <a:gd name="T44" fmla="*/ 20 w 239"/>
                <a:gd name="T45" fmla="*/ 23 h 164"/>
                <a:gd name="T46" fmla="*/ 32 w 239"/>
                <a:gd name="T47" fmla="*/ 11 h 164"/>
                <a:gd name="T48" fmla="*/ 46 w 239"/>
                <a:gd name="T49" fmla="*/ 0 h 164"/>
                <a:gd name="T50" fmla="*/ 26 w 239"/>
                <a:gd name="T51" fmla="*/ 3 h 164"/>
                <a:gd name="T52" fmla="*/ 17 w 239"/>
                <a:gd name="T53" fmla="*/ 8 h 164"/>
                <a:gd name="T54" fmla="*/ 8 w 239"/>
                <a:gd name="T55" fmla="*/ 14 h 164"/>
                <a:gd name="T56" fmla="*/ 8 w 239"/>
                <a:gd name="T57" fmla="*/ 14 h 164"/>
                <a:gd name="T58" fmla="*/ 3 w 239"/>
                <a:gd name="T59" fmla="*/ 25 h 164"/>
                <a:gd name="T60" fmla="*/ 0 w 239"/>
                <a:gd name="T61" fmla="*/ 37 h 164"/>
                <a:gd name="T62" fmla="*/ 8 w 239"/>
                <a:gd name="T63" fmla="*/ 60 h 164"/>
                <a:gd name="T64" fmla="*/ 11 w 239"/>
                <a:gd name="T65" fmla="*/ 66 h 164"/>
                <a:gd name="T66" fmla="*/ 17 w 239"/>
                <a:gd name="T67" fmla="*/ 68 h 164"/>
                <a:gd name="T68" fmla="*/ 37 w 239"/>
                <a:gd name="T69" fmla="*/ 86 h 164"/>
                <a:gd name="T70" fmla="*/ 97 w 239"/>
                <a:gd name="T71" fmla="*/ 129 h 164"/>
                <a:gd name="T72" fmla="*/ 126 w 239"/>
                <a:gd name="T73" fmla="*/ 149 h 164"/>
                <a:gd name="T74" fmla="*/ 134 w 239"/>
                <a:gd name="T75"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 h="164">
                  <a:moveTo>
                    <a:pt x="146" y="160"/>
                  </a:moveTo>
                  <a:lnTo>
                    <a:pt x="146" y="160"/>
                  </a:lnTo>
                  <a:lnTo>
                    <a:pt x="166" y="163"/>
                  </a:lnTo>
                  <a:lnTo>
                    <a:pt x="166" y="163"/>
                  </a:lnTo>
                  <a:lnTo>
                    <a:pt x="186" y="163"/>
                  </a:lnTo>
                  <a:lnTo>
                    <a:pt x="206" y="157"/>
                  </a:lnTo>
                  <a:lnTo>
                    <a:pt x="206" y="157"/>
                  </a:lnTo>
                  <a:lnTo>
                    <a:pt x="206" y="157"/>
                  </a:lnTo>
                  <a:lnTo>
                    <a:pt x="209" y="154"/>
                  </a:lnTo>
                  <a:lnTo>
                    <a:pt x="215" y="152"/>
                  </a:lnTo>
                  <a:lnTo>
                    <a:pt x="215" y="152"/>
                  </a:lnTo>
                  <a:lnTo>
                    <a:pt x="221" y="149"/>
                  </a:lnTo>
                  <a:lnTo>
                    <a:pt x="221" y="149"/>
                  </a:lnTo>
                  <a:lnTo>
                    <a:pt x="238" y="137"/>
                  </a:lnTo>
                  <a:lnTo>
                    <a:pt x="238" y="137"/>
                  </a:lnTo>
                  <a:lnTo>
                    <a:pt x="221" y="140"/>
                  </a:lnTo>
                  <a:lnTo>
                    <a:pt x="221" y="140"/>
                  </a:lnTo>
                  <a:lnTo>
                    <a:pt x="200" y="143"/>
                  </a:lnTo>
                  <a:lnTo>
                    <a:pt x="200" y="143"/>
                  </a:lnTo>
                  <a:lnTo>
                    <a:pt x="186" y="143"/>
                  </a:lnTo>
                  <a:lnTo>
                    <a:pt x="169" y="140"/>
                  </a:lnTo>
                  <a:lnTo>
                    <a:pt x="169" y="140"/>
                  </a:lnTo>
                  <a:lnTo>
                    <a:pt x="155" y="134"/>
                  </a:lnTo>
                  <a:lnTo>
                    <a:pt x="155" y="134"/>
                  </a:lnTo>
                  <a:lnTo>
                    <a:pt x="149" y="131"/>
                  </a:lnTo>
                  <a:lnTo>
                    <a:pt x="143" y="126"/>
                  </a:lnTo>
                  <a:lnTo>
                    <a:pt x="143" y="126"/>
                  </a:lnTo>
                  <a:lnTo>
                    <a:pt x="115" y="103"/>
                  </a:lnTo>
                  <a:lnTo>
                    <a:pt x="115" y="103"/>
                  </a:lnTo>
                  <a:lnTo>
                    <a:pt x="54" y="63"/>
                  </a:lnTo>
                  <a:lnTo>
                    <a:pt x="40" y="54"/>
                  </a:lnTo>
                  <a:lnTo>
                    <a:pt x="32" y="48"/>
                  </a:lnTo>
                  <a:lnTo>
                    <a:pt x="29" y="48"/>
                  </a:lnTo>
                  <a:lnTo>
                    <a:pt x="29" y="45"/>
                  </a:lnTo>
                  <a:lnTo>
                    <a:pt x="26" y="45"/>
                  </a:lnTo>
                  <a:lnTo>
                    <a:pt x="26" y="45"/>
                  </a:lnTo>
                  <a:lnTo>
                    <a:pt x="23" y="40"/>
                  </a:lnTo>
                  <a:lnTo>
                    <a:pt x="23" y="40"/>
                  </a:lnTo>
                  <a:lnTo>
                    <a:pt x="20" y="37"/>
                  </a:lnTo>
                  <a:lnTo>
                    <a:pt x="20" y="37"/>
                  </a:lnTo>
                  <a:lnTo>
                    <a:pt x="20" y="31"/>
                  </a:lnTo>
                  <a:lnTo>
                    <a:pt x="20" y="25"/>
                  </a:lnTo>
                  <a:lnTo>
                    <a:pt x="20" y="25"/>
                  </a:lnTo>
                  <a:lnTo>
                    <a:pt x="20" y="25"/>
                  </a:lnTo>
                  <a:lnTo>
                    <a:pt x="20" y="23"/>
                  </a:lnTo>
                  <a:lnTo>
                    <a:pt x="20" y="23"/>
                  </a:lnTo>
                  <a:lnTo>
                    <a:pt x="26" y="17"/>
                  </a:lnTo>
                  <a:lnTo>
                    <a:pt x="32" y="11"/>
                  </a:lnTo>
                  <a:lnTo>
                    <a:pt x="32" y="11"/>
                  </a:lnTo>
                  <a:lnTo>
                    <a:pt x="46" y="0"/>
                  </a:lnTo>
                  <a:lnTo>
                    <a:pt x="46" y="0"/>
                  </a:lnTo>
                  <a:lnTo>
                    <a:pt x="26" y="3"/>
                  </a:lnTo>
                  <a:lnTo>
                    <a:pt x="26" y="3"/>
                  </a:lnTo>
                  <a:lnTo>
                    <a:pt x="17" y="8"/>
                  </a:lnTo>
                  <a:lnTo>
                    <a:pt x="8" y="14"/>
                  </a:lnTo>
                  <a:lnTo>
                    <a:pt x="8" y="14"/>
                  </a:lnTo>
                  <a:lnTo>
                    <a:pt x="8" y="14"/>
                  </a:lnTo>
                  <a:lnTo>
                    <a:pt x="8" y="14"/>
                  </a:lnTo>
                  <a:lnTo>
                    <a:pt x="8" y="14"/>
                  </a:lnTo>
                  <a:lnTo>
                    <a:pt x="3" y="25"/>
                  </a:lnTo>
                  <a:lnTo>
                    <a:pt x="0" y="37"/>
                  </a:lnTo>
                  <a:lnTo>
                    <a:pt x="0" y="37"/>
                  </a:lnTo>
                  <a:lnTo>
                    <a:pt x="3" y="51"/>
                  </a:lnTo>
                  <a:lnTo>
                    <a:pt x="8" y="60"/>
                  </a:lnTo>
                  <a:lnTo>
                    <a:pt x="8" y="60"/>
                  </a:lnTo>
                  <a:lnTo>
                    <a:pt x="11" y="66"/>
                  </a:lnTo>
                  <a:lnTo>
                    <a:pt x="14" y="68"/>
                  </a:lnTo>
                  <a:lnTo>
                    <a:pt x="17" y="68"/>
                  </a:lnTo>
                  <a:lnTo>
                    <a:pt x="23" y="74"/>
                  </a:lnTo>
                  <a:lnTo>
                    <a:pt x="37" y="86"/>
                  </a:lnTo>
                  <a:lnTo>
                    <a:pt x="37" y="86"/>
                  </a:lnTo>
                  <a:lnTo>
                    <a:pt x="97" y="129"/>
                  </a:lnTo>
                  <a:lnTo>
                    <a:pt x="97" y="129"/>
                  </a:lnTo>
                  <a:lnTo>
                    <a:pt x="126" y="149"/>
                  </a:lnTo>
                  <a:lnTo>
                    <a:pt x="134" y="154"/>
                  </a:lnTo>
                  <a:lnTo>
                    <a:pt x="134" y="154"/>
                  </a:lnTo>
                  <a:lnTo>
                    <a:pt x="146" y="1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155"/>
            <p:cNvSpPr>
              <a:spLocks noChangeArrowheads="1"/>
            </p:cNvSpPr>
            <p:nvPr/>
          </p:nvSpPr>
          <p:spPr bwMode="auto">
            <a:xfrm>
              <a:off x="8959850" y="2178050"/>
              <a:ext cx="720725" cy="269875"/>
            </a:xfrm>
            <a:custGeom>
              <a:avLst/>
              <a:gdLst>
                <a:gd name="T0" fmla="*/ 1759 w 2003"/>
                <a:gd name="T1" fmla="*/ 220 h 751"/>
                <a:gd name="T2" fmla="*/ 1638 w 2003"/>
                <a:gd name="T3" fmla="*/ 297 h 751"/>
                <a:gd name="T4" fmla="*/ 1518 w 2003"/>
                <a:gd name="T5" fmla="*/ 378 h 751"/>
                <a:gd name="T6" fmla="*/ 1398 w 2003"/>
                <a:gd name="T7" fmla="*/ 458 h 751"/>
                <a:gd name="T8" fmla="*/ 1217 w 2003"/>
                <a:gd name="T9" fmla="*/ 578 h 751"/>
                <a:gd name="T10" fmla="*/ 1057 w 2003"/>
                <a:gd name="T11" fmla="*/ 690 h 751"/>
                <a:gd name="T12" fmla="*/ 1005 w 2003"/>
                <a:gd name="T13" fmla="*/ 656 h 751"/>
                <a:gd name="T14" fmla="*/ 808 w 2003"/>
                <a:gd name="T15" fmla="*/ 521 h 751"/>
                <a:gd name="T16" fmla="*/ 742 w 2003"/>
                <a:gd name="T17" fmla="*/ 478 h 751"/>
                <a:gd name="T18" fmla="*/ 607 w 2003"/>
                <a:gd name="T19" fmla="*/ 389 h 751"/>
                <a:gd name="T20" fmla="*/ 541 w 2003"/>
                <a:gd name="T21" fmla="*/ 343 h 751"/>
                <a:gd name="T22" fmla="*/ 272 w 2003"/>
                <a:gd name="T23" fmla="*/ 169 h 751"/>
                <a:gd name="T24" fmla="*/ 138 w 2003"/>
                <a:gd name="T25" fmla="*/ 82 h 751"/>
                <a:gd name="T26" fmla="*/ 0 w 2003"/>
                <a:gd name="T27" fmla="*/ 0 h 751"/>
                <a:gd name="T28" fmla="*/ 126 w 2003"/>
                <a:gd name="T29" fmla="*/ 97 h 751"/>
                <a:gd name="T30" fmla="*/ 255 w 2003"/>
                <a:gd name="T31" fmla="*/ 194 h 751"/>
                <a:gd name="T32" fmla="*/ 516 w 2003"/>
                <a:gd name="T33" fmla="*/ 381 h 751"/>
                <a:gd name="T34" fmla="*/ 581 w 2003"/>
                <a:gd name="T35" fmla="*/ 429 h 751"/>
                <a:gd name="T36" fmla="*/ 710 w 2003"/>
                <a:gd name="T37" fmla="*/ 521 h 751"/>
                <a:gd name="T38" fmla="*/ 776 w 2003"/>
                <a:gd name="T39" fmla="*/ 567 h 751"/>
                <a:gd name="T40" fmla="*/ 974 w 2003"/>
                <a:gd name="T41" fmla="*/ 704 h 751"/>
                <a:gd name="T42" fmla="*/ 1040 w 2003"/>
                <a:gd name="T43" fmla="*/ 750 h 751"/>
                <a:gd name="T44" fmla="*/ 1191 w 2003"/>
                <a:gd name="T45" fmla="*/ 667 h 751"/>
                <a:gd name="T46" fmla="*/ 1309 w 2003"/>
                <a:gd name="T47" fmla="*/ 581 h 751"/>
                <a:gd name="T48" fmla="*/ 1426 w 2003"/>
                <a:gd name="T49" fmla="*/ 498 h 751"/>
                <a:gd name="T50" fmla="*/ 1601 w 2003"/>
                <a:gd name="T51" fmla="*/ 369 h 751"/>
                <a:gd name="T52" fmla="*/ 1658 w 2003"/>
                <a:gd name="T53" fmla="*/ 326 h 751"/>
                <a:gd name="T54" fmla="*/ 1773 w 2003"/>
                <a:gd name="T55" fmla="*/ 240 h 751"/>
                <a:gd name="T56" fmla="*/ 1890 w 2003"/>
                <a:gd name="T57" fmla="*/ 154 h 751"/>
                <a:gd name="T58" fmla="*/ 2002 w 2003"/>
                <a:gd name="T59" fmla="*/ 66 h 751"/>
                <a:gd name="T60" fmla="*/ 1882 w 2003"/>
                <a:gd name="T61" fmla="*/ 140 h 751"/>
                <a:gd name="T62" fmla="*/ 1759 w 2003"/>
                <a:gd name="T63" fmla="*/ 22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3" h="751">
                  <a:moveTo>
                    <a:pt x="1759" y="220"/>
                  </a:moveTo>
                  <a:lnTo>
                    <a:pt x="1759" y="220"/>
                  </a:lnTo>
                  <a:lnTo>
                    <a:pt x="1638" y="297"/>
                  </a:lnTo>
                  <a:lnTo>
                    <a:pt x="1638" y="297"/>
                  </a:lnTo>
                  <a:lnTo>
                    <a:pt x="1578" y="338"/>
                  </a:lnTo>
                  <a:lnTo>
                    <a:pt x="1518" y="378"/>
                  </a:lnTo>
                  <a:lnTo>
                    <a:pt x="1518" y="378"/>
                  </a:lnTo>
                  <a:lnTo>
                    <a:pt x="1398" y="458"/>
                  </a:lnTo>
                  <a:lnTo>
                    <a:pt x="1277" y="538"/>
                  </a:lnTo>
                  <a:lnTo>
                    <a:pt x="1217" y="578"/>
                  </a:lnTo>
                  <a:lnTo>
                    <a:pt x="1160" y="621"/>
                  </a:lnTo>
                  <a:lnTo>
                    <a:pt x="1057" y="690"/>
                  </a:lnTo>
                  <a:lnTo>
                    <a:pt x="1057" y="690"/>
                  </a:lnTo>
                  <a:lnTo>
                    <a:pt x="1005" y="656"/>
                  </a:lnTo>
                  <a:lnTo>
                    <a:pt x="939" y="612"/>
                  </a:lnTo>
                  <a:lnTo>
                    <a:pt x="808" y="521"/>
                  </a:lnTo>
                  <a:lnTo>
                    <a:pt x="808" y="521"/>
                  </a:lnTo>
                  <a:lnTo>
                    <a:pt x="742" y="478"/>
                  </a:lnTo>
                  <a:lnTo>
                    <a:pt x="676" y="432"/>
                  </a:lnTo>
                  <a:lnTo>
                    <a:pt x="607" y="389"/>
                  </a:lnTo>
                  <a:lnTo>
                    <a:pt x="607" y="389"/>
                  </a:lnTo>
                  <a:lnTo>
                    <a:pt x="541" y="343"/>
                  </a:lnTo>
                  <a:lnTo>
                    <a:pt x="407" y="257"/>
                  </a:lnTo>
                  <a:lnTo>
                    <a:pt x="272" y="169"/>
                  </a:lnTo>
                  <a:lnTo>
                    <a:pt x="203" y="126"/>
                  </a:lnTo>
                  <a:lnTo>
                    <a:pt x="138" y="82"/>
                  </a:lnTo>
                  <a:lnTo>
                    <a:pt x="138" y="82"/>
                  </a:lnTo>
                  <a:lnTo>
                    <a:pt x="0" y="0"/>
                  </a:lnTo>
                  <a:lnTo>
                    <a:pt x="0" y="0"/>
                  </a:lnTo>
                  <a:lnTo>
                    <a:pt x="126" y="97"/>
                  </a:lnTo>
                  <a:lnTo>
                    <a:pt x="192" y="146"/>
                  </a:lnTo>
                  <a:lnTo>
                    <a:pt x="255" y="194"/>
                  </a:lnTo>
                  <a:lnTo>
                    <a:pt x="384" y="289"/>
                  </a:lnTo>
                  <a:lnTo>
                    <a:pt x="516" y="381"/>
                  </a:lnTo>
                  <a:lnTo>
                    <a:pt x="516" y="381"/>
                  </a:lnTo>
                  <a:lnTo>
                    <a:pt x="581" y="429"/>
                  </a:lnTo>
                  <a:lnTo>
                    <a:pt x="644" y="475"/>
                  </a:lnTo>
                  <a:lnTo>
                    <a:pt x="710" y="521"/>
                  </a:lnTo>
                  <a:lnTo>
                    <a:pt x="710" y="521"/>
                  </a:lnTo>
                  <a:lnTo>
                    <a:pt x="776" y="567"/>
                  </a:lnTo>
                  <a:lnTo>
                    <a:pt x="908" y="658"/>
                  </a:lnTo>
                  <a:lnTo>
                    <a:pt x="974" y="704"/>
                  </a:lnTo>
                  <a:lnTo>
                    <a:pt x="974" y="704"/>
                  </a:lnTo>
                  <a:lnTo>
                    <a:pt x="1040" y="750"/>
                  </a:lnTo>
                  <a:lnTo>
                    <a:pt x="1074" y="750"/>
                  </a:lnTo>
                  <a:lnTo>
                    <a:pt x="1191" y="667"/>
                  </a:lnTo>
                  <a:lnTo>
                    <a:pt x="1249" y="624"/>
                  </a:lnTo>
                  <a:lnTo>
                    <a:pt x="1309" y="581"/>
                  </a:lnTo>
                  <a:lnTo>
                    <a:pt x="1426" y="498"/>
                  </a:lnTo>
                  <a:lnTo>
                    <a:pt x="1426" y="498"/>
                  </a:lnTo>
                  <a:lnTo>
                    <a:pt x="1541" y="412"/>
                  </a:lnTo>
                  <a:lnTo>
                    <a:pt x="1601" y="369"/>
                  </a:lnTo>
                  <a:lnTo>
                    <a:pt x="1601" y="369"/>
                  </a:lnTo>
                  <a:lnTo>
                    <a:pt x="1658" y="326"/>
                  </a:lnTo>
                  <a:lnTo>
                    <a:pt x="1658" y="326"/>
                  </a:lnTo>
                  <a:lnTo>
                    <a:pt x="1773" y="240"/>
                  </a:lnTo>
                  <a:lnTo>
                    <a:pt x="1773" y="240"/>
                  </a:lnTo>
                  <a:lnTo>
                    <a:pt x="1890" y="154"/>
                  </a:lnTo>
                  <a:lnTo>
                    <a:pt x="1890" y="154"/>
                  </a:lnTo>
                  <a:lnTo>
                    <a:pt x="2002" y="66"/>
                  </a:lnTo>
                  <a:lnTo>
                    <a:pt x="2002" y="66"/>
                  </a:lnTo>
                  <a:lnTo>
                    <a:pt x="1882" y="140"/>
                  </a:lnTo>
                  <a:lnTo>
                    <a:pt x="1882" y="140"/>
                  </a:lnTo>
                  <a:lnTo>
                    <a:pt x="1759"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156"/>
            <p:cNvSpPr>
              <a:spLocks noChangeArrowheads="1"/>
            </p:cNvSpPr>
            <p:nvPr/>
          </p:nvSpPr>
          <p:spPr bwMode="auto">
            <a:xfrm>
              <a:off x="8959850" y="2732088"/>
              <a:ext cx="720725" cy="269875"/>
            </a:xfrm>
            <a:custGeom>
              <a:avLst/>
              <a:gdLst>
                <a:gd name="T0" fmla="*/ 1759 w 2003"/>
                <a:gd name="T1" fmla="*/ 217 h 748"/>
                <a:gd name="T2" fmla="*/ 1638 w 2003"/>
                <a:gd name="T3" fmla="*/ 298 h 748"/>
                <a:gd name="T4" fmla="*/ 1518 w 2003"/>
                <a:gd name="T5" fmla="*/ 375 h 748"/>
                <a:gd name="T6" fmla="*/ 1398 w 2003"/>
                <a:gd name="T7" fmla="*/ 455 h 748"/>
                <a:gd name="T8" fmla="*/ 1217 w 2003"/>
                <a:gd name="T9" fmla="*/ 578 h 748"/>
                <a:gd name="T10" fmla="*/ 1057 w 2003"/>
                <a:gd name="T11" fmla="*/ 690 h 748"/>
                <a:gd name="T12" fmla="*/ 1005 w 2003"/>
                <a:gd name="T13" fmla="*/ 656 h 748"/>
                <a:gd name="T14" fmla="*/ 808 w 2003"/>
                <a:gd name="T15" fmla="*/ 521 h 748"/>
                <a:gd name="T16" fmla="*/ 742 w 2003"/>
                <a:gd name="T17" fmla="*/ 475 h 748"/>
                <a:gd name="T18" fmla="*/ 607 w 2003"/>
                <a:gd name="T19" fmla="*/ 386 h 748"/>
                <a:gd name="T20" fmla="*/ 541 w 2003"/>
                <a:gd name="T21" fmla="*/ 343 h 748"/>
                <a:gd name="T22" fmla="*/ 272 w 2003"/>
                <a:gd name="T23" fmla="*/ 169 h 748"/>
                <a:gd name="T24" fmla="*/ 138 w 2003"/>
                <a:gd name="T25" fmla="*/ 83 h 748"/>
                <a:gd name="T26" fmla="*/ 0 w 2003"/>
                <a:gd name="T27" fmla="*/ 0 h 748"/>
                <a:gd name="T28" fmla="*/ 126 w 2003"/>
                <a:gd name="T29" fmla="*/ 97 h 748"/>
                <a:gd name="T30" fmla="*/ 255 w 2003"/>
                <a:gd name="T31" fmla="*/ 192 h 748"/>
                <a:gd name="T32" fmla="*/ 516 w 2003"/>
                <a:gd name="T33" fmla="*/ 381 h 748"/>
                <a:gd name="T34" fmla="*/ 581 w 2003"/>
                <a:gd name="T35" fmla="*/ 426 h 748"/>
                <a:gd name="T36" fmla="*/ 710 w 2003"/>
                <a:gd name="T37" fmla="*/ 518 h 748"/>
                <a:gd name="T38" fmla="*/ 776 w 2003"/>
                <a:gd name="T39" fmla="*/ 567 h 748"/>
                <a:gd name="T40" fmla="*/ 974 w 2003"/>
                <a:gd name="T41" fmla="*/ 701 h 748"/>
                <a:gd name="T42" fmla="*/ 1040 w 2003"/>
                <a:gd name="T43" fmla="*/ 747 h 748"/>
                <a:gd name="T44" fmla="*/ 1191 w 2003"/>
                <a:gd name="T45" fmla="*/ 664 h 748"/>
                <a:gd name="T46" fmla="*/ 1309 w 2003"/>
                <a:gd name="T47" fmla="*/ 581 h 748"/>
                <a:gd name="T48" fmla="*/ 1426 w 2003"/>
                <a:gd name="T49" fmla="*/ 498 h 748"/>
                <a:gd name="T50" fmla="*/ 1601 w 2003"/>
                <a:gd name="T51" fmla="*/ 369 h 748"/>
                <a:gd name="T52" fmla="*/ 1658 w 2003"/>
                <a:gd name="T53" fmla="*/ 326 h 748"/>
                <a:gd name="T54" fmla="*/ 1773 w 2003"/>
                <a:gd name="T55" fmla="*/ 240 h 748"/>
                <a:gd name="T56" fmla="*/ 1890 w 2003"/>
                <a:gd name="T57" fmla="*/ 151 h 748"/>
                <a:gd name="T58" fmla="*/ 2002 w 2003"/>
                <a:gd name="T59" fmla="*/ 63 h 748"/>
                <a:gd name="T60" fmla="*/ 1882 w 2003"/>
                <a:gd name="T61" fmla="*/ 140 h 748"/>
                <a:gd name="T62" fmla="*/ 1759 w 2003"/>
                <a:gd name="T63" fmla="*/ 21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3" h="748">
                  <a:moveTo>
                    <a:pt x="1759" y="217"/>
                  </a:moveTo>
                  <a:lnTo>
                    <a:pt x="1759" y="217"/>
                  </a:lnTo>
                  <a:lnTo>
                    <a:pt x="1638" y="298"/>
                  </a:lnTo>
                  <a:lnTo>
                    <a:pt x="1638" y="298"/>
                  </a:lnTo>
                  <a:lnTo>
                    <a:pt x="1578" y="335"/>
                  </a:lnTo>
                  <a:lnTo>
                    <a:pt x="1518" y="375"/>
                  </a:lnTo>
                  <a:lnTo>
                    <a:pt x="1518" y="375"/>
                  </a:lnTo>
                  <a:lnTo>
                    <a:pt x="1398" y="455"/>
                  </a:lnTo>
                  <a:lnTo>
                    <a:pt x="1277" y="538"/>
                  </a:lnTo>
                  <a:lnTo>
                    <a:pt x="1217" y="578"/>
                  </a:lnTo>
                  <a:lnTo>
                    <a:pt x="1160" y="618"/>
                  </a:lnTo>
                  <a:lnTo>
                    <a:pt x="1057" y="690"/>
                  </a:lnTo>
                  <a:lnTo>
                    <a:pt x="1057" y="690"/>
                  </a:lnTo>
                  <a:lnTo>
                    <a:pt x="1005" y="656"/>
                  </a:lnTo>
                  <a:lnTo>
                    <a:pt x="939" y="610"/>
                  </a:lnTo>
                  <a:lnTo>
                    <a:pt x="808" y="521"/>
                  </a:lnTo>
                  <a:lnTo>
                    <a:pt x="808" y="521"/>
                  </a:lnTo>
                  <a:lnTo>
                    <a:pt x="742" y="475"/>
                  </a:lnTo>
                  <a:lnTo>
                    <a:pt x="676" y="432"/>
                  </a:lnTo>
                  <a:lnTo>
                    <a:pt x="607" y="386"/>
                  </a:lnTo>
                  <a:lnTo>
                    <a:pt x="607" y="386"/>
                  </a:lnTo>
                  <a:lnTo>
                    <a:pt x="541" y="343"/>
                  </a:lnTo>
                  <a:lnTo>
                    <a:pt x="407" y="255"/>
                  </a:lnTo>
                  <a:lnTo>
                    <a:pt x="272" y="169"/>
                  </a:lnTo>
                  <a:lnTo>
                    <a:pt x="203" y="126"/>
                  </a:lnTo>
                  <a:lnTo>
                    <a:pt x="138" y="83"/>
                  </a:lnTo>
                  <a:lnTo>
                    <a:pt x="138" y="83"/>
                  </a:lnTo>
                  <a:lnTo>
                    <a:pt x="0" y="0"/>
                  </a:lnTo>
                  <a:lnTo>
                    <a:pt x="0" y="0"/>
                  </a:lnTo>
                  <a:lnTo>
                    <a:pt x="126" y="97"/>
                  </a:lnTo>
                  <a:lnTo>
                    <a:pt x="192" y="143"/>
                  </a:lnTo>
                  <a:lnTo>
                    <a:pt x="255" y="192"/>
                  </a:lnTo>
                  <a:lnTo>
                    <a:pt x="384" y="286"/>
                  </a:lnTo>
                  <a:lnTo>
                    <a:pt x="516" y="381"/>
                  </a:lnTo>
                  <a:lnTo>
                    <a:pt x="516" y="381"/>
                  </a:lnTo>
                  <a:lnTo>
                    <a:pt x="581" y="426"/>
                  </a:lnTo>
                  <a:lnTo>
                    <a:pt x="644" y="472"/>
                  </a:lnTo>
                  <a:lnTo>
                    <a:pt x="710" y="518"/>
                  </a:lnTo>
                  <a:lnTo>
                    <a:pt x="710" y="518"/>
                  </a:lnTo>
                  <a:lnTo>
                    <a:pt x="776" y="567"/>
                  </a:lnTo>
                  <a:lnTo>
                    <a:pt x="908" y="656"/>
                  </a:lnTo>
                  <a:lnTo>
                    <a:pt x="974" y="701"/>
                  </a:lnTo>
                  <a:lnTo>
                    <a:pt x="974" y="701"/>
                  </a:lnTo>
                  <a:lnTo>
                    <a:pt x="1040" y="747"/>
                  </a:lnTo>
                  <a:lnTo>
                    <a:pt x="1074" y="747"/>
                  </a:lnTo>
                  <a:lnTo>
                    <a:pt x="1191" y="664"/>
                  </a:lnTo>
                  <a:lnTo>
                    <a:pt x="1249" y="624"/>
                  </a:lnTo>
                  <a:lnTo>
                    <a:pt x="1309" y="581"/>
                  </a:lnTo>
                  <a:lnTo>
                    <a:pt x="1426" y="498"/>
                  </a:lnTo>
                  <a:lnTo>
                    <a:pt x="1426" y="498"/>
                  </a:lnTo>
                  <a:lnTo>
                    <a:pt x="1541" y="412"/>
                  </a:lnTo>
                  <a:lnTo>
                    <a:pt x="1601" y="369"/>
                  </a:lnTo>
                  <a:lnTo>
                    <a:pt x="1601" y="369"/>
                  </a:lnTo>
                  <a:lnTo>
                    <a:pt x="1658" y="326"/>
                  </a:lnTo>
                  <a:lnTo>
                    <a:pt x="1658" y="326"/>
                  </a:lnTo>
                  <a:lnTo>
                    <a:pt x="1773" y="240"/>
                  </a:lnTo>
                  <a:lnTo>
                    <a:pt x="1773" y="240"/>
                  </a:lnTo>
                  <a:lnTo>
                    <a:pt x="1890" y="151"/>
                  </a:lnTo>
                  <a:lnTo>
                    <a:pt x="1890" y="151"/>
                  </a:lnTo>
                  <a:lnTo>
                    <a:pt x="2002" y="63"/>
                  </a:lnTo>
                  <a:lnTo>
                    <a:pt x="2002" y="63"/>
                  </a:lnTo>
                  <a:lnTo>
                    <a:pt x="1882" y="140"/>
                  </a:lnTo>
                  <a:lnTo>
                    <a:pt x="1882" y="140"/>
                  </a:lnTo>
                  <a:lnTo>
                    <a:pt x="1759" y="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157"/>
            <p:cNvSpPr>
              <a:spLocks noChangeArrowheads="1"/>
            </p:cNvSpPr>
            <p:nvPr/>
          </p:nvSpPr>
          <p:spPr bwMode="auto">
            <a:xfrm>
              <a:off x="8931275" y="1908175"/>
              <a:ext cx="773113" cy="830263"/>
            </a:xfrm>
            <a:custGeom>
              <a:avLst/>
              <a:gdLst>
                <a:gd name="T0" fmla="*/ 2133 w 2146"/>
                <a:gd name="T1" fmla="*/ 767 h 2307"/>
                <a:gd name="T2" fmla="*/ 2133 w 2146"/>
                <a:gd name="T3" fmla="*/ 767 h 2307"/>
                <a:gd name="T4" fmla="*/ 1859 w 2146"/>
                <a:gd name="T5" fmla="*/ 576 h 2307"/>
                <a:gd name="T6" fmla="*/ 1581 w 2146"/>
                <a:gd name="T7" fmla="*/ 381 h 2307"/>
                <a:gd name="T8" fmla="*/ 1025 w 2146"/>
                <a:gd name="T9" fmla="*/ 0 h 2307"/>
                <a:gd name="T10" fmla="*/ 991 w 2146"/>
                <a:gd name="T11" fmla="*/ 0 h 2307"/>
                <a:gd name="T12" fmla="*/ 501 w 2146"/>
                <a:gd name="T13" fmla="*/ 344 h 2307"/>
                <a:gd name="T14" fmla="*/ 11 w 2146"/>
                <a:gd name="T15" fmla="*/ 690 h 2307"/>
                <a:gd name="T16" fmla="*/ 0 w 2146"/>
                <a:gd name="T17" fmla="*/ 710 h 2307"/>
                <a:gd name="T18" fmla="*/ 3 w 2146"/>
                <a:gd name="T19" fmla="*/ 1094 h 2307"/>
                <a:gd name="T20" fmla="*/ 8 w 2146"/>
                <a:gd name="T21" fmla="*/ 1478 h 2307"/>
                <a:gd name="T22" fmla="*/ 14 w 2146"/>
                <a:gd name="T23" fmla="*/ 1865 h 2307"/>
                <a:gd name="T24" fmla="*/ 20 w 2146"/>
                <a:gd name="T25" fmla="*/ 2057 h 2307"/>
                <a:gd name="T26" fmla="*/ 23 w 2146"/>
                <a:gd name="T27" fmla="*/ 2248 h 2307"/>
                <a:gd name="T28" fmla="*/ 28 w 2146"/>
                <a:gd name="T29" fmla="*/ 2057 h 2307"/>
                <a:gd name="T30" fmla="*/ 31 w 2146"/>
                <a:gd name="T31" fmla="*/ 1865 h 2307"/>
                <a:gd name="T32" fmla="*/ 40 w 2146"/>
                <a:gd name="T33" fmla="*/ 1478 h 2307"/>
                <a:gd name="T34" fmla="*/ 43 w 2146"/>
                <a:gd name="T35" fmla="*/ 1094 h 2307"/>
                <a:gd name="T36" fmla="*/ 48 w 2146"/>
                <a:gd name="T37" fmla="*/ 722 h 2307"/>
                <a:gd name="T38" fmla="*/ 533 w 2146"/>
                <a:gd name="T39" fmla="*/ 390 h 2307"/>
                <a:gd name="T40" fmla="*/ 1008 w 2146"/>
                <a:gd name="T41" fmla="*/ 57 h 2307"/>
                <a:gd name="T42" fmla="*/ 1549 w 2146"/>
                <a:gd name="T43" fmla="*/ 427 h 2307"/>
                <a:gd name="T44" fmla="*/ 1827 w 2146"/>
                <a:gd name="T45" fmla="*/ 616 h 2307"/>
                <a:gd name="T46" fmla="*/ 1827 w 2146"/>
                <a:gd name="T47" fmla="*/ 616 h 2307"/>
                <a:gd name="T48" fmla="*/ 2096 w 2146"/>
                <a:gd name="T49" fmla="*/ 799 h 2307"/>
                <a:gd name="T50" fmla="*/ 2102 w 2146"/>
                <a:gd name="T51" fmla="*/ 1166 h 2307"/>
                <a:gd name="T52" fmla="*/ 2105 w 2146"/>
                <a:gd name="T53" fmla="*/ 1547 h 2307"/>
                <a:gd name="T54" fmla="*/ 2114 w 2146"/>
                <a:gd name="T55" fmla="*/ 1925 h 2307"/>
                <a:gd name="T56" fmla="*/ 2116 w 2146"/>
                <a:gd name="T57" fmla="*/ 2117 h 2307"/>
                <a:gd name="T58" fmla="*/ 2122 w 2146"/>
                <a:gd name="T59" fmla="*/ 2306 h 2307"/>
                <a:gd name="T60" fmla="*/ 2125 w 2146"/>
                <a:gd name="T61" fmla="*/ 2117 h 2307"/>
                <a:gd name="T62" fmla="*/ 2131 w 2146"/>
                <a:gd name="T63" fmla="*/ 1925 h 2307"/>
                <a:gd name="T64" fmla="*/ 2136 w 2146"/>
                <a:gd name="T65" fmla="*/ 1547 h 2307"/>
                <a:gd name="T66" fmla="*/ 2142 w 2146"/>
                <a:gd name="T67" fmla="*/ 1166 h 2307"/>
                <a:gd name="T68" fmla="*/ 2145 w 2146"/>
                <a:gd name="T69" fmla="*/ 788 h 2307"/>
                <a:gd name="T70" fmla="*/ 2133 w 2146"/>
                <a:gd name="T71" fmla="*/ 767 h 2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6" h="2307">
                  <a:moveTo>
                    <a:pt x="2133" y="767"/>
                  </a:moveTo>
                  <a:lnTo>
                    <a:pt x="2133" y="767"/>
                  </a:lnTo>
                  <a:lnTo>
                    <a:pt x="1859" y="576"/>
                  </a:lnTo>
                  <a:lnTo>
                    <a:pt x="1581" y="381"/>
                  </a:lnTo>
                  <a:lnTo>
                    <a:pt x="1025" y="0"/>
                  </a:lnTo>
                  <a:lnTo>
                    <a:pt x="991" y="0"/>
                  </a:lnTo>
                  <a:lnTo>
                    <a:pt x="501" y="344"/>
                  </a:lnTo>
                  <a:lnTo>
                    <a:pt x="11" y="690"/>
                  </a:lnTo>
                  <a:lnTo>
                    <a:pt x="0" y="710"/>
                  </a:lnTo>
                  <a:lnTo>
                    <a:pt x="3" y="1094"/>
                  </a:lnTo>
                  <a:lnTo>
                    <a:pt x="8" y="1478"/>
                  </a:lnTo>
                  <a:lnTo>
                    <a:pt x="14" y="1865"/>
                  </a:lnTo>
                  <a:lnTo>
                    <a:pt x="20" y="2057"/>
                  </a:lnTo>
                  <a:lnTo>
                    <a:pt x="23" y="2248"/>
                  </a:lnTo>
                  <a:lnTo>
                    <a:pt x="28" y="2057"/>
                  </a:lnTo>
                  <a:lnTo>
                    <a:pt x="31" y="1865"/>
                  </a:lnTo>
                  <a:lnTo>
                    <a:pt x="40" y="1478"/>
                  </a:lnTo>
                  <a:lnTo>
                    <a:pt x="43" y="1094"/>
                  </a:lnTo>
                  <a:lnTo>
                    <a:pt x="48" y="722"/>
                  </a:lnTo>
                  <a:lnTo>
                    <a:pt x="533" y="390"/>
                  </a:lnTo>
                  <a:lnTo>
                    <a:pt x="1008" y="57"/>
                  </a:lnTo>
                  <a:lnTo>
                    <a:pt x="1549" y="427"/>
                  </a:lnTo>
                  <a:lnTo>
                    <a:pt x="1827" y="616"/>
                  </a:lnTo>
                  <a:lnTo>
                    <a:pt x="1827" y="616"/>
                  </a:lnTo>
                  <a:lnTo>
                    <a:pt x="2096" y="799"/>
                  </a:lnTo>
                  <a:lnTo>
                    <a:pt x="2102" y="1166"/>
                  </a:lnTo>
                  <a:lnTo>
                    <a:pt x="2105" y="1547"/>
                  </a:lnTo>
                  <a:lnTo>
                    <a:pt x="2114" y="1925"/>
                  </a:lnTo>
                  <a:lnTo>
                    <a:pt x="2116" y="2117"/>
                  </a:lnTo>
                  <a:lnTo>
                    <a:pt x="2122" y="2306"/>
                  </a:lnTo>
                  <a:lnTo>
                    <a:pt x="2125" y="2117"/>
                  </a:lnTo>
                  <a:lnTo>
                    <a:pt x="2131" y="1925"/>
                  </a:lnTo>
                  <a:lnTo>
                    <a:pt x="2136" y="1547"/>
                  </a:lnTo>
                  <a:lnTo>
                    <a:pt x="2142" y="1166"/>
                  </a:lnTo>
                  <a:lnTo>
                    <a:pt x="2145" y="788"/>
                  </a:lnTo>
                  <a:lnTo>
                    <a:pt x="2133" y="7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158"/>
            <p:cNvSpPr>
              <a:spLocks noChangeArrowheads="1"/>
            </p:cNvSpPr>
            <p:nvPr/>
          </p:nvSpPr>
          <p:spPr bwMode="auto">
            <a:xfrm>
              <a:off x="9334500" y="2479675"/>
              <a:ext cx="12700" cy="460375"/>
            </a:xfrm>
            <a:custGeom>
              <a:avLst/>
              <a:gdLst>
                <a:gd name="T0" fmla="*/ 5 w 35"/>
                <a:gd name="T1" fmla="*/ 982 h 1281"/>
                <a:gd name="T2" fmla="*/ 5 w 35"/>
                <a:gd name="T3" fmla="*/ 982 h 1281"/>
                <a:gd name="T4" fmla="*/ 8 w 35"/>
                <a:gd name="T5" fmla="*/ 1080 h 1281"/>
                <a:gd name="T6" fmla="*/ 8 w 35"/>
                <a:gd name="T7" fmla="*/ 1080 h 1281"/>
                <a:gd name="T8" fmla="*/ 14 w 35"/>
                <a:gd name="T9" fmla="*/ 1226 h 1281"/>
                <a:gd name="T10" fmla="*/ 14 w 35"/>
                <a:gd name="T11" fmla="*/ 1226 h 1281"/>
                <a:gd name="T12" fmla="*/ 17 w 35"/>
                <a:gd name="T13" fmla="*/ 1266 h 1281"/>
                <a:gd name="T14" fmla="*/ 17 w 35"/>
                <a:gd name="T15" fmla="*/ 1266 h 1281"/>
                <a:gd name="T16" fmla="*/ 17 w 35"/>
                <a:gd name="T17" fmla="*/ 1280 h 1281"/>
                <a:gd name="T18" fmla="*/ 17 w 35"/>
                <a:gd name="T19" fmla="*/ 1280 h 1281"/>
                <a:gd name="T20" fmla="*/ 17 w 35"/>
                <a:gd name="T21" fmla="*/ 1266 h 1281"/>
                <a:gd name="T22" fmla="*/ 17 w 35"/>
                <a:gd name="T23" fmla="*/ 1266 h 1281"/>
                <a:gd name="T24" fmla="*/ 20 w 35"/>
                <a:gd name="T25" fmla="*/ 1226 h 1281"/>
                <a:gd name="T26" fmla="*/ 20 w 35"/>
                <a:gd name="T27" fmla="*/ 1226 h 1281"/>
                <a:gd name="T28" fmla="*/ 25 w 35"/>
                <a:gd name="T29" fmla="*/ 1080 h 1281"/>
                <a:gd name="T30" fmla="*/ 25 w 35"/>
                <a:gd name="T31" fmla="*/ 1080 h 1281"/>
                <a:gd name="T32" fmla="*/ 28 w 35"/>
                <a:gd name="T33" fmla="*/ 982 h 1281"/>
                <a:gd name="T34" fmla="*/ 28 w 35"/>
                <a:gd name="T35" fmla="*/ 982 h 1281"/>
                <a:gd name="T36" fmla="*/ 31 w 35"/>
                <a:gd name="T37" fmla="*/ 876 h 1281"/>
                <a:gd name="T38" fmla="*/ 31 w 35"/>
                <a:gd name="T39" fmla="*/ 876 h 1281"/>
                <a:gd name="T40" fmla="*/ 31 w 35"/>
                <a:gd name="T41" fmla="*/ 759 h 1281"/>
                <a:gd name="T42" fmla="*/ 31 w 35"/>
                <a:gd name="T43" fmla="*/ 759 h 1281"/>
                <a:gd name="T44" fmla="*/ 34 w 35"/>
                <a:gd name="T45" fmla="*/ 641 h 1281"/>
                <a:gd name="T46" fmla="*/ 34 w 35"/>
                <a:gd name="T47" fmla="*/ 641 h 1281"/>
                <a:gd name="T48" fmla="*/ 31 w 35"/>
                <a:gd name="T49" fmla="*/ 521 h 1281"/>
                <a:gd name="T50" fmla="*/ 31 w 35"/>
                <a:gd name="T51" fmla="*/ 521 h 1281"/>
                <a:gd name="T52" fmla="*/ 31 w 35"/>
                <a:gd name="T53" fmla="*/ 404 h 1281"/>
                <a:gd name="T54" fmla="*/ 31 w 35"/>
                <a:gd name="T55" fmla="*/ 404 h 1281"/>
                <a:gd name="T56" fmla="*/ 28 w 35"/>
                <a:gd name="T57" fmla="*/ 298 h 1281"/>
                <a:gd name="T58" fmla="*/ 28 w 35"/>
                <a:gd name="T59" fmla="*/ 298 h 1281"/>
                <a:gd name="T60" fmla="*/ 25 w 35"/>
                <a:gd name="T61" fmla="*/ 200 h 1281"/>
                <a:gd name="T62" fmla="*/ 25 w 35"/>
                <a:gd name="T63" fmla="*/ 200 h 1281"/>
                <a:gd name="T64" fmla="*/ 20 w 35"/>
                <a:gd name="T65" fmla="*/ 54 h 1281"/>
                <a:gd name="T66" fmla="*/ 20 w 35"/>
                <a:gd name="T67" fmla="*/ 54 h 1281"/>
                <a:gd name="T68" fmla="*/ 17 w 35"/>
                <a:gd name="T69" fmla="*/ 14 h 1281"/>
                <a:gd name="T70" fmla="*/ 17 w 35"/>
                <a:gd name="T71" fmla="*/ 14 h 1281"/>
                <a:gd name="T72" fmla="*/ 17 w 35"/>
                <a:gd name="T73" fmla="*/ 0 h 1281"/>
                <a:gd name="T74" fmla="*/ 17 w 35"/>
                <a:gd name="T75" fmla="*/ 0 h 1281"/>
                <a:gd name="T76" fmla="*/ 17 w 35"/>
                <a:gd name="T77" fmla="*/ 14 h 1281"/>
                <a:gd name="T78" fmla="*/ 17 w 35"/>
                <a:gd name="T79" fmla="*/ 14 h 1281"/>
                <a:gd name="T80" fmla="*/ 14 w 35"/>
                <a:gd name="T81" fmla="*/ 54 h 1281"/>
                <a:gd name="T82" fmla="*/ 14 w 35"/>
                <a:gd name="T83" fmla="*/ 54 h 1281"/>
                <a:gd name="T84" fmla="*/ 8 w 35"/>
                <a:gd name="T85" fmla="*/ 200 h 1281"/>
                <a:gd name="T86" fmla="*/ 8 w 35"/>
                <a:gd name="T87" fmla="*/ 200 h 1281"/>
                <a:gd name="T88" fmla="*/ 5 w 35"/>
                <a:gd name="T89" fmla="*/ 298 h 1281"/>
                <a:gd name="T90" fmla="*/ 5 w 35"/>
                <a:gd name="T91" fmla="*/ 298 h 1281"/>
                <a:gd name="T92" fmla="*/ 3 w 35"/>
                <a:gd name="T93" fmla="*/ 404 h 1281"/>
                <a:gd name="T94" fmla="*/ 3 w 35"/>
                <a:gd name="T95" fmla="*/ 404 h 1281"/>
                <a:gd name="T96" fmla="*/ 0 w 35"/>
                <a:gd name="T97" fmla="*/ 521 h 1281"/>
                <a:gd name="T98" fmla="*/ 0 w 35"/>
                <a:gd name="T99" fmla="*/ 521 h 1281"/>
                <a:gd name="T100" fmla="*/ 0 w 35"/>
                <a:gd name="T101" fmla="*/ 641 h 1281"/>
                <a:gd name="T102" fmla="*/ 0 w 35"/>
                <a:gd name="T103" fmla="*/ 641 h 1281"/>
                <a:gd name="T104" fmla="*/ 0 w 35"/>
                <a:gd name="T105" fmla="*/ 759 h 1281"/>
                <a:gd name="T106" fmla="*/ 0 w 35"/>
                <a:gd name="T107" fmla="*/ 759 h 1281"/>
                <a:gd name="T108" fmla="*/ 3 w 35"/>
                <a:gd name="T109" fmla="*/ 876 h 1281"/>
                <a:gd name="T110" fmla="*/ 3 w 35"/>
                <a:gd name="T111" fmla="*/ 876 h 1281"/>
                <a:gd name="T112" fmla="*/ 5 w 35"/>
                <a:gd name="T113" fmla="*/ 98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1281">
                  <a:moveTo>
                    <a:pt x="5" y="982"/>
                  </a:moveTo>
                  <a:lnTo>
                    <a:pt x="5" y="982"/>
                  </a:lnTo>
                  <a:lnTo>
                    <a:pt x="8" y="1080"/>
                  </a:lnTo>
                  <a:lnTo>
                    <a:pt x="8" y="1080"/>
                  </a:lnTo>
                  <a:lnTo>
                    <a:pt x="14" y="1226"/>
                  </a:lnTo>
                  <a:lnTo>
                    <a:pt x="14" y="1226"/>
                  </a:lnTo>
                  <a:lnTo>
                    <a:pt x="17" y="1266"/>
                  </a:lnTo>
                  <a:lnTo>
                    <a:pt x="17" y="1266"/>
                  </a:lnTo>
                  <a:lnTo>
                    <a:pt x="17" y="1280"/>
                  </a:lnTo>
                  <a:lnTo>
                    <a:pt x="17" y="1280"/>
                  </a:lnTo>
                  <a:lnTo>
                    <a:pt x="17" y="1266"/>
                  </a:lnTo>
                  <a:lnTo>
                    <a:pt x="17" y="1266"/>
                  </a:lnTo>
                  <a:lnTo>
                    <a:pt x="20" y="1226"/>
                  </a:lnTo>
                  <a:lnTo>
                    <a:pt x="20" y="1226"/>
                  </a:lnTo>
                  <a:lnTo>
                    <a:pt x="25" y="1080"/>
                  </a:lnTo>
                  <a:lnTo>
                    <a:pt x="25" y="1080"/>
                  </a:lnTo>
                  <a:lnTo>
                    <a:pt x="28" y="982"/>
                  </a:lnTo>
                  <a:lnTo>
                    <a:pt x="28" y="982"/>
                  </a:lnTo>
                  <a:lnTo>
                    <a:pt x="31" y="876"/>
                  </a:lnTo>
                  <a:lnTo>
                    <a:pt x="31" y="876"/>
                  </a:lnTo>
                  <a:lnTo>
                    <a:pt x="31" y="759"/>
                  </a:lnTo>
                  <a:lnTo>
                    <a:pt x="31" y="759"/>
                  </a:lnTo>
                  <a:lnTo>
                    <a:pt x="34" y="641"/>
                  </a:lnTo>
                  <a:lnTo>
                    <a:pt x="34" y="641"/>
                  </a:lnTo>
                  <a:lnTo>
                    <a:pt x="31" y="521"/>
                  </a:lnTo>
                  <a:lnTo>
                    <a:pt x="31" y="521"/>
                  </a:lnTo>
                  <a:lnTo>
                    <a:pt x="31" y="404"/>
                  </a:lnTo>
                  <a:lnTo>
                    <a:pt x="31" y="404"/>
                  </a:lnTo>
                  <a:lnTo>
                    <a:pt x="28" y="298"/>
                  </a:lnTo>
                  <a:lnTo>
                    <a:pt x="28" y="298"/>
                  </a:lnTo>
                  <a:lnTo>
                    <a:pt x="25" y="200"/>
                  </a:lnTo>
                  <a:lnTo>
                    <a:pt x="25" y="200"/>
                  </a:lnTo>
                  <a:lnTo>
                    <a:pt x="20" y="54"/>
                  </a:lnTo>
                  <a:lnTo>
                    <a:pt x="20" y="54"/>
                  </a:lnTo>
                  <a:lnTo>
                    <a:pt x="17" y="14"/>
                  </a:lnTo>
                  <a:lnTo>
                    <a:pt x="17" y="14"/>
                  </a:lnTo>
                  <a:lnTo>
                    <a:pt x="17" y="0"/>
                  </a:lnTo>
                  <a:lnTo>
                    <a:pt x="17" y="0"/>
                  </a:lnTo>
                  <a:lnTo>
                    <a:pt x="17" y="14"/>
                  </a:lnTo>
                  <a:lnTo>
                    <a:pt x="17" y="14"/>
                  </a:lnTo>
                  <a:lnTo>
                    <a:pt x="14" y="54"/>
                  </a:lnTo>
                  <a:lnTo>
                    <a:pt x="14" y="54"/>
                  </a:lnTo>
                  <a:lnTo>
                    <a:pt x="8" y="200"/>
                  </a:lnTo>
                  <a:lnTo>
                    <a:pt x="8" y="200"/>
                  </a:lnTo>
                  <a:lnTo>
                    <a:pt x="5" y="298"/>
                  </a:lnTo>
                  <a:lnTo>
                    <a:pt x="5" y="298"/>
                  </a:lnTo>
                  <a:lnTo>
                    <a:pt x="3" y="404"/>
                  </a:lnTo>
                  <a:lnTo>
                    <a:pt x="3" y="404"/>
                  </a:lnTo>
                  <a:lnTo>
                    <a:pt x="0" y="521"/>
                  </a:lnTo>
                  <a:lnTo>
                    <a:pt x="0" y="521"/>
                  </a:lnTo>
                  <a:lnTo>
                    <a:pt x="0" y="641"/>
                  </a:lnTo>
                  <a:lnTo>
                    <a:pt x="0" y="641"/>
                  </a:lnTo>
                  <a:lnTo>
                    <a:pt x="0" y="759"/>
                  </a:lnTo>
                  <a:lnTo>
                    <a:pt x="0" y="759"/>
                  </a:lnTo>
                  <a:lnTo>
                    <a:pt x="3" y="876"/>
                  </a:lnTo>
                  <a:lnTo>
                    <a:pt x="3" y="876"/>
                  </a:lnTo>
                  <a:lnTo>
                    <a:pt x="5" y="9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 name="Freeform 159"/>
            <p:cNvSpPr>
              <a:spLocks noChangeArrowheads="1"/>
            </p:cNvSpPr>
            <p:nvPr/>
          </p:nvSpPr>
          <p:spPr bwMode="auto">
            <a:xfrm>
              <a:off x="9393238" y="2074863"/>
              <a:ext cx="155575" cy="182562"/>
            </a:xfrm>
            <a:custGeom>
              <a:avLst/>
              <a:gdLst>
                <a:gd name="T0" fmla="*/ 57 w 433"/>
                <a:gd name="T1" fmla="*/ 29 h 508"/>
                <a:gd name="T2" fmla="*/ 77 w 433"/>
                <a:gd name="T3" fmla="*/ 40 h 508"/>
                <a:gd name="T4" fmla="*/ 86 w 433"/>
                <a:gd name="T5" fmla="*/ 46 h 508"/>
                <a:gd name="T6" fmla="*/ 97 w 433"/>
                <a:gd name="T7" fmla="*/ 52 h 508"/>
                <a:gd name="T8" fmla="*/ 140 w 433"/>
                <a:gd name="T9" fmla="*/ 80 h 508"/>
                <a:gd name="T10" fmla="*/ 163 w 433"/>
                <a:gd name="T11" fmla="*/ 97 h 508"/>
                <a:gd name="T12" fmla="*/ 186 w 433"/>
                <a:gd name="T13" fmla="*/ 115 h 508"/>
                <a:gd name="T14" fmla="*/ 209 w 433"/>
                <a:gd name="T15" fmla="*/ 135 h 508"/>
                <a:gd name="T16" fmla="*/ 220 w 433"/>
                <a:gd name="T17" fmla="*/ 146 h 508"/>
                <a:gd name="T18" fmla="*/ 232 w 433"/>
                <a:gd name="T19" fmla="*/ 158 h 508"/>
                <a:gd name="T20" fmla="*/ 255 w 433"/>
                <a:gd name="T21" fmla="*/ 178 h 508"/>
                <a:gd name="T22" fmla="*/ 275 w 433"/>
                <a:gd name="T23" fmla="*/ 204 h 508"/>
                <a:gd name="T24" fmla="*/ 295 w 433"/>
                <a:gd name="T25" fmla="*/ 229 h 508"/>
                <a:gd name="T26" fmla="*/ 315 w 433"/>
                <a:gd name="T27" fmla="*/ 255 h 508"/>
                <a:gd name="T28" fmla="*/ 332 w 433"/>
                <a:gd name="T29" fmla="*/ 281 h 508"/>
                <a:gd name="T30" fmla="*/ 346 w 433"/>
                <a:gd name="T31" fmla="*/ 306 h 508"/>
                <a:gd name="T32" fmla="*/ 361 w 433"/>
                <a:gd name="T33" fmla="*/ 332 h 508"/>
                <a:gd name="T34" fmla="*/ 375 w 433"/>
                <a:gd name="T35" fmla="*/ 358 h 508"/>
                <a:gd name="T36" fmla="*/ 395 w 433"/>
                <a:gd name="T37" fmla="*/ 407 h 508"/>
                <a:gd name="T38" fmla="*/ 404 w 433"/>
                <a:gd name="T39" fmla="*/ 427 h 508"/>
                <a:gd name="T40" fmla="*/ 412 w 433"/>
                <a:gd name="T41" fmla="*/ 447 h 508"/>
                <a:gd name="T42" fmla="*/ 421 w 433"/>
                <a:gd name="T43" fmla="*/ 479 h 508"/>
                <a:gd name="T44" fmla="*/ 432 w 433"/>
                <a:gd name="T45" fmla="*/ 507 h 508"/>
                <a:gd name="T46" fmla="*/ 427 w 433"/>
                <a:gd name="T47" fmla="*/ 479 h 508"/>
                <a:gd name="T48" fmla="*/ 418 w 433"/>
                <a:gd name="T49" fmla="*/ 444 h 508"/>
                <a:gd name="T50" fmla="*/ 412 w 433"/>
                <a:gd name="T51" fmla="*/ 424 h 508"/>
                <a:gd name="T52" fmla="*/ 404 w 433"/>
                <a:gd name="T53" fmla="*/ 401 h 508"/>
                <a:gd name="T54" fmla="*/ 387 w 433"/>
                <a:gd name="T55" fmla="*/ 353 h 508"/>
                <a:gd name="T56" fmla="*/ 372 w 433"/>
                <a:gd name="T57" fmla="*/ 327 h 508"/>
                <a:gd name="T58" fmla="*/ 361 w 433"/>
                <a:gd name="T59" fmla="*/ 301 h 508"/>
                <a:gd name="T60" fmla="*/ 344 w 433"/>
                <a:gd name="T61" fmla="*/ 272 h 508"/>
                <a:gd name="T62" fmla="*/ 326 w 433"/>
                <a:gd name="T63" fmla="*/ 246 h 508"/>
                <a:gd name="T64" fmla="*/ 309 w 433"/>
                <a:gd name="T65" fmla="*/ 218 h 508"/>
                <a:gd name="T66" fmla="*/ 289 w 433"/>
                <a:gd name="T67" fmla="*/ 192 h 508"/>
                <a:gd name="T68" fmla="*/ 266 w 433"/>
                <a:gd name="T69" fmla="*/ 169 h 508"/>
                <a:gd name="T70" fmla="*/ 243 w 433"/>
                <a:gd name="T71" fmla="*/ 146 h 508"/>
                <a:gd name="T72" fmla="*/ 220 w 433"/>
                <a:gd name="T73" fmla="*/ 123 h 508"/>
                <a:gd name="T74" fmla="*/ 195 w 433"/>
                <a:gd name="T75" fmla="*/ 103 h 508"/>
                <a:gd name="T76" fmla="*/ 172 w 433"/>
                <a:gd name="T77" fmla="*/ 86 h 508"/>
                <a:gd name="T78" fmla="*/ 146 w 433"/>
                <a:gd name="T79" fmla="*/ 69 h 508"/>
                <a:gd name="T80" fmla="*/ 123 w 433"/>
                <a:gd name="T81" fmla="*/ 54 h 508"/>
                <a:gd name="T82" fmla="*/ 100 w 433"/>
                <a:gd name="T83" fmla="*/ 43 h 508"/>
                <a:gd name="T84" fmla="*/ 92 w 433"/>
                <a:gd name="T85" fmla="*/ 37 h 508"/>
                <a:gd name="T86" fmla="*/ 80 w 433"/>
                <a:gd name="T87" fmla="*/ 32 h 508"/>
                <a:gd name="T88" fmla="*/ 60 w 433"/>
                <a:gd name="T89" fmla="*/ 23 h 508"/>
                <a:gd name="T90" fmla="*/ 29 w 433"/>
                <a:gd name="T91" fmla="*/ 12 h 508"/>
                <a:gd name="T92" fmla="*/ 0 w 433"/>
                <a:gd name="T93" fmla="*/ 0 h 508"/>
                <a:gd name="T94" fmla="*/ 29 w 433"/>
                <a:gd name="T95" fmla="*/ 1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508">
                  <a:moveTo>
                    <a:pt x="57" y="29"/>
                  </a:moveTo>
                  <a:lnTo>
                    <a:pt x="57" y="29"/>
                  </a:lnTo>
                  <a:lnTo>
                    <a:pt x="77" y="40"/>
                  </a:lnTo>
                  <a:lnTo>
                    <a:pt x="77" y="40"/>
                  </a:lnTo>
                  <a:lnTo>
                    <a:pt x="86" y="46"/>
                  </a:lnTo>
                  <a:lnTo>
                    <a:pt x="86" y="46"/>
                  </a:lnTo>
                  <a:lnTo>
                    <a:pt x="97" y="52"/>
                  </a:lnTo>
                  <a:lnTo>
                    <a:pt x="97" y="52"/>
                  </a:lnTo>
                  <a:lnTo>
                    <a:pt x="117" y="66"/>
                  </a:lnTo>
                  <a:lnTo>
                    <a:pt x="140" y="80"/>
                  </a:lnTo>
                  <a:lnTo>
                    <a:pt x="140" y="80"/>
                  </a:lnTo>
                  <a:lnTo>
                    <a:pt x="163" y="97"/>
                  </a:lnTo>
                  <a:lnTo>
                    <a:pt x="163" y="97"/>
                  </a:lnTo>
                  <a:lnTo>
                    <a:pt x="186" y="115"/>
                  </a:lnTo>
                  <a:lnTo>
                    <a:pt x="186" y="115"/>
                  </a:lnTo>
                  <a:lnTo>
                    <a:pt x="209" y="135"/>
                  </a:lnTo>
                  <a:lnTo>
                    <a:pt x="209" y="135"/>
                  </a:lnTo>
                  <a:lnTo>
                    <a:pt x="220" y="146"/>
                  </a:lnTo>
                  <a:lnTo>
                    <a:pt x="220" y="146"/>
                  </a:lnTo>
                  <a:lnTo>
                    <a:pt x="232" y="158"/>
                  </a:lnTo>
                  <a:lnTo>
                    <a:pt x="232" y="158"/>
                  </a:lnTo>
                  <a:lnTo>
                    <a:pt x="255" y="178"/>
                  </a:lnTo>
                  <a:lnTo>
                    <a:pt x="255" y="178"/>
                  </a:lnTo>
                  <a:lnTo>
                    <a:pt x="275" y="204"/>
                  </a:lnTo>
                  <a:lnTo>
                    <a:pt x="275" y="204"/>
                  </a:lnTo>
                  <a:lnTo>
                    <a:pt x="295" y="229"/>
                  </a:lnTo>
                  <a:lnTo>
                    <a:pt x="295" y="229"/>
                  </a:lnTo>
                  <a:lnTo>
                    <a:pt x="315" y="255"/>
                  </a:lnTo>
                  <a:lnTo>
                    <a:pt x="315" y="255"/>
                  </a:lnTo>
                  <a:lnTo>
                    <a:pt x="332" y="281"/>
                  </a:lnTo>
                  <a:lnTo>
                    <a:pt x="332" y="281"/>
                  </a:lnTo>
                  <a:lnTo>
                    <a:pt x="346" y="306"/>
                  </a:lnTo>
                  <a:lnTo>
                    <a:pt x="346" y="306"/>
                  </a:lnTo>
                  <a:lnTo>
                    <a:pt x="361" y="332"/>
                  </a:lnTo>
                  <a:lnTo>
                    <a:pt x="361" y="332"/>
                  </a:lnTo>
                  <a:lnTo>
                    <a:pt x="375" y="358"/>
                  </a:lnTo>
                  <a:lnTo>
                    <a:pt x="375" y="358"/>
                  </a:lnTo>
                  <a:lnTo>
                    <a:pt x="395" y="407"/>
                  </a:lnTo>
                  <a:lnTo>
                    <a:pt x="395" y="407"/>
                  </a:lnTo>
                  <a:lnTo>
                    <a:pt x="404" y="427"/>
                  </a:lnTo>
                  <a:lnTo>
                    <a:pt x="404" y="427"/>
                  </a:lnTo>
                  <a:lnTo>
                    <a:pt x="412" y="447"/>
                  </a:lnTo>
                  <a:lnTo>
                    <a:pt x="412" y="447"/>
                  </a:lnTo>
                  <a:lnTo>
                    <a:pt x="421" y="479"/>
                  </a:lnTo>
                  <a:lnTo>
                    <a:pt x="421" y="479"/>
                  </a:lnTo>
                  <a:lnTo>
                    <a:pt x="432" y="507"/>
                  </a:lnTo>
                  <a:lnTo>
                    <a:pt x="432" y="507"/>
                  </a:lnTo>
                  <a:lnTo>
                    <a:pt x="427" y="479"/>
                  </a:lnTo>
                  <a:lnTo>
                    <a:pt x="427" y="479"/>
                  </a:lnTo>
                  <a:lnTo>
                    <a:pt x="418" y="444"/>
                  </a:lnTo>
                  <a:lnTo>
                    <a:pt x="418" y="444"/>
                  </a:lnTo>
                  <a:lnTo>
                    <a:pt x="412" y="424"/>
                  </a:lnTo>
                  <a:lnTo>
                    <a:pt x="412" y="424"/>
                  </a:lnTo>
                  <a:lnTo>
                    <a:pt x="404" y="401"/>
                  </a:lnTo>
                  <a:lnTo>
                    <a:pt x="404" y="401"/>
                  </a:lnTo>
                  <a:lnTo>
                    <a:pt x="387" y="353"/>
                  </a:lnTo>
                  <a:lnTo>
                    <a:pt x="387" y="353"/>
                  </a:lnTo>
                  <a:lnTo>
                    <a:pt x="372" y="327"/>
                  </a:lnTo>
                  <a:lnTo>
                    <a:pt x="372" y="327"/>
                  </a:lnTo>
                  <a:lnTo>
                    <a:pt x="361" y="301"/>
                  </a:lnTo>
                  <a:lnTo>
                    <a:pt x="361" y="301"/>
                  </a:lnTo>
                  <a:lnTo>
                    <a:pt x="344" y="272"/>
                  </a:lnTo>
                  <a:lnTo>
                    <a:pt x="344" y="272"/>
                  </a:lnTo>
                  <a:lnTo>
                    <a:pt x="326" y="246"/>
                  </a:lnTo>
                  <a:lnTo>
                    <a:pt x="326" y="246"/>
                  </a:lnTo>
                  <a:lnTo>
                    <a:pt x="309" y="218"/>
                  </a:lnTo>
                  <a:lnTo>
                    <a:pt x="309" y="218"/>
                  </a:lnTo>
                  <a:lnTo>
                    <a:pt x="289" y="192"/>
                  </a:lnTo>
                  <a:lnTo>
                    <a:pt x="289" y="192"/>
                  </a:lnTo>
                  <a:lnTo>
                    <a:pt x="266" y="169"/>
                  </a:lnTo>
                  <a:lnTo>
                    <a:pt x="266" y="169"/>
                  </a:lnTo>
                  <a:lnTo>
                    <a:pt x="243" y="146"/>
                  </a:lnTo>
                  <a:lnTo>
                    <a:pt x="243" y="146"/>
                  </a:lnTo>
                  <a:lnTo>
                    <a:pt x="220" y="123"/>
                  </a:lnTo>
                  <a:lnTo>
                    <a:pt x="220" y="123"/>
                  </a:lnTo>
                  <a:lnTo>
                    <a:pt x="195" y="103"/>
                  </a:lnTo>
                  <a:lnTo>
                    <a:pt x="195" y="103"/>
                  </a:lnTo>
                  <a:lnTo>
                    <a:pt x="172" y="86"/>
                  </a:lnTo>
                  <a:lnTo>
                    <a:pt x="172" y="86"/>
                  </a:lnTo>
                  <a:lnTo>
                    <a:pt x="146" y="69"/>
                  </a:lnTo>
                  <a:lnTo>
                    <a:pt x="146" y="69"/>
                  </a:lnTo>
                  <a:lnTo>
                    <a:pt x="123" y="54"/>
                  </a:lnTo>
                  <a:lnTo>
                    <a:pt x="100" y="43"/>
                  </a:lnTo>
                  <a:lnTo>
                    <a:pt x="100" y="43"/>
                  </a:lnTo>
                  <a:lnTo>
                    <a:pt x="92" y="37"/>
                  </a:lnTo>
                  <a:lnTo>
                    <a:pt x="92" y="37"/>
                  </a:lnTo>
                  <a:lnTo>
                    <a:pt x="80" y="32"/>
                  </a:lnTo>
                  <a:lnTo>
                    <a:pt x="80" y="32"/>
                  </a:lnTo>
                  <a:lnTo>
                    <a:pt x="60" y="23"/>
                  </a:lnTo>
                  <a:lnTo>
                    <a:pt x="60" y="23"/>
                  </a:lnTo>
                  <a:lnTo>
                    <a:pt x="29" y="12"/>
                  </a:lnTo>
                  <a:lnTo>
                    <a:pt x="29" y="12"/>
                  </a:lnTo>
                  <a:lnTo>
                    <a:pt x="0" y="0"/>
                  </a:lnTo>
                  <a:lnTo>
                    <a:pt x="0" y="0"/>
                  </a:lnTo>
                  <a:lnTo>
                    <a:pt x="29" y="15"/>
                  </a:lnTo>
                  <a:lnTo>
                    <a:pt x="29" y="15"/>
                  </a:lnTo>
                  <a:lnTo>
                    <a:pt x="57"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160"/>
            <p:cNvSpPr>
              <a:spLocks noChangeArrowheads="1"/>
            </p:cNvSpPr>
            <p:nvPr/>
          </p:nvSpPr>
          <p:spPr bwMode="auto">
            <a:xfrm>
              <a:off x="9420225" y="2327275"/>
              <a:ext cx="141288" cy="531813"/>
            </a:xfrm>
            <a:custGeom>
              <a:avLst/>
              <a:gdLst>
                <a:gd name="T0" fmla="*/ 384 w 391"/>
                <a:gd name="T1" fmla="*/ 143 h 1479"/>
                <a:gd name="T2" fmla="*/ 381 w 391"/>
                <a:gd name="T3" fmla="*/ 189 h 1479"/>
                <a:gd name="T4" fmla="*/ 376 w 391"/>
                <a:gd name="T5" fmla="*/ 241 h 1479"/>
                <a:gd name="T6" fmla="*/ 361 w 391"/>
                <a:gd name="T7" fmla="*/ 355 h 1479"/>
                <a:gd name="T8" fmla="*/ 350 w 391"/>
                <a:gd name="T9" fmla="*/ 418 h 1479"/>
                <a:gd name="T10" fmla="*/ 338 w 391"/>
                <a:gd name="T11" fmla="*/ 484 h 1479"/>
                <a:gd name="T12" fmla="*/ 324 w 391"/>
                <a:gd name="T13" fmla="*/ 553 h 1479"/>
                <a:gd name="T14" fmla="*/ 307 w 391"/>
                <a:gd name="T15" fmla="*/ 619 h 1479"/>
                <a:gd name="T16" fmla="*/ 290 w 391"/>
                <a:gd name="T17" fmla="*/ 690 h 1479"/>
                <a:gd name="T18" fmla="*/ 270 w 391"/>
                <a:gd name="T19" fmla="*/ 759 h 1479"/>
                <a:gd name="T20" fmla="*/ 230 w 391"/>
                <a:gd name="T21" fmla="*/ 896 h 1479"/>
                <a:gd name="T22" fmla="*/ 184 w 391"/>
                <a:gd name="T23" fmla="*/ 1025 h 1479"/>
                <a:gd name="T24" fmla="*/ 138 w 391"/>
                <a:gd name="T25" fmla="*/ 1148 h 1479"/>
                <a:gd name="T26" fmla="*/ 98 w 391"/>
                <a:gd name="T27" fmla="*/ 1257 h 1479"/>
                <a:gd name="T28" fmla="*/ 29 w 391"/>
                <a:gd name="T29" fmla="*/ 1418 h 1479"/>
                <a:gd name="T30" fmla="*/ 9 w 391"/>
                <a:gd name="T31" fmla="*/ 1460 h 1479"/>
                <a:gd name="T32" fmla="*/ 0 w 391"/>
                <a:gd name="T33" fmla="*/ 1478 h 1479"/>
                <a:gd name="T34" fmla="*/ 32 w 391"/>
                <a:gd name="T35" fmla="*/ 1418 h 1479"/>
                <a:gd name="T36" fmla="*/ 104 w 391"/>
                <a:gd name="T37" fmla="*/ 1260 h 1479"/>
                <a:gd name="T38" fmla="*/ 149 w 391"/>
                <a:gd name="T39" fmla="*/ 1154 h 1479"/>
                <a:gd name="T40" fmla="*/ 198 w 391"/>
                <a:gd name="T41" fmla="*/ 1031 h 1479"/>
                <a:gd name="T42" fmla="*/ 244 w 391"/>
                <a:gd name="T43" fmla="*/ 899 h 1479"/>
                <a:gd name="T44" fmla="*/ 287 w 391"/>
                <a:gd name="T45" fmla="*/ 762 h 1479"/>
                <a:gd name="T46" fmla="*/ 307 w 391"/>
                <a:gd name="T47" fmla="*/ 693 h 1479"/>
                <a:gd name="T48" fmla="*/ 324 w 391"/>
                <a:gd name="T49" fmla="*/ 624 h 1479"/>
                <a:gd name="T50" fmla="*/ 338 w 391"/>
                <a:gd name="T51" fmla="*/ 556 h 1479"/>
                <a:gd name="T52" fmla="*/ 353 w 391"/>
                <a:gd name="T53" fmla="*/ 487 h 1479"/>
                <a:gd name="T54" fmla="*/ 364 w 391"/>
                <a:gd name="T55" fmla="*/ 421 h 1479"/>
                <a:gd name="T56" fmla="*/ 373 w 391"/>
                <a:gd name="T57" fmla="*/ 358 h 1479"/>
                <a:gd name="T58" fmla="*/ 384 w 391"/>
                <a:gd name="T59" fmla="*/ 243 h 1479"/>
                <a:gd name="T60" fmla="*/ 387 w 391"/>
                <a:gd name="T61" fmla="*/ 189 h 1479"/>
                <a:gd name="T62" fmla="*/ 390 w 391"/>
                <a:gd name="T63" fmla="*/ 143 h 1479"/>
                <a:gd name="T64" fmla="*/ 390 w 391"/>
                <a:gd name="T65" fmla="*/ 103 h 1479"/>
                <a:gd name="T66" fmla="*/ 390 w 391"/>
                <a:gd name="T67" fmla="*/ 68 h 1479"/>
                <a:gd name="T68" fmla="*/ 387 w 391"/>
                <a:gd name="T69" fmla="*/ 17 h 1479"/>
                <a:gd name="T70" fmla="*/ 384 w 391"/>
                <a:gd name="T71" fmla="*/ 0 h 1479"/>
                <a:gd name="T72" fmla="*/ 387 w 391"/>
                <a:gd name="T73" fmla="*/ 68 h 1479"/>
                <a:gd name="T74" fmla="*/ 384 w 391"/>
                <a:gd name="T75" fmla="*/ 103 h 1479"/>
                <a:gd name="T76" fmla="*/ 384 w 391"/>
                <a:gd name="T77" fmla="*/ 143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1" h="1479">
                  <a:moveTo>
                    <a:pt x="384" y="143"/>
                  </a:moveTo>
                  <a:lnTo>
                    <a:pt x="384" y="143"/>
                  </a:lnTo>
                  <a:lnTo>
                    <a:pt x="381" y="189"/>
                  </a:lnTo>
                  <a:lnTo>
                    <a:pt x="381" y="189"/>
                  </a:lnTo>
                  <a:lnTo>
                    <a:pt x="376" y="241"/>
                  </a:lnTo>
                  <a:lnTo>
                    <a:pt x="376" y="241"/>
                  </a:lnTo>
                  <a:lnTo>
                    <a:pt x="370" y="298"/>
                  </a:lnTo>
                  <a:lnTo>
                    <a:pt x="361" y="355"/>
                  </a:lnTo>
                  <a:lnTo>
                    <a:pt x="361" y="355"/>
                  </a:lnTo>
                  <a:lnTo>
                    <a:pt x="350" y="418"/>
                  </a:lnTo>
                  <a:lnTo>
                    <a:pt x="350" y="418"/>
                  </a:lnTo>
                  <a:lnTo>
                    <a:pt x="338" y="484"/>
                  </a:lnTo>
                  <a:lnTo>
                    <a:pt x="338" y="484"/>
                  </a:lnTo>
                  <a:lnTo>
                    <a:pt x="324" y="553"/>
                  </a:lnTo>
                  <a:lnTo>
                    <a:pt x="307" y="619"/>
                  </a:lnTo>
                  <a:lnTo>
                    <a:pt x="307" y="619"/>
                  </a:lnTo>
                  <a:lnTo>
                    <a:pt x="290" y="690"/>
                  </a:lnTo>
                  <a:lnTo>
                    <a:pt x="290" y="690"/>
                  </a:lnTo>
                  <a:lnTo>
                    <a:pt x="270" y="759"/>
                  </a:lnTo>
                  <a:lnTo>
                    <a:pt x="270" y="759"/>
                  </a:lnTo>
                  <a:lnTo>
                    <a:pt x="230" y="896"/>
                  </a:lnTo>
                  <a:lnTo>
                    <a:pt x="230" y="896"/>
                  </a:lnTo>
                  <a:lnTo>
                    <a:pt x="184" y="1025"/>
                  </a:lnTo>
                  <a:lnTo>
                    <a:pt x="184" y="1025"/>
                  </a:lnTo>
                  <a:lnTo>
                    <a:pt x="138" y="1148"/>
                  </a:lnTo>
                  <a:lnTo>
                    <a:pt x="138" y="1148"/>
                  </a:lnTo>
                  <a:lnTo>
                    <a:pt x="98" y="1257"/>
                  </a:lnTo>
                  <a:lnTo>
                    <a:pt x="98" y="1257"/>
                  </a:lnTo>
                  <a:lnTo>
                    <a:pt x="29" y="1418"/>
                  </a:lnTo>
                  <a:lnTo>
                    <a:pt x="29" y="1418"/>
                  </a:lnTo>
                  <a:lnTo>
                    <a:pt x="9" y="1460"/>
                  </a:lnTo>
                  <a:lnTo>
                    <a:pt x="9" y="1460"/>
                  </a:lnTo>
                  <a:lnTo>
                    <a:pt x="0" y="1478"/>
                  </a:lnTo>
                  <a:lnTo>
                    <a:pt x="0" y="1478"/>
                  </a:lnTo>
                  <a:lnTo>
                    <a:pt x="32" y="1418"/>
                  </a:lnTo>
                  <a:lnTo>
                    <a:pt x="32" y="1418"/>
                  </a:lnTo>
                  <a:lnTo>
                    <a:pt x="63" y="1349"/>
                  </a:lnTo>
                  <a:lnTo>
                    <a:pt x="104" y="1260"/>
                  </a:lnTo>
                  <a:lnTo>
                    <a:pt x="104" y="1260"/>
                  </a:lnTo>
                  <a:lnTo>
                    <a:pt x="149" y="1154"/>
                  </a:lnTo>
                  <a:lnTo>
                    <a:pt x="149" y="1154"/>
                  </a:lnTo>
                  <a:lnTo>
                    <a:pt x="198" y="1031"/>
                  </a:lnTo>
                  <a:lnTo>
                    <a:pt x="198" y="1031"/>
                  </a:lnTo>
                  <a:lnTo>
                    <a:pt x="244" y="899"/>
                  </a:lnTo>
                  <a:lnTo>
                    <a:pt x="244" y="899"/>
                  </a:lnTo>
                  <a:lnTo>
                    <a:pt x="287" y="762"/>
                  </a:lnTo>
                  <a:lnTo>
                    <a:pt x="287" y="762"/>
                  </a:lnTo>
                  <a:lnTo>
                    <a:pt x="307" y="693"/>
                  </a:lnTo>
                  <a:lnTo>
                    <a:pt x="307" y="693"/>
                  </a:lnTo>
                  <a:lnTo>
                    <a:pt x="324" y="624"/>
                  </a:lnTo>
                  <a:lnTo>
                    <a:pt x="324" y="624"/>
                  </a:lnTo>
                  <a:lnTo>
                    <a:pt x="338" y="556"/>
                  </a:lnTo>
                  <a:lnTo>
                    <a:pt x="353" y="487"/>
                  </a:lnTo>
                  <a:lnTo>
                    <a:pt x="353" y="487"/>
                  </a:lnTo>
                  <a:lnTo>
                    <a:pt x="364" y="421"/>
                  </a:lnTo>
                  <a:lnTo>
                    <a:pt x="364" y="421"/>
                  </a:lnTo>
                  <a:lnTo>
                    <a:pt x="373" y="358"/>
                  </a:lnTo>
                  <a:lnTo>
                    <a:pt x="373" y="358"/>
                  </a:lnTo>
                  <a:lnTo>
                    <a:pt x="378" y="298"/>
                  </a:lnTo>
                  <a:lnTo>
                    <a:pt x="384" y="243"/>
                  </a:lnTo>
                  <a:lnTo>
                    <a:pt x="384" y="243"/>
                  </a:lnTo>
                  <a:lnTo>
                    <a:pt x="387" y="189"/>
                  </a:lnTo>
                  <a:lnTo>
                    <a:pt x="387" y="189"/>
                  </a:lnTo>
                  <a:lnTo>
                    <a:pt x="390" y="143"/>
                  </a:lnTo>
                  <a:lnTo>
                    <a:pt x="390" y="143"/>
                  </a:lnTo>
                  <a:lnTo>
                    <a:pt x="390" y="103"/>
                  </a:lnTo>
                  <a:lnTo>
                    <a:pt x="390" y="103"/>
                  </a:lnTo>
                  <a:lnTo>
                    <a:pt x="390" y="68"/>
                  </a:lnTo>
                  <a:lnTo>
                    <a:pt x="390" y="68"/>
                  </a:lnTo>
                  <a:lnTo>
                    <a:pt x="387" y="17"/>
                  </a:lnTo>
                  <a:lnTo>
                    <a:pt x="387" y="17"/>
                  </a:lnTo>
                  <a:lnTo>
                    <a:pt x="384" y="0"/>
                  </a:lnTo>
                  <a:lnTo>
                    <a:pt x="384" y="0"/>
                  </a:lnTo>
                  <a:lnTo>
                    <a:pt x="387" y="68"/>
                  </a:lnTo>
                  <a:lnTo>
                    <a:pt x="387" y="68"/>
                  </a:lnTo>
                  <a:lnTo>
                    <a:pt x="384" y="103"/>
                  </a:lnTo>
                  <a:lnTo>
                    <a:pt x="384" y="103"/>
                  </a:lnTo>
                  <a:lnTo>
                    <a:pt x="384" y="14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161"/>
            <p:cNvSpPr>
              <a:spLocks noChangeArrowheads="1"/>
            </p:cNvSpPr>
            <p:nvPr/>
          </p:nvSpPr>
          <p:spPr bwMode="auto">
            <a:xfrm>
              <a:off x="9113838" y="2051050"/>
              <a:ext cx="66675" cy="225425"/>
            </a:xfrm>
            <a:custGeom>
              <a:avLst/>
              <a:gdLst>
                <a:gd name="T0" fmla="*/ 20 w 184"/>
                <a:gd name="T1" fmla="*/ 198 h 626"/>
                <a:gd name="T2" fmla="*/ 23 w 184"/>
                <a:gd name="T3" fmla="*/ 166 h 626"/>
                <a:gd name="T4" fmla="*/ 28 w 184"/>
                <a:gd name="T5" fmla="*/ 135 h 626"/>
                <a:gd name="T6" fmla="*/ 34 w 184"/>
                <a:gd name="T7" fmla="*/ 123 h 626"/>
                <a:gd name="T8" fmla="*/ 40 w 184"/>
                <a:gd name="T9" fmla="*/ 112 h 626"/>
                <a:gd name="T10" fmla="*/ 48 w 184"/>
                <a:gd name="T11" fmla="*/ 100 h 626"/>
                <a:gd name="T12" fmla="*/ 54 w 184"/>
                <a:gd name="T13" fmla="*/ 89 h 626"/>
                <a:gd name="T14" fmla="*/ 63 w 184"/>
                <a:gd name="T15" fmla="*/ 81 h 626"/>
                <a:gd name="T16" fmla="*/ 71 w 184"/>
                <a:gd name="T17" fmla="*/ 69 h 626"/>
                <a:gd name="T18" fmla="*/ 80 w 184"/>
                <a:gd name="T19" fmla="*/ 58 h 626"/>
                <a:gd name="T20" fmla="*/ 89 w 184"/>
                <a:gd name="T21" fmla="*/ 49 h 626"/>
                <a:gd name="T22" fmla="*/ 109 w 184"/>
                <a:gd name="T23" fmla="*/ 32 h 626"/>
                <a:gd name="T24" fmla="*/ 120 w 184"/>
                <a:gd name="T25" fmla="*/ 23 h 626"/>
                <a:gd name="T26" fmla="*/ 131 w 184"/>
                <a:gd name="T27" fmla="*/ 18 h 626"/>
                <a:gd name="T28" fmla="*/ 146 w 184"/>
                <a:gd name="T29" fmla="*/ 12 h 626"/>
                <a:gd name="T30" fmla="*/ 163 w 184"/>
                <a:gd name="T31" fmla="*/ 3 h 626"/>
                <a:gd name="T32" fmla="*/ 183 w 184"/>
                <a:gd name="T33" fmla="*/ 0 h 626"/>
                <a:gd name="T34" fmla="*/ 163 w 184"/>
                <a:gd name="T35" fmla="*/ 3 h 626"/>
                <a:gd name="T36" fmla="*/ 157 w 184"/>
                <a:gd name="T37" fmla="*/ 3 h 626"/>
                <a:gd name="T38" fmla="*/ 131 w 184"/>
                <a:gd name="T39" fmla="*/ 12 h 626"/>
                <a:gd name="T40" fmla="*/ 117 w 184"/>
                <a:gd name="T41" fmla="*/ 20 h 626"/>
                <a:gd name="T42" fmla="*/ 106 w 184"/>
                <a:gd name="T43" fmla="*/ 26 h 626"/>
                <a:gd name="T44" fmla="*/ 94 w 184"/>
                <a:gd name="T45" fmla="*/ 35 h 626"/>
                <a:gd name="T46" fmla="*/ 83 w 184"/>
                <a:gd name="T47" fmla="*/ 43 h 626"/>
                <a:gd name="T48" fmla="*/ 74 w 184"/>
                <a:gd name="T49" fmla="*/ 52 h 626"/>
                <a:gd name="T50" fmla="*/ 63 w 184"/>
                <a:gd name="T51" fmla="*/ 60 h 626"/>
                <a:gd name="T52" fmla="*/ 54 w 184"/>
                <a:gd name="T53" fmla="*/ 72 h 626"/>
                <a:gd name="T54" fmla="*/ 46 w 184"/>
                <a:gd name="T55" fmla="*/ 83 h 626"/>
                <a:gd name="T56" fmla="*/ 37 w 184"/>
                <a:gd name="T57" fmla="*/ 95 h 626"/>
                <a:gd name="T58" fmla="*/ 28 w 184"/>
                <a:gd name="T59" fmla="*/ 106 h 626"/>
                <a:gd name="T60" fmla="*/ 17 w 184"/>
                <a:gd name="T61" fmla="*/ 132 h 626"/>
                <a:gd name="T62" fmla="*/ 14 w 184"/>
                <a:gd name="T63" fmla="*/ 132 h 626"/>
                <a:gd name="T64" fmla="*/ 8 w 184"/>
                <a:gd name="T65" fmla="*/ 163 h 626"/>
                <a:gd name="T66" fmla="*/ 2 w 184"/>
                <a:gd name="T67" fmla="*/ 212 h 626"/>
                <a:gd name="T68" fmla="*/ 2 w 184"/>
                <a:gd name="T69" fmla="*/ 227 h 626"/>
                <a:gd name="T70" fmla="*/ 0 w 184"/>
                <a:gd name="T71" fmla="*/ 244 h 626"/>
                <a:gd name="T72" fmla="*/ 2 w 184"/>
                <a:gd name="T73" fmla="*/ 261 h 626"/>
                <a:gd name="T74" fmla="*/ 2 w 184"/>
                <a:gd name="T75" fmla="*/ 292 h 626"/>
                <a:gd name="T76" fmla="*/ 5 w 184"/>
                <a:gd name="T77" fmla="*/ 324 h 626"/>
                <a:gd name="T78" fmla="*/ 11 w 184"/>
                <a:gd name="T79" fmla="*/ 355 h 626"/>
                <a:gd name="T80" fmla="*/ 17 w 184"/>
                <a:gd name="T81" fmla="*/ 387 h 626"/>
                <a:gd name="T82" fmla="*/ 26 w 184"/>
                <a:gd name="T83" fmla="*/ 419 h 626"/>
                <a:gd name="T84" fmla="*/ 34 w 184"/>
                <a:gd name="T85" fmla="*/ 447 h 626"/>
                <a:gd name="T86" fmla="*/ 43 w 184"/>
                <a:gd name="T87" fmla="*/ 479 h 626"/>
                <a:gd name="T88" fmla="*/ 54 w 184"/>
                <a:gd name="T89" fmla="*/ 507 h 626"/>
                <a:gd name="T90" fmla="*/ 65 w 184"/>
                <a:gd name="T91" fmla="*/ 539 h 626"/>
                <a:gd name="T92" fmla="*/ 77 w 184"/>
                <a:gd name="T93" fmla="*/ 567 h 626"/>
                <a:gd name="T94" fmla="*/ 91 w 184"/>
                <a:gd name="T95" fmla="*/ 596 h 626"/>
                <a:gd name="T96" fmla="*/ 106 w 184"/>
                <a:gd name="T97" fmla="*/ 625 h 626"/>
                <a:gd name="T98" fmla="*/ 94 w 184"/>
                <a:gd name="T99" fmla="*/ 596 h 626"/>
                <a:gd name="T100" fmla="*/ 83 w 184"/>
                <a:gd name="T101" fmla="*/ 564 h 626"/>
                <a:gd name="T102" fmla="*/ 74 w 184"/>
                <a:gd name="T103" fmla="*/ 536 h 626"/>
                <a:gd name="T104" fmla="*/ 63 w 184"/>
                <a:gd name="T105" fmla="*/ 504 h 626"/>
                <a:gd name="T106" fmla="*/ 54 w 184"/>
                <a:gd name="T107" fmla="*/ 476 h 626"/>
                <a:gd name="T108" fmla="*/ 46 w 184"/>
                <a:gd name="T109" fmla="*/ 444 h 626"/>
                <a:gd name="T110" fmla="*/ 40 w 184"/>
                <a:gd name="T111" fmla="*/ 413 h 626"/>
                <a:gd name="T112" fmla="*/ 31 w 184"/>
                <a:gd name="T113" fmla="*/ 384 h 626"/>
                <a:gd name="T114" fmla="*/ 26 w 184"/>
                <a:gd name="T115" fmla="*/ 353 h 626"/>
                <a:gd name="T116" fmla="*/ 23 w 184"/>
                <a:gd name="T117" fmla="*/ 321 h 626"/>
                <a:gd name="T118" fmla="*/ 20 w 184"/>
                <a:gd name="T119" fmla="*/ 290 h 626"/>
                <a:gd name="T120" fmla="*/ 17 w 184"/>
                <a:gd name="T121" fmla="*/ 244 h 626"/>
                <a:gd name="T122" fmla="*/ 17 w 184"/>
                <a:gd name="T123" fmla="*/ 227 h 626"/>
                <a:gd name="T124" fmla="*/ 17 w 184"/>
                <a:gd name="T125" fmla="*/ 21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626">
                  <a:moveTo>
                    <a:pt x="17" y="212"/>
                  </a:moveTo>
                  <a:lnTo>
                    <a:pt x="20" y="198"/>
                  </a:lnTo>
                  <a:lnTo>
                    <a:pt x="20" y="198"/>
                  </a:lnTo>
                  <a:lnTo>
                    <a:pt x="23" y="166"/>
                  </a:lnTo>
                  <a:lnTo>
                    <a:pt x="23" y="166"/>
                  </a:lnTo>
                  <a:lnTo>
                    <a:pt x="28" y="135"/>
                  </a:lnTo>
                  <a:lnTo>
                    <a:pt x="28" y="135"/>
                  </a:lnTo>
                  <a:lnTo>
                    <a:pt x="34" y="123"/>
                  </a:lnTo>
                  <a:lnTo>
                    <a:pt x="34" y="123"/>
                  </a:lnTo>
                  <a:lnTo>
                    <a:pt x="40" y="112"/>
                  </a:lnTo>
                  <a:lnTo>
                    <a:pt x="40" y="112"/>
                  </a:lnTo>
                  <a:lnTo>
                    <a:pt x="48" y="100"/>
                  </a:lnTo>
                  <a:lnTo>
                    <a:pt x="48" y="100"/>
                  </a:lnTo>
                  <a:lnTo>
                    <a:pt x="54" y="89"/>
                  </a:lnTo>
                  <a:lnTo>
                    <a:pt x="54" y="89"/>
                  </a:lnTo>
                  <a:lnTo>
                    <a:pt x="63" y="81"/>
                  </a:lnTo>
                  <a:lnTo>
                    <a:pt x="63" y="81"/>
                  </a:lnTo>
                  <a:lnTo>
                    <a:pt x="71" y="69"/>
                  </a:lnTo>
                  <a:lnTo>
                    <a:pt x="71" y="69"/>
                  </a:lnTo>
                  <a:lnTo>
                    <a:pt x="80" y="58"/>
                  </a:lnTo>
                  <a:lnTo>
                    <a:pt x="80" y="58"/>
                  </a:lnTo>
                  <a:lnTo>
                    <a:pt x="89" y="49"/>
                  </a:lnTo>
                  <a:lnTo>
                    <a:pt x="100" y="40"/>
                  </a:lnTo>
                  <a:lnTo>
                    <a:pt x="109" y="32"/>
                  </a:lnTo>
                  <a:lnTo>
                    <a:pt x="109" y="32"/>
                  </a:lnTo>
                  <a:lnTo>
                    <a:pt x="120" y="23"/>
                  </a:lnTo>
                  <a:lnTo>
                    <a:pt x="120" y="23"/>
                  </a:lnTo>
                  <a:lnTo>
                    <a:pt x="131" y="18"/>
                  </a:lnTo>
                  <a:lnTo>
                    <a:pt x="146" y="12"/>
                  </a:lnTo>
                  <a:lnTo>
                    <a:pt x="146" y="12"/>
                  </a:lnTo>
                  <a:lnTo>
                    <a:pt x="157" y="6"/>
                  </a:lnTo>
                  <a:lnTo>
                    <a:pt x="163" y="3"/>
                  </a:lnTo>
                  <a:lnTo>
                    <a:pt x="172" y="3"/>
                  </a:lnTo>
                  <a:lnTo>
                    <a:pt x="183" y="0"/>
                  </a:lnTo>
                  <a:lnTo>
                    <a:pt x="169" y="0"/>
                  </a:lnTo>
                  <a:lnTo>
                    <a:pt x="163" y="3"/>
                  </a:lnTo>
                  <a:lnTo>
                    <a:pt x="157" y="3"/>
                  </a:lnTo>
                  <a:lnTo>
                    <a:pt x="157" y="3"/>
                  </a:lnTo>
                  <a:lnTo>
                    <a:pt x="143" y="9"/>
                  </a:lnTo>
                  <a:lnTo>
                    <a:pt x="131" y="12"/>
                  </a:lnTo>
                  <a:lnTo>
                    <a:pt x="131" y="12"/>
                  </a:lnTo>
                  <a:lnTo>
                    <a:pt x="117" y="20"/>
                  </a:lnTo>
                  <a:lnTo>
                    <a:pt x="117" y="20"/>
                  </a:lnTo>
                  <a:lnTo>
                    <a:pt x="106" y="26"/>
                  </a:lnTo>
                  <a:lnTo>
                    <a:pt x="106" y="26"/>
                  </a:lnTo>
                  <a:lnTo>
                    <a:pt x="94" y="35"/>
                  </a:lnTo>
                  <a:lnTo>
                    <a:pt x="83" y="43"/>
                  </a:lnTo>
                  <a:lnTo>
                    <a:pt x="83" y="43"/>
                  </a:lnTo>
                  <a:lnTo>
                    <a:pt x="74" y="52"/>
                  </a:lnTo>
                  <a:lnTo>
                    <a:pt x="74" y="52"/>
                  </a:lnTo>
                  <a:lnTo>
                    <a:pt x="63" y="60"/>
                  </a:lnTo>
                  <a:lnTo>
                    <a:pt x="63" y="60"/>
                  </a:lnTo>
                  <a:lnTo>
                    <a:pt x="54" y="72"/>
                  </a:lnTo>
                  <a:lnTo>
                    <a:pt x="54" y="72"/>
                  </a:lnTo>
                  <a:lnTo>
                    <a:pt x="46" y="83"/>
                  </a:lnTo>
                  <a:lnTo>
                    <a:pt x="46" y="83"/>
                  </a:lnTo>
                  <a:lnTo>
                    <a:pt x="37" y="95"/>
                  </a:lnTo>
                  <a:lnTo>
                    <a:pt x="37" y="95"/>
                  </a:lnTo>
                  <a:lnTo>
                    <a:pt x="28" y="106"/>
                  </a:lnTo>
                  <a:lnTo>
                    <a:pt x="28" y="106"/>
                  </a:lnTo>
                  <a:lnTo>
                    <a:pt x="17" y="132"/>
                  </a:lnTo>
                  <a:lnTo>
                    <a:pt x="17" y="132"/>
                  </a:lnTo>
                  <a:lnTo>
                    <a:pt x="14" y="132"/>
                  </a:lnTo>
                  <a:lnTo>
                    <a:pt x="14" y="132"/>
                  </a:lnTo>
                  <a:lnTo>
                    <a:pt x="8" y="163"/>
                  </a:lnTo>
                  <a:lnTo>
                    <a:pt x="8" y="163"/>
                  </a:lnTo>
                  <a:lnTo>
                    <a:pt x="2" y="195"/>
                  </a:lnTo>
                  <a:lnTo>
                    <a:pt x="2" y="212"/>
                  </a:lnTo>
                  <a:lnTo>
                    <a:pt x="2" y="212"/>
                  </a:lnTo>
                  <a:lnTo>
                    <a:pt x="2" y="227"/>
                  </a:lnTo>
                  <a:lnTo>
                    <a:pt x="2" y="227"/>
                  </a:lnTo>
                  <a:lnTo>
                    <a:pt x="0" y="244"/>
                  </a:lnTo>
                  <a:lnTo>
                    <a:pt x="2" y="261"/>
                  </a:lnTo>
                  <a:lnTo>
                    <a:pt x="2" y="261"/>
                  </a:lnTo>
                  <a:lnTo>
                    <a:pt x="2" y="292"/>
                  </a:lnTo>
                  <a:lnTo>
                    <a:pt x="2" y="292"/>
                  </a:lnTo>
                  <a:lnTo>
                    <a:pt x="5" y="324"/>
                  </a:lnTo>
                  <a:lnTo>
                    <a:pt x="5" y="324"/>
                  </a:lnTo>
                  <a:lnTo>
                    <a:pt x="11" y="355"/>
                  </a:lnTo>
                  <a:lnTo>
                    <a:pt x="11" y="355"/>
                  </a:lnTo>
                  <a:lnTo>
                    <a:pt x="17" y="387"/>
                  </a:lnTo>
                  <a:lnTo>
                    <a:pt x="17" y="387"/>
                  </a:lnTo>
                  <a:lnTo>
                    <a:pt x="26" y="419"/>
                  </a:lnTo>
                  <a:lnTo>
                    <a:pt x="26" y="419"/>
                  </a:lnTo>
                  <a:lnTo>
                    <a:pt x="34" y="447"/>
                  </a:lnTo>
                  <a:lnTo>
                    <a:pt x="34" y="447"/>
                  </a:lnTo>
                  <a:lnTo>
                    <a:pt x="43" y="479"/>
                  </a:lnTo>
                  <a:lnTo>
                    <a:pt x="43" y="479"/>
                  </a:lnTo>
                  <a:lnTo>
                    <a:pt x="54" y="507"/>
                  </a:lnTo>
                  <a:lnTo>
                    <a:pt x="54" y="507"/>
                  </a:lnTo>
                  <a:lnTo>
                    <a:pt x="65" y="539"/>
                  </a:lnTo>
                  <a:lnTo>
                    <a:pt x="65" y="539"/>
                  </a:lnTo>
                  <a:lnTo>
                    <a:pt x="77" y="567"/>
                  </a:lnTo>
                  <a:lnTo>
                    <a:pt x="77" y="567"/>
                  </a:lnTo>
                  <a:lnTo>
                    <a:pt x="91" y="596"/>
                  </a:lnTo>
                  <a:lnTo>
                    <a:pt x="91" y="596"/>
                  </a:lnTo>
                  <a:lnTo>
                    <a:pt x="106" y="625"/>
                  </a:lnTo>
                  <a:lnTo>
                    <a:pt x="106" y="625"/>
                  </a:lnTo>
                  <a:lnTo>
                    <a:pt x="94" y="596"/>
                  </a:lnTo>
                  <a:lnTo>
                    <a:pt x="94" y="596"/>
                  </a:lnTo>
                  <a:lnTo>
                    <a:pt x="83" y="564"/>
                  </a:lnTo>
                  <a:lnTo>
                    <a:pt x="83" y="564"/>
                  </a:lnTo>
                  <a:lnTo>
                    <a:pt x="74" y="536"/>
                  </a:lnTo>
                  <a:lnTo>
                    <a:pt x="74" y="536"/>
                  </a:lnTo>
                  <a:lnTo>
                    <a:pt x="63" y="504"/>
                  </a:lnTo>
                  <a:lnTo>
                    <a:pt x="63" y="504"/>
                  </a:lnTo>
                  <a:lnTo>
                    <a:pt x="54" y="476"/>
                  </a:lnTo>
                  <a:lnTo>
                    <a:pt x="54" y="476"/>
                  </a:lnTo>
                  <a:lnTo>
                    <a:pt x="46" y="444"/>
                  </a:lnTo>
                  <a:lnTo>
                    <a:pt x="46" y="444"/>
                  </a:lnTo>
                  <a:lnTo>
                    <a:pt x="40" y="413"/>
                  </a:lnTo>
                  <a:lnTo>
                    <a:pt x="40" y="413"/>
                  </a:lnTo>
                  <a:lnTo>
                    <a:pt x="31" y="384"/>
                  </a:lnTo>
                  <a:lnTo>
                    <a:pt x="31" y="384"/>
                  </a:lnTo>
                  <a:lnTo>
                    <a:pt x="26" y="353"/>
                  </a:lnTo>
                  <a:lnTo>
                    <a:pt x="26" y="353"/>
                  </a:lnTo>
                  <a:lnTo>
                    <a:pt x="23" y="321"/>
                  </a:lnTo>
                  <a:lnTo>
                    <a:pt x="23" y="321"/>
                  </a:lnTo>
                  <a:lnTo>
                    <a:pt x="20" y="290"/>
                  </a:lnTo>
                  <a:lnTo>
                    <a:pt x="20" y="290"/>
                  </a:lnTo>
                  <a:lnTo>
                    <a:pt x="17" y="258"/>
                  </a:lnTo>
                  <a:lnTo>
                    <a:pt x="17" y="244"/>
                  </a:lnTo>
                  <a:lnTo>
                    <a:pt x="17" y="244"/>
                  </a:lnTo>
                  <a:lnTo>
                    <a:pt x="17" y="227"/>
                  </a:lnTo>
                  <a:lnTo>
                    <a:pt x="17" y="227"/>
                  </a:lnTo>
                  <a:lnTo>
                    <a:pt x="17" y="2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51" name="Group 150"/>
          <p:cNvGrpSpPr>
            <a:grpSpLocks noChangeAspect="1"/>
          </p:cNvGrpSpPr>
          <p:nvPr/>
        </p:nvGrpSpPr>
        <p:grpSpPr>
          <a:xfrm>
            <a:off x="6157774" y="4315799"/>
            <a:ext cx="365760" cy="517471"/>
            <a:chOff x="8931275" y="1908175"/>
            <a:chExt cx="773113" cy="1093788"/>
          </a:xfrm>
          <a:solidFill>
            <a:schemeClr val="bg2"/>
          </a:solidFill>
        </p:grpSpPr>
        <p:sp>
          <p:nvSpPr>
            <p:cNvPr id="152" name="Freeform 99"/>
            <p:cNvSpPr>
              <a:spLocks noChangeArrowheads="1"/>
            </p:cNvSpPr>
            <p:nvPr/>
          </p:nvSpPr>
          <p:spPr bwMode="auto">
            <a:xfrm>
              <a:off x="8972550" y="2220913"/>
              <a:ext cx="327025" cy="222250"/>
            </a:xfrm>
            <a:custGeom>
              <a:avLst/>
              <a:gdLst>
                <a:gd name="T0" fmla="*/ 797 w 909"/>
                <a:gd name="T1" fmla="*/ 541 h 619"/>
                <a:gd name="T2" fmla="*/ 739 w 909"/>
                <a:gd name="T3" fmla="*/ 501 h 619"/>
                <a:gd name="T4" fmla="*/ 685 w 909"/>
                <a:gd name="T5" fmla="*/ 464 h 619"/>
                <a:gd name="T6" fmla="*/ 573 w 909"/>
                <a:gd name="T7" fmla="*/ 387 h 619"/>
                <a:gd name="T8" fmla="*/ 461 w 909"/>
                <a:gd name="T9" fmla="*/ 309 h 619"/>
                <a:gd name="T10" fmla="*/ 350 w 909"/>
                <a:gd name="T11" fmla="*/ 235 h 619"/>
                <a:gd name="T12" fmla="*/ 350 w 909"/>
                <a:gd name="T13" fmla="*/ 235 h 619"/>
                <a:gd name="T14" fmla="*/ 235 w 909"/>
                <a:gd name="T15" fmla="*/ 157 h 619"/>
                <a:gd name="T16" fmla="*/ 123 w 909"/>
                <a:gd name="T17" fmla="*/ 83 h 619"/>
                <a:gd name="T18" fmla="*/ 123 w 909"/>
                <a:gd name="T19" fmla="*/ 83 h 619"/>
                <a:gd name="T20" fmla="*/ 9 w 909"/>
                <a:gd name="T21" fmla="*/ 6 h 619"/>
                <a:gd name="T22" fmla="*/ 0 w 909"/>
                <a:gd name="T23" fmla="*/ 0 h 619"/>
                <a:gd name="T24" fmla="*/ 0 w 909"/>
                <a:gd name="T25" fmla="*/ 11 h 619"/>
                <a:gd name="T26" fmla="*/ 3 w 909"/>
                <a:gd name="T27" fmla="*/ 206 h 619"/>
                <a:gd name="T28" fmla="*/ 3 w 909"/>
                <a:gd name="T29" fmla="*/ 303 h 619"/>
                <a:gd name="T30" fmla="*/ 3 w 909"/>
                <a:gd name="T31" fmla="*/ 303 h 619"/>
                <a:gd name="T32" fmla="*/ 6 w 909"/>
                <a:gd name="T33" fmla="*/ 398 h 619"/>
                <a:gd name="T34" fmla="*/ 6 w 909"/>
                <a:gd name="T35" fmla="*/ 398 h 619"/>
                <a:gd name="T36" fmla="*/ 9 w 909"/>
                <a:gd name="T37" fmla="*/ 303 h 619"/>
                <a:gd name="T38" fmla="*/ 12 w 909"/>
                <a:gd name="T39" fmla="*/ 206 h 619"/>
                <a:gd name="T40" fmla="*/ 12 w 909"/>
                <a:gd name="T41" fmla="*/ 26 h 619"/>
                <a:gd name="T42" fmla="*/ 12 w 909"/>
                <a:gd name="T43" fmla="*/ 26 h 619"/>
                <a:gd name="T44" fmla="*/ 115 w 909"/>
                <a:gd name="T45" fmla="*/ 94 h 619"/>
                <a:gd name="T46" fmla="*/ 227 w 909"/>
                <a:gd name="T47" fmla="*/ 172 h 619"/>
                <a:gd name="T48" fmla="*/ 227 w 909"/>
                <a:gd name="T49" fmla="*/ 172 h 619"/>
                <a:gd name="T50" fmla="*/ 338 w 909"/>
                <a:gd name="T51" fmla="*/ 246 h 619"/>
                <a:gd name="T52" fmla="*/ 453 w 909"/>
                <a:gd name="T53" fmla="*/ 321 h 619"/>
                <a:gd name="T54" fmla="*/ 565 w 909"/>
                <a:gd name="T55" fmla="*/ 398 h 619"/>
                <a:gd name="T56" fmla="*/ 679 w 909"/>
                <a:gd name="T57" fmla="*/ 473 h 619"/>
                <a:gd name="T58" fmla="*/ 736 w 909"/>
                <a:gd name="T59" fmla="*/ 510 h 619"/>
                <a:gd name="T60" fmla="*/ 794 w 909"/>
                <a:gd name="T61" fmla="*/ 547 h 619"/>
                <a:gd name="T62" fmla="*/ 794 w 909"/>
                <a:gd name="T63" fmla="*/ 547 h 619"/>
                <a:gd name="T64" fmla="*/ 908 w 909"/>
                <a:gd name="T65" fmla="*/ 618 h 619"/>
                <a:gd name="T66" fmla="*/ 908 w 909"/>
                <a:gd name="T67" fmla="*/ 618 h 619"/>
                <a:gd name="T68" fmla="*/ 797 w 909"/>
                <a:gd name="T69" fmla="*/ 54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9" h="619">
                  <a:moveTo>
                    <a:pt x="797" y="541"/>
                  </a:moveTo>
                  <a:lnTo>
                    <a:pt x="739" y="501"/>
                  </a:lnTo>
                  <a:lnTo>
                    <a:pt x="685" y="464"/>
                  </a:lnTo>
                  <a:lnTo>
                    <a:pt x="573" y="387"/>
                  </a:lnTo>
                  <a:lnTo>
                    <a:pt x="461" y="309"/>
                  </a:lnTo>
                  <a:lnTo>
                    <a:pt x="350" y="235"/>
                  </a:lnTo>
                  <a:lnTo>
                    <a:pt x="350" y="235"/>
                  </a:lnTo>
                  <a:lnTo>
                    <a:pt x="235" y="157"/>
                  </a:lnTo>
                  <a:lnTo>
                    <a:pt x="123" y="83"/>
                  </a:lnTo>
                  <a:lnTo>
                    <a:pt x="123" y="83"/>
                  </a:lnTo>
                  <a:lnTo>
                    <a:pt x="9" y="6"/>
                  </a:lnTo>
                  <a:lnTo>
                    <a:pt x="0" y="0"/>
                  </a:lnTo>
                  <a:lnTo>
                    <a:pt x="0" y="11"/>
                  </a:lnTo>
                  <a:lnTo>
                    <a:pt x="3" y="206"/>
                  </a:lnTo>
                  <a:lnTo>
                    <a:pt x="3" y="303"/>
                  </a:lnTo>
                  <a:lnTo>
                    <a:pt x="3" y="303"/>
                  </a:lnTo>
                  <a:lnTo>
                    <a:pt x="6" y="398"/>
                  </a:lnTo>
                  <a:lnTo>
                    <a:pt x="6" y="398"/>
                  </a:lnTo>
                  <a:lnTo>
                    <a:pt x="9" y="303"/>
                  </a:lnTo>
                  <a:lnTo>
                    <a:pt x="12" y="206"/>
                  </a:lnTo>
                  <a:lnTo>
                    <a:pt x="12" y="26"/>
                  </a:lnTo>
                  <a:lnTo>
                    <a:pt x="12" y="26"/>
                  </a:lnTo>
                  <a:lnTo>
                    <a:pt x="115" y="94"/>
                  </a:lnTo>
                  <a:lnTo>
                    <a:pt x="227" y="172"/>
                  </a:lnTo>
                  <a:lnTo>
                    <a:pt x="227" y="172"/>
                  </a:lnTo>
                  <a:lnTo>
                    <a:pt x="338" y="246"/>
                  </a:lnTo>
                  <a:lnTo>
                    <a:pt x="453" y="321"/>
                  </a:lnTo>
                  <a:lnTo>
                    <a:pt x="565" y="398"/>
                  </a:lnTo>
                  <a:lnTo>
                    <a:pt x="679" y="473"/>
                  </a:lnTo>
                  <a:lnTo>
                    <a:pt x="736" y="510"/>
                  </a:lnTo>
                  <a:lnTo>
                    <a:pt x="794" y="547"/>
                  </a:lnTo>
                  <a:lnTo>
                    <a:pt x="794" y="547"/>
                  </a:lnTo>
                  <a:lnTo>
                    <a:pt x="908" y="618"/>
                  </a:lnTo>
                  <a:lnTo>
                    <a:pt x="908" y="618"/>
                  </a:lnTo>
                  <a:lnTo>
                    <a:pt x="797" y="5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100"/>
            <p:cNvSpPr>
              <a:spLocks noChangeArrowheads="1"/>
            </p:cNvSpPr>
            <p:nvPr/>
          </p:nvSpPr>
          <p:spPr bwMode="auto">
            <a:xfrm>
              <a:off x="8997950" y="2257425"/>
              <a:ext cx="6350" cy="120650"/>
            </a:xfrm>
            <a:custGeom>
              <a:avLst/>
              <a:gdLst>
                <a:gd name="T0" fmla="*/ 14 w 18"/>
                <a:gd name="T1" fmla="*/ 52 h 333"/>
                <a:gd name="T2" fmla="*/ 14 w 18"/>
                <a:gd name="T3" fmla="*/ 52 h 333"/>
                <a:gd name="T4" fmla="*/ 9 w 18"/>
                <a:gd name="T5" fmla="*/ 0 h 333"/>
                <a:gd name="T6" fmla="*/ 9 w 18"/>
                <a:gd name="T7" fmla="*/ 0 h 333"/>
                <a:gd name="T8" fmla="*/ 3 w 18"/>
                <a:gd name="T9" fmla="*/ 52 h 333"/>
                <a:gd name="T10" fmla="*/ 3 w 18"/>
                <a:gd name="T11" fmla="*/ 52 h 333"/>
                <a:gd name="T12" fmla="*/ 0 w 18"/>
                <a:gd name="T13" fmla="*/ 106 h 333"/>
                <a:gd name="T14" fmla="*/ 0 w 18"/>
                <a:gd name="T15" fmla="*/ 106 h 333"/>
                <a:gd name="T16" fmla="*/ 0 w 18"/>
                <a:gd name="T17" fmla="*/ 135 h 333"/>
                <a:gd name="T18" fmla="*/ 0 w 18"/>
                <a:gd name="T19" fmla="*/ 135 h 333"/>
                <a:gd name="T20" fmla="*/ 0 w 18"/>
                <a:gd name="T21" fmla="*/ 166 h 333"/>
                <a:gd name="T22" fmla="*/ 0 w 18"/>
                <a:gd name="T23" fmla="*/ 166 h 333"/>
                <a:gd name="T24" fmla="*/ 0 w 18"/>
                <a:gd name="T25" fmla="*/ 198 h 333"/>
                <a:gd name="T26" fmla="*/ 0 w 18"/>
                <a:gd name="T27" fmla="*/ 198 h 333"/>
                <a:gd name="T28" fmla="*/ 0 w 18"/>
                <a:gd name="T29" fmla="*/ 226 h 333"/>
                <a:gd name="T30" fmla="*/ 0 w 18"/>
                <a:gd name="T31" fmla="*/ 226 h 333"/>
                <a:gd name="T32" fmla="*/ 3 w 18"/>
                <a:gd name="T33" fmla="*/ 281 h 333"/>
                <a:gd name="T34" fmla="*/ 3 w 18"/>
                <a:gd name="T35" fmla="*/ 281 h 333"/>
                <a:gd name="T36" fmla="*/ 9 w 18"/>
                <a:gd name="T37" fmla="*/ 332 h 333"/>
                <a:gd name="T38" fmla="*/ 9 w 18"/>
                <a:gd name="T39" fmla="*/ 332 h 333"/>
                <a:gd name="T40" fmla="*/ 14 w 18"/>
                <a:gd name="T41" fmla="*/ 281 h 333"/>
                <a:gd name="T42" fmla="*/ 14 w 18"/>
                <a:gd name="T43" fmla="*/ 281 h 333"/>
                <a:gd name="T44" fmla="*/ 14 w 18"/>
                <a:gd name="T45" fmla="*/ 226 h 333"/>
                <a:gd name="T46" fmla="*/ 14 w 18"/>
                <a:gd name="T47" fmla="*/ 226 h 333"/>
                <a:gd name="T48" fmla="*/ 17 w 18"/>
                <a:gd name="T49" fmla="*/ 198 h 333"/>
                <a:gd name="T50" fmla="*/ 17 w 18"/>
                <a:gd name="T51" fmla="*/ 198 h 333"/>
                <a:gd name="T52" fmla="*/ 17 w 18"/>
                <a:gd name="T53" fmla="*/ 166 h 333"/>
                <a:gd name="T54" fmla="*/ 17 w 18"/>
                <a:gd name="T55" fmla="*/ 166 h 333"/>
                <a:gd name="T56" fmla="*/ 17 w 18"/>
                <a:gd name="T57" fmla="*/ 135 h 333"/>
                <a:gd name="T58" fmla="*/ 17 w 18"/>
                <a:gd name="T59" fmla="*/ 135 h 333"/>
                <a:gd name="T60" fmla="*/ 14 w 18"/>
                <a:gd name="T61" fmla="*/ 106 h 333"/>
                <a:gd name="T62" fmla="*/ 14 w 18"/>
                <a:gd name="T63" fmla="*/ 106 h 333"/>
                <a:gd name="T64" fmla="*/ 14 w 18"/>
                <a:gd name="T65" fmla="*/ 5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33">
                  <a:moveTo>
                    <a:pt x="14" y="52"/>
                  </a:moveTo>
                  <a:lnTo>
                    <a:pt x="14" y="52"/>
                  </a:lnTo>
                  <a:lnTo>
                    <a:pt x="9" y="0"/>
                  </a:lnTo>
                  <a:lnTo>
                    <a:pt x="9" y="0"/>
                  </a:lnTo>
                  <a:lnTo>
                    <a:pt x="3" y="52"/>
                  </a:lnTo>
                  <a:lnTo>
                    <a:pt x="3" y="52"/>
                  </a:lnTo>
                  <a:lnTo>
                    <a:pt x="0" y="106"/>
                  </a:lnTo>
                  <a:lnTo>
                    <a:pt x="0" y="106"/>
                  </a:lnTo>
                  <a:lnTo>
                    <a:pt x="0" y="135"/>
                  </a:lnTo>
                  <a:lnTo>
                    <a:pt x="0" y="135"/>
                  </a:lnTo>
                  <a:lnTo>
                    <a:pt x="0" y="166"/>
                  </a:lnTo>
                  <a:lnTo>
                    <a:pt x="0" y="166"/>
                  </a:lnTo>
                  <a:lnTo>
                    <a:pt x="0" y="198"/>
                  </a:lnTo>
                  <a:lnTo>
                    <a:pt x="0" y="198"/>
                  </a:lnTo>
                  <a:lnTo>
                    <a:pt x="0" y="226"/>
                  </a:lnTo>
                  <a:lnTo>
                    <a:pt x="0" y="226"/>
                  </a:lnTo>
                  <a:lnTo>
                    <a:pt x="3" y="281"/>
                  </a:lnTo>
                  <a:lnTo>
                    <a:pt x="3" y="281"/>
                  </a:lnTo>
                  <a:lnTo>
                    <a:pt x="9" y="332"/>
                  </a:lnTo>
                  <a:lnTo>
                    <a:pt x="9" y="332"/>
                  </a:lnTo>
                  <a:lnTo>
                    <a:pt x="14" y="281"/>
                  </a:lnTo>
                  <a:lnTo>
                    <a:pt x="14" y="281"/>
                  </a:lnTo>
                  <a:lnTo>
                    <a:pt x="14" y="226"/>
                  </a:lnTo>
                  <a:lnTo>
                    <a:pt x="14" y="226"/>
                  </a:lnTo>
                  <a:lnTo>
                    <a:pt x="17" y="198"/>
                  </a:lnTo>
                  <a:lnTo>
                    <a:pt x="17" y="198"/>
                  </a:lnTo>
                  <a:lnTo>
                    <a:pt x="17" y="166"/>
                  </a:lnTo>
                  <a:lnTo>
                    <a:pt x="17" y="166"/>
                  </a:lnTo>
                  <a:lnTo>
                    <a:pt x="17" y="135"/>
                  </a:lnTo>
                  <a:lnTo>
                    <a:pt x="17" y="135"/>
                  </a:lnTo>
                  <a:lnTo>
                    <a:pt x="14" y="106"/>
                  </a:lnTo>
                  <a:lnTo>
                    <a:pt x="14" y="106"/>
                  </a:lnTo>
                  <a:lnTo>
                    <a:pt x="14" y="5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101"/>
            <p:cNvSpPr>
              <a:spLocks noChangeArrowheads="1"/>
            </p:cNvSpPr>
            <p:nvPr/>
          </p:nvSpPr>
          <p:spPr bwMode="auto">
            <a:xfrm>
              <a:off x="9058275" y="2297113"/>
              <a:ext cx="3175" cy="120650"/>
            </a:xfrm>
            <a:custGeom>
              <a:avLst/>
              <a:gdLst>
                <a:gd name="T0" fmla="*/ 6 w 10"/>
                <a:gd name="T1" fmla="*/ 14 h 333"/>
                <a:gd name="T2" fmla="*/ 6 w 10"/>
                <a:gd name="T3" fmla="*/ 14 h 333"/>
                <a:gd name="T4" fmla="*/ 3 w 10"/>
                <a:gd name="T5" fmla="*/ 0 h 333"/>
                <a:gd name="T6" fmla="*/ 3 w 10"/>
                <a:gd name="T7" fmla="*/ 0 h 333"/>
                <a:gd name="T8" fmla="*/ 3 w 10"/>
                <a:gd name="T9" fmla="*/ 14 h 333"/>
                <a:gd name="T10" fmla="*/ 3 w 10"/>
                <a:gd name="T11" fmla="*/ 14 h 333"/>
                <a:gd name="T12" fmla="*/ 0 w 10"/>
                <a:gd name="T13" fmla="*/ 52 h 333"/>
                <a:gd name="T14" fmla="*/ 0 w 10"/>
                <a:gd name="T15" fmla="*/ 52 h 333"/>
                <a:gd name="T16" fmla="*/ 0 w 10"/>
                <a:gd name="T17" fmla="*/ 106 h 333"/>
                <a:gd name="T18" fmla="*/ 0 w 10"/>
                <a:gd name="T19" fmla="*/ 106 h 333"/>
                <a:gd name="T20" fmla="*/ 0 w 10"/>
                <a:gd name="T21" fmla="*/ 166 h 333"/>
                <a:gd name="T22" fmla="*/ 0 w 10"/>
                <a:gd name="T23" fmla="*/ 166 h 333"/>
                <a:gd name="T24" fmla="*/ 0 w 10"/>
                <a:gd name="T25" fmla="*/ 226 h 333"/>
                <a:gd name="T26" fmla="*/ 0 w 10"/>
                <a:gd name="T27" fmla="*/ 226 h 333"/>
                <a:gd name="T28" fmla="*/ 0 w 10"/>
                <a:gd name="T29" fmla="*/ 281 h 333"/>
                <a:gd name="T30" fmla="*/ 0 w 10"/>
                <a:gd name="T31" fmla="*/ 281 h 333"/>
                <a:gd name="T32" fmla="*/ 3 w 10"/>
                <a:gd name="T33" fmla="*/ 318 h 333"/>
                <a:gd name="T34" fmla="*/ 3 w 10"/>
                <a:gd name="T35" fmla="*/ 318 h 333"/>
                <a:gd name="T36" fmla="*/ 3 w 10"/>
                <a:gd name="T37" fmla="*/ 332 h 333"/>
                <a:gd name="T38" fmla="*/ 3 w 10"/>
                <a:gd name="T39" fmla="*/ 332 h 333"/>
                <a:gd name="T40" fmla="*/ 6 w 10"/>
                <a:gd name="T41" fmla="*/ 318 h 333"/>
                <a:gd name="T42" fmla="*/ 6 w 10"/>
                <a:gd name="T43" fmla="*/ 318 h 333"/>
                <a:gd name="T44" fmla="*/ 6 w 10"/>
                <a:gd name="T45" fmla="*/ 281 h 333"/>
                <a:gd name="T46" fmla="*/ 6 w 10"/>
                <a:gd name="T47" fmla="*/ 281 h 333"/>
                <a:gd name="T48" fmla="*/ 9 w 10"/>
                <a:gd name="T49" fmla="*/ 226 h 333"/>
                <a:gd name="T50" fmla="*/ 9 w 10"/>
                <a:gd name="T51" fmla="*/ 226 h 333"/>
                <a:gd name="T52" fmla="*/ 9 w 10"/>
                <a:gd name="T53" fmla="*/ 166 h 333"/>
                <a:gd name="T54" fmla="*/ 9 w 10"/>
                <a:gd name="T55" fmla="*/ 166 h 333"/>
                <a:gd name="T56" fmla="*/ 9 w 10"/>
                <a:gd name="T57" fmla="*/ 106 h 333"/>
                <a:gd name="T58" fmla="*/ 9 w 10"/>
                <a:gd name="T59" fmla="*/ 106 h 333"/>
                <a:gd name="T60" fmla="*/ 6 w 10"/>
                <a:gd name="T61" fmla="*/ 52 h 333"/>
                <a:gd name="T62" fmla="*/ 6 w 10"/>
                <a:gd name="T63" fmla="*/ 52 h 333"/>
                <a:gd name="T64" fmla="*/ 6 w 10"/>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3">
                  <a:moveTo>
                    <a:pt x="6" y="14"/>
                  </a:moveTo>
                  <a:lnTo>
                    <a:pt x="6" y="14"/>
                  </a:lnTo>
                  <a:lnTo>
                    <a:pt x="3" y="0"/>
                  </a:lnTo>
                  <a:lnTo>
                    <a:pt x="3" y="0"/>
                  </a:lnTo>
                  <a:lnTo>
                    <a:pt x="3" y="14"/>
                  </a:lnTo>
                  <a:lnTo>
                    <a:pt x="3" y="14"/>
                  </a:lnTo>
                  <a:lnTo>
                    <a:pt x="0" y="52"/>
                  </a:lnTo>
                  <a:lnTo>
                    <a:pt x="0" y="52"/>
                  </a:lnTo>
                  <a:lnTo>
                    <a:pt x="0" y="106"/>
                  </a:lnTo>
                  <a:lnTo>
                    <a:pt x="0" y="106"/>
                  </a:lnTo>
                  <a:lnTo>
                    <a:pt x="0" y="166"/>
                  </a:lnTo>
                  <a:lnTo>
                    <a:pt x="0" y="166"/>
                  </a:lnTo>
                  <a:lnTo>
                    <a:pt x="0" y="226"/>
                  </a:lnTo>
                  <a:lnTo>
                    <a:pt x="0" y="226"/>
                  </a:lnTo>
                  <a:lnTo>
                    <a:pt x="0" y="281"/>
                  </a:lnTo>
                  <a:lnTo>
                    <a:pt x="0" y="281"/>
                  </a:lnTo>
                  <a:lnTo>
                    <a:pt x="3" y="318"/>
                  </a:lnTo>
                  <a:lnTo>
                    <a:pt x="3" y="318"/>
                  </a:lnTo>
                  <a:lnTo>
                    <a:pt x="3" y="332"/>
                  </a:lnTo>
                  <a:lnTo>
                    <a:pt x="3" y="332"/>
                  </a:lnTo>
                  <a:lnTo>
                    <a:pt x="6" y="318"/>
                  </a:lnTo>
                  <a:lnTo>
                    <a:pt x="6" y="318"/>
                  </a:lnTo>
                  <a:lnTo>
                    <a:pt x="6" y="281"/>
                  </a:lnTo>
                  <a:lnTo>
                    <a:pt x="6" y="281"/>
                  </a:lnTo>
                  <a:lnTo>
                    <a:pt x="9" y="226"/>
                  </a:lnTo>
                  <a:lnTo>
                    <a:pt x="9" y="226"/>
                  </a:lnTo>
                  <a:lnTo>
                    <a:pt x="9" y="166"/>
                  </a:lnTo>
                  <a:lnTo>
                    <a:pt x="9" y="166"/>
                  </a:lnTo>
                  <a:lnTo>
                    <a:pt x="9" y="106"/>
                  </a:lnTo>
                  <a:lnTo>
                    <a:pt x="9" y="106"/>
                  </a:lnTo>
                  <a:lnTo>
                    <a:pt x="6" y="52"/>
                  </a:lnTo>
                  <a:lnTo>
                    <a:pt x="6" y="52"/>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102"/>
            <p:cNvSpPr>
              <a:spLocks noChangeArrowheads="1"/>
            </p:cNvSpPr>
            <p:nvPr/>
          </p:nvSpPr>
          <p:spPr bwMode="auto">
            <a:xfrm>
              <a:off x="9088438" y="2314575"/>
              <a:ext cx="3175" cy="120650"/>
            </a:xfrm>
            <a:custGeom>
              <a:avLst/>
              <a:gdLst>
                <a:gd name="T0" fmla="*/ 3 w 7"/>
                <a:gd name="T1" fmla="*/ 14 h 333"/>
                <a:gd name="T2" fmla="*/ 3 w 7"/>
                <a:gd name="T3" fmla="*/ 14 h 333"/>
                <a:gd name="T4" fmla="*/ 3 w 7"/>
                <a:gd name="T5" fmla="*/ 0 h 333"/>
                <a:gd name="T6" fmla="*/ 3 w 7"/>
                <a:gd name="T7" fmla="*/ 0 h 333"/>
                <a:gd name="T8" fmla="*/ 3 w 7"/>
                <a:gd name="T9" fmla="*/ 14 h 333"/>
                <a:gd name="T10" fmla="*/ 3 w 7"/>
                <a:gd name="T11" fmla="*/ 14 h 333"/>
                <a:gd name="T12" fmla="*/ 0 w 7"/>
                <a:gd name="T13" fmla="*/ 51 h 333"/>
                <a:gd name="T14" fmla="*/ 0 w 7"/>
                <a:gd name="T15" fmla="*/ 51 h 333"/>
                <a:gd name="T16" fmla="*/ 0 w 7"/>
                <a:gd name="T17" fmla="*/ 105 h 333"/>
                <a:gd name="T18" fmla="*/ 0 w 7"/>
                <a:gd name="T19" fmla="*/ 105 h 333"/>
                <a:gd name="T20" fmla="*/ 0 w 7"/>
                <a:gd name="T21" fmla="*/ 166 h 333"/>
                <a:gd name="T22" fmla="*/ 0 w 7"/>
                <a:gd name="T23" fmla="*/ 166 h 333"/>
                <a:gd name="T24" fmla="*/ 0 w 7"/>
                <a:gd name="T25" fmla="*/ 226 h 333"/>
                <a:gd name="T26" fmla="*/ 0 w 7"/>
                <a:gd name="T27" fmla="*/ 226 h 333"/>
                <a:gd name="T28" fmla="*/ 0 w 7"/>
                <a:gd name="T29" fmla="*/ 280 h 333"/>
                <a:gd name="T30" fmla="*/ 0 w 7"/>
                <a:gd name="T31" fmla="*/ 280 h 333"/>
                <a:gd name="T32" fmla="*/ 3 w 7"/>
                <a:gd name="T33" fmla="*/ 318 h 333"/>
                <a:gd name="T34" fmla="*/ 3 w 7"/>
                <a:gd name="T35" fmla="*/ 318 h 333"/>
                <a:gd name="T36" fmla="*/ 3 w 7"/>
                <a:gd name="T37" fmla="*/ 332 h 333"/>
                <a:gd name="T38" fmla="*/ 3 w 7"/>
                <a:gd name="T39" fmla="*/ 332 h 333"/>
                <a:gd name="T40" fmla="*/ 3 w 7"/>
                <a:gd name="T41" fmla="*/ 318 h 333"/>
                <a:gd name="T42" fmla="*/ 3 w 7"/>
                <a:gd name="T43" fmla="*/ 318 h 333"/>
                <a:gd name="T44" fmla="*/ 6 w 7"/>
                <a:gd name="T45" fmla="*/ 280 h 333"/>
                <a:gd name="T46" fmla="*/ 6 w 7"/>
                <a:gd name="T47" fmla="*/ 280 h 333"/>
                <a:gd name="T48" fmla="*/ 6 w 7"/>
                <a:gd name="T49" fmla="*/ 226 h 333"/>
                <a:gd name="T50" fmla="*/ 6 w 7"/>
                <a:gd name="T51" fmla="*/ 226 h 333"/>
                <a:gd name="T52" fmla="*/ 6 w 7"/>
                <a:gd name="T53" fmla="*/ 166 h 333"/>
                <a:gd name="T54" fmla="*/ 6 w 7"/>
                <a:gd name="T55" fmla="*/ 166 h 333"/>
                <a:gd name="T56" fmla="*/ 6 w 7"/>
                <a:gd name="T57" fmla="*/ 105 h 333"/>
                <a:gd name="T58" fmla="*/ 6 w 7"/>
                <a:gd name="T59" fmla="*/ 105 h 333"/>
                <a:gd name="T60" fmla="*/ 6 w 7"/>
                <a:gd name="T61" fmla="*/ 51 h 333"/>
                <a:gd name="T62" fmla="*/ 6 w 7"/>
                <a:gd name="T63" fmla="*/ 51 h 333"/>
                <a:gd name="T64" fmla="*/ 3 w 7"/>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333">
                  <a:moveTo>
                    <a:pt x="3" y="14"/>
                  </a:moveTo>
                  <a:lnTo>
                    <a:pt x="3" y="14"/>
                  </a:lnTo>
                  <a:lnTo>
                    <a:pt x="3" y="0"/>
                  </a:lnTo>
                  <a:lnTo>
                    <a:pt x="3" y="0"/>
                  </a:lnTo>
                  <a:lnTo>
                    <a:pt x="3" y="14"/>
                  </a:lnTo>
                  <a:lnTo>
                    <a:pt x="3" y="14"/>
                  </a:lnTo>
                  <a:lnTo>
                    <a:pt x="0" y="51"/>
                  </a:lnTo>
                  <a:lnTo>
                    <a:pt x="0" y="51"/>
                  </a:lnTo>
                  <a:lnTo>
                    <a:pt x="0" y="105"/>
                  </a:lnTo>
                  <a:lnTo>
                    <a:pt x="0" y="105"/>
                  </a:lnTo>
                  <a:lnTo>
                    <a:pt x="0" y="166"/>
                  </a:lnTo>
                  <a:lnTo>
                    <a:pt x="0" y="166"/>
                  </a:lnTo>
                  <a:lnTo>
                    <a:pt x="0" y="226"/>
                  </a:lnTo>
                  <a:lnTo>
                    <a:pt x="0" y="226"/>
                  </a:lnTo>
                  <a:lnTo>
                    <a:pt x="0" y="280"/>
                  </a:lnTo>
                  <a:lnTo>
                    <a:pt x="0" y="280"/>
                  </a:lnTo>
                  <a:lnTo>
                    <a:pt x="3" y="318"/>
                  </a:lnTo>
                  <a:lnTo>
                    <a:pt x="3" y="318"/>
                  </a:lnTo>
                  <a:lnTo>
                    <a:pt x="3" y="332"/>
                  </a:lnTo>
                  <a:lnTo>
                    <a:pt x="3" y="332"/>
                  </a:lnTo>
                  <a:lnTo>
                    <a:pt x="3" y="318"/>
                  </a:lnTo>
                  <a:lnTo>
                    <a:pt x="3" y="318"/>
                  </a:lnTo>
                  <a:lnTo>
                    <a:pt x="6" y="280"/>
                  </a:lnTo>
                  <a:lnTo>
                    <a:pt x="6" y="280"/>
                  </a:lnTo>
                  <a:lnTo>
                    <a:pt x="6" y="226"/>
                  </a:lnTo>
                  <a:lnTo>
                    <a:pt x="6" y="226"/>
                  </a:lnTo>
                  <a:lnTo>
                    <a:pt x="6" y="166"/>
                  </a:lnTo>
                  <a:lnTo>
                    <a:pt x="6" y="166"/>
                  </a:lnTo>
                  <a:lnTo>
                    <a:pt x="6" y="105"/>
                  </a:lnTo>
                  <a:lnTo>
                    <a:pt x="6" y="105"/>
                  </a:lnTo>
                  <a:lnTo>
                    <a:pt x="6" y="51"/>
                  </a:lnTo>
                  <a:lnTo>
                    <a:pt x="6" y="51"/>
                  </a:lnTo>
                  <a:lnTo>
                    <a:pt x="3"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103"/>
            <p:cNvSpPr>
              <a:spLocks noChangeArrowheads="1"/>
            </p:cNvSpPr>
            <p:nvPr/>
          </p:nvSpPr>
          <p:spPr bwMode="auto">
            <a:xfrm>
              <a:off x="9118600" y="2336800"/>
              <a:ext cx="6350" cy="120650"/>
            </a:xfrm>
            <a:custGeom>
              <a:avLst/>
              <a:gdLst>
                <a:gd name="T0" fmla="*/ 14 w 18"/>
                <a:gd name="T1" fmla="*/ 51 h 333"/>
                <a:gd name="T2" fmla="*/ 14 w 18"/>
                <a:gd name="T3" fmla="*/ 51 h 333"/>
                <a:gd name="T4" fmla="*/ 9 w 18"/>
                <a:gd name="T5" fmla="*/ 0 h 333"/>
                <a:gd name="T6" fmla="*/ 9 w 18"/>
                <a:gd name="T7" fmla="*/ 0 h 333"/>
                <a:gd name="T8" fmla="*/ 3 w 18"/>
                <a:gd name="T9" fmla="*/ 51 h 333"/>
                <a:gd name="T10" fmla="*/ 3 w 18"/>
                <a:gd name="T11" fmla="*/ 51 h 333"/>
                <a:gd name="T12" fmla="*/ 0 w 18"/>
                <a:gd name="T13" fmla="*/ 103 h 333"/>
                <a:gd name="T14" fmla="*/ 0 w 18"/>
                <a:gd name="T15" fmla="*/ 103 h 333"/>
                <a:gd name="T16" fmla="*/ 0 w 18"/>
                <a:gd name="T17" fmla="*/ 134 h 333"/>
                <a:gd name="T18" fmla="*/ 0 w 18"/>
                <a:gd name="T19" fmla="*/ 134 h 333"/>
                <a:gd name="T20" fmla="*/ 0 w 18"/>
                <a:gd name="T21" fmla="*/ 166 h 333"/>
                <a:gd name="T22" fmla="*/ 0 w 18"/>
                <a:gd name="T23" fmla="*/ 166 h 333"/>
                <a:gd name="T24" fmla="*/ 0 w 18"/>
                <a:gd name="T25" fmla="*/ 194 h 333"/>
                <a:gd name="T26" fmla="*/ 0 w 18"/>
                <a:gd name="T27" fmla="*/ 194 h 333"/>
                <a:gd name="T28" fmla="*/ 0 w 18"/>
                <a:gd name="T29" fmla="*/ 226 h 333"/>
                <a:gd name="T30" fmla="*/ 0 w 18"/>
                <a:gd name="T31" fmla="*/ 226 h 333"/>
                <a:gd name="T32" fmla="*/ 3 w 18"/>
                <a:gd name="T33" fmla="*/ 280 h 333"/>
                <a:gd name="T34" fmla="*/ 3 w 18"/>
                <a:gd name="T35" fmla="*/ 280 h 333"/>
                <a:gd name="T36" fmla="*/ 9 w 18"/>
                <a:gd name="T37" fmla="*/ 332 h 333"/>
                <a:gd name="T38" fmla="*/ 9 w 18"/>
                <a:gd name="T39" fmla="*/ 332 h 333"/>
                <a:gd name="T40" fmla="*/ 14 w 18"/>
                <a:gd name="T41" fmla="*/ 280 h 333"/>
                <a:gd name="T42" fmla="*/ 14 w 18"/>
                <a:gd name="T43" fmla="*/ 280 h 333"/>
                <a:gd name="T44" fmla="*/ 14 w 18"/>
                <a:gd name="T45" fmla="*/ 226 h 333"/>
                <a:gd name="T46" fmla="*/ 14 w 18"/>
                <a:gd name="T47" fmla="*/ 226 h 333"/>
                <a:gd name="T48" fmla="*/ 17 w 18"/>
                <a:gd name="T49" fmla="*/ 194 h 333"/>
                <a:gd name="T50" fmla="*/ 17 w 18"/>
                <a:gd name="T51" fmla="*/ 194 h 333"/>
                <a:gd name="T52" fmla="*/ 17 w 18"/>
                <a:gd name="T53" fmla="*/ 166 h 333"/>
                <a:gd name="T54" fmla="*/ 17 w 18"/>
                <a:gd name="T55" fmla="*/ 166 h 333"/>
                <a:gd name="T56" fmla="*/ 17 w 18"/>
                <a:gd name="T57" fmla="*/ 134 h 333"/>
                <a:gd name="T58" fmla="*/ 17 w 18"/>
                <a:gd name="T59" fmla="*/ 134 h 333"/>
                <a:gd name="T60" fmla="*/ 14 w 18"/>
                <a:gd name="T61" fmla="*/ 103 h 333"/>
                <a:gd name="T62" fmla="*/ 14 w 18"/>
                <a:gd name="T63" fmla="*/ 103 h 333"/>
                <a:gd name="T64" fmla="*/ 14 w 18"/>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33">
                  <a:moveTo>
                    <a:pt x="14" y="51"/>
                  </a:moveTo>
                  <a:lnTo>
                    <a:pt x="14" y="51"/>
                  </a:lnTo>
                  <a:lnTo>
                    <a:pt x="9" y="0"/>
                  </a:lnTo>
                  <a:lnTo>
                    <a:pt x="9" y="0"/>
                  </a:lnTo>
                  <a:lnTo>
                    <a:pt x="3" y="51"/>
                  </a:lnTo>
                  <a:lnTo>
                    <a:pt x="3" y="51"/>
                  </a:lnTo>
                  <a:lnTo>
                    <a:pt x="0" y="103"/>
                  </a:lnTo>
                  <a:lnTo>
                    <a:pt x="0" y="103"/>
                  </a:lnTo>
                  <a:lnTo>
                    <a:pt x="0" y="134"/>
                  </a:lnTo>
                  <a:lnTo>
                    <a:pt x="0" y="134"/>
                  </a:lnTo>
                  <a:lnTo>
                    <a:pt x="0" y="166"/>
                  </a:lnTo>
                  <a:lnTo>
                    <a:pt x="0" y="166"/>
                  </a:lnTo>
                  <a:lnTo>
                    <a:pt x="0" y="194"/>
                  </a:lnTo>
                  <a:lnTo>
                    <a:pt x="0" y="194"/>
                  </a:lnTo>
                  <a:lnTo>
                    <a:pt x="0" y="226"/>
                  </a:lnTo>
                  <a:lnTo>
                    <a:pt x="0" y="226"/>
                  </a:lnTo>
                  <a:lnTo>
                    <a:pt x="3" y="280"/>
                  </a:lnTo>
                  <a:lnTo>
                    <a:pt x="3" y="280"/>
                  </a:lnTo>
                  <a:lnTo>
                    <a:pt x="9" y="332"/>
                  </a:lnTo>
                  <a:lnTo>
                    <a:pt x="9" y="332"/>
                  </a:lnTo>
                  <a:lnTo>
                    <a:pt x="14" y="280"/>
                  </a:lnTo>
                  <a:lnTo>
                    <a:pt x="14" y="280"/>
                  </a:lnTo>
                  <a:lnTo>
                    <a:pt x="14" y="226"/>
                  </a:lnTo>
                  <a:lnTo>
                    <a:pt x="14" y="226"/>
                  </a:lnTo>
                  <a:lnTo>
                    <a:pt x="17" y="194"/>
                  </a:lnTo>
                  <a:lnTo>
                    <a:pt x="17" y="194"/>
                  </a:lnTo>
                  <a:lnTo>
                    <a:pt x="17" y="166"/>
                  </a:lnTo>
                  <a:lnTo>
                    <a:pt x="17" y="166"/>
                  </a:lnTo>
                  <a:lnTo>
                    <a:pt x="17" y="134"/>
                  </a:lnTo>
                  <a:lnTo>
                    <a:pt x="17" y="134"/>
                  </a:lnTo>
                  <a:lnTo>
                    <a:pt x="14" y="103"/>
                  </a:lnTo>
                  <a:lnTo>
                    <a:pt x="14" y="103"/>
                  </a:lnTo>
                  <a:lnTo>
                    <a:pt x="14"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104"/>
            <p:cNvSpPr>
              <a:spLocks noChangeArrowheads="1"/>
            </p:cNvSpPr>
            <p:nvPr/>
          </p:nvSpPr>
          <p:spPr bwMode="auto">
            <a:xfrm>
              <a:off x="9178925" y="2374900"/>
              <a:ext cx="3175" cy="120650"/>
            </a:xfrm>
            <a:custGeom>
              <a:avLst/>
              <a:gdLst>
                <a:gd name="T0" fmla="*/ 3 w 10"/>
                <a:gd name="T1" fmla="*/ 15 h 334"/>
                <a:gd name="T2" fmla="*/ 3 w 10"/>
                <a:gd name="T3" fmla="*/ 15 h 334"/>
                <a:gd name="T4" fmla="*/ 3 w 10"/>
                <a:gd name="T5" fmla="*/ 0 h 334"/>
                <a:gd name="T6" fmla="*/ 3 w 10"/>
                <a:gd name="T7" fmla="*/ 0 h 334"/>
                <a:gd name="T8" fmla="*/ 3 w 10"/>
                <a:gd name="T9" fmla="*/ 15 h 334"/>
                <a:gd name="T10" fmla="*/ 3 w 10"/>
                <a:gd name="T11" fmla="*/ 15 h 334"/>
                <a:gd name="T12" fmla="*/ 0 w 10"/>
                <a:gd name="T13" fmla="*/ 52 h 334"/>
                <a:gd name="T14" fmla="*/ 0 w 10"/>
                <a:gd name="T15" fmla="*/ 52 h 334"/>
                <a:gd name="T16" fmla="*/ 0 w 10"/>
                <a:gd name="T17" fmla="*/ 107 h 334"/>
                <a:gd name="T18" fmla="*/ 0 w 10"/>
                <a:gd name="T19" fmla="*/ 107 h 334"/>
                <a:gd name="T20" fmla="*/ 0 w 10"/>
                <a:gd name="T21" fmla="*/ 167 h 334"/>
                <a:gd name="T22" fmla="*/ 0 w 10"/>
                <a:gd name="T23" fmla="*/ 167 h 334"/>
                <a:gd name="T24" fmla="*/ 0 w 10"/>
                <a:gd name="T25" fmla="*/ 230 h 334"/>
                <a:gd name="T26" fmla="*/ 0 w 10"/>
                <a:gd name="T27" fmla="*/ 230 h 334"/>
                <a:gd name="T28" fmla="*/ 0 w 10"/>
                <a:gd name="T29" fmla="*/ 281 h 334"/>
                <a:gd name="T30" fmla="*/ 0 w 10"/>
                <a:gd name="T31" fmla="*/ 281 h 334"/>
                <a:gd name="T32" fmla="*/ 3 w 10"/>
                <a:gd name="T33" fmla="*/ 319 h 334"/>
                <a:gd name="T34" fmla="*/ 3 w 10"/>
                <a:gd name="T35" fmla="*/ 319 h 334"/>
                <a:gd name="T36" fmla="*/ 3 w 10"/>
                <a:gd name="T37" fmla="*/ 333 h 334"/>
                <a:gd name="T38" fmla="*/ 3 w 10"/>
                <a:gd name="T39" fmla="*/ 333 h 334"/>
                <a:gd name="T40" fmla="*/ 3 w 10"/>
                <a:gd name="T41" fmla="*/ 319 h 334"/>
                <a:gd name="T42" fmla="*/ 3 w 10"/>
                <a:gd name="T43" fmla="*/ 319 h 334"/>
                <a:gd name="T44" fmla="*/ 6 w 10"/>
                <a:gd name="T45" fmla="*/ 281 h 334"/>
                <a:gd name="T46" fmla="*/ 6 w 10"/>
                <a:gd name="T47" fmla="*/ 281 h 334"/>
                <a:gd name="T48" fmla="*/ 6 w 10"/>
                <a:gd name="T49" fmla="*/ 230 h 334"/>
                <a:gd name="T50" fmla="*/ 6 w 10"/>
                <a:gd name="T51" fmla="*/ 230 h 334"/>
                <a:gd name="T52" fmla="*/ 9 w 10"/>
                <a:gd name="T53" fmla="*/ 167 h 334"/>
                <a:gd name="T54" fmla="*/ 9 w 10"/>
                <a:gd name="T55" fmla="*/ 167 h 334"/>
                <a:gd name="T56" fmla="*/ 6 w 10"/>
                <a:gd name="T57" fmla="*/ 107 h 334"/>
                <a:gd name="T58" fmla="*/ 6 w 10"/>
                <a:gd name="T59" fmla="*/ 107 h 334"/>
                <a:gd name="T60" fmla="*/ 6 w 10"/>
                <a:gd name="T61" fmla="*/ 52 h 334"/>
                <a:gd name="T62" fmla="*/ 6 w 10"/>
                <a:gd name="T63" fmla="*/ 52 h 334"/>
                <a:gd name="T64" fmla="*/ 3 w 10"/>
                <a:gd name="T65" fmla="*/ 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4">
                  <a:moveTo>
                    <a:pt x="3" y="15"/>
                  </a:moveTo>
                  <a:lnTo>
                    <a:pt x="3" y="15"/>
                  </a:lnTo>
                  <a:lnTo>
                    <a:pt x="3" y="0"/>
                  </a:lnTo>
                  <a:lnTo>
                    <a:pt x="3" y="0"/>
                  </a:lnTo>
                  <a:lnTo>
                    <a:pt x="3" y="15"/>
                  </a:lnTo>
                  <a:lnTo>
                    <a:pt x="3" y="15"/>
                  </a:lnTo>
                  <a:lnTo>
                    <a:pt x="0" y="52"/>
                  </a:lnTo>
                  <a:lnTo>
                    <a:pt x="0" y="52"/>
                  </a:lnTo>
                  <a:lnTo>
                    <a:pt x="0" y="107"/>
                  </a:lnTo>
                  <a:lnTo>
                    <a:pt x="0" y="107"/>
                  </a:lnTo>
                  <a:lnTo>
                    <a:pt x="0" y="167"/>
                  </a:lnTo>
                  <a:lnTo>
                    <a:pt x="0" y="167"/>
                  </a:lnTo>
                  <a:lnTo>
                    <a:pt x="0" y="230"/>
                  </a:lnTo>
                  <a:lnTo>
                    <a:pt x="0" y="230"/>
                  </a:lnTo>
                  <a:lnTo>
                    <a:pt x="0" y="281"/>
                  </a:lnTo>
                  <a:lnTo>
                    <a:pt x="0" y="281"/>
                  </a:lnTo>
                  <a:lnTo>
                    <a:pt x="3" y="319"/>
                  </a:lnTo>
                  <a:lnTo>
                    <a:pt x="3" y="319"/>
                  </a:lnTo>
                  <a:lnTo>
                    <a:pt x="3" y="333"/>
                  </a:lnTo>
                  <a:lnTo>
                    <a:pt x="3" y="333"/>
                  </a:lnTo>
                  <a:lnTo>
                    <a:pt x="3" y="319"/>
                  </a:lnTo>
                  <a:lnTo>
                    <a:pt x="3" y="319"/>
                  </a:lnTo>
                  <a:lnTo>
                    <a:pt x="6" y="281"/>
                  </a:lnTo>
                  <a:lnTo>
                    <a:pt x="6" y="281"/>
                  </a:lnTo>
                  <a:lnTo>
                    <a:pt x="6" y="230"/>
                  </a:lnTo>
                  <a:lnTo>
                    <a:pt x="6" y="230"/>
                  </a:lnTo>
                  <a:lnTo>
                    <a:pt x="9" y="167"/>
                  </a:lnTo>
                  <a:lnTo>
                    <a:pt x="9" y="167"/>
                  </a:lnTo>
                  <a:lnTo>
                    <a:pt x="6" y="107"/>
                  </a:lnTo>
                  <a:lnTo>
                    <a:pt x="6" y="107"/>
                  </a:lnTo>
                  <a:lnTo>
                    <a:pt x="6" y="52"/>
                  </a:lnTo>
                  <a:lnTo>
                    <a:pt x="6" y="52"/>
                  </a:lnTo>
                  <a:lnTo>
                    <a:pt x="3" y="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105"/>
            <p:cNvSpPr>
              <a:spLocks noChangeArrowheads="1"/>
            </p:cNvSpPr>
            <p:nvPr/>
          </p:nvSpPr>
          <p:spPr bwMode="auto">
            <a:xfrm>
              <a:off x="9267825" y="2435225"/>
              <a:ext cx="6350" cy="120650"/>
            </a:xfrm>
            <a:custGeom>
              <a:avLst/>
              <a:gdLst>
                <a:gd name="T0" fmla="*/ 12 w 16"/>
                <a:gd name="T1" fmla="*/ 51 h 333"/>
                <a:gd name="T2" fmla="*/ 12 w 16"/>
                <a:gd name="T3" fmla="*/ 51 h 333"/>
                <a:gd name="T4" fmla="*/ 6 w 16"/>
                <a:gd name="T5" fmla="*/ 0 h 333"/>
                <a:gd name="T6" fmla="*/ 6 w 16"/>
                <a:gd name="T7" fmla="*/ 0 h 333"/>
                <a:gd name="T8" fmla="*/ 3 w 16"/>
                <a:gd name="T9" fmla="*/ 51 h 333"/>
                <a:gd name="T10" fmla="*/ 3 w 16"/>
                <a:gd name="T11" fmla="*/ 51 h 333"/>
                <a:gd name="T12" fmla="*/ 0 w 16"/>
                <a:gd name="T13" fmla="*/ 106 h 333"/>
                <a:gd name="T14" fmla="*/ 0 w 16"/>
                <a:gd name="T15" fmla="*/ 106 h 333"/>
                <a:gd name="T16" fmla="*/ 0 w 16"/>
                <a:gd name="T17" fmla="*/ 134 h 333"/>
                <a:gd name="T18" fmla="*/ 0 w 16"/>
                <a:gd name="T19" fmla="*/ 134 h 333"/>
                <a:gd name="T20" fmla="*/ 0 w 16"/>
                <a:gd name="T21" fmla="*/ 166 h 333"/>
                <a:gd name="T22" fmla="*/ 0 w 16"/>
                <a:gd name="T23" fmla="*/ 166 h 333"/>
                <a:gd name="T24" fmla="*/ 0 w 16"/>
                <a:gd name="T25" fmla="*/ 197 h 333"/>
                <a:gd name="T26" fmla="*/ 0 w 16"/>
                <a:gd name="T27" fmla="*/ 197 h 333"/>
                <a:gd name="T28" fmla="*/ 0 w 16"/>
                <a:gd name="T29" fmla="*/ 229 h 333"/>
                <a:gd name="T30" fmla="*/ 0 w 16"/>
                <a:gd name="T31" fmla="*/ 229 h 333"/>
                <a:gd name="T32" fmla="*/ 3 w 16"/>
                <a:gd name="T33" fmla="*/ 281 h 333"/>
                <a:gd name="T34" fmla="*/ 3 w 16"/>
                <a:gd name="T35" fmla="*/ 281 h 333"/>
                <a:gd name="T36" fmla="*/ 6 w 16"/>
                <a:gd name="T37" fmla="*/ 332 h 333"/>
                <a:gd name="T38" fmla="*/ 6 w 16"/>
                <a:gd name="T39" fmla="*/ 332 h 333"/>
                <a:gd name="T40" fmla="*/ 12 w 16"/>
                <a:gd name="T41" fmla="*/ 281 h 333"/>
                <a:gd name="T42" fmla="*/ 12 w 16"/>
                <a:gd name="T43" fmla="*/ 281 h 333"/>
                <a:gd name="T44" fmla="*/ 15 w 16"/>
                <a:gd name="T45" fmla="*/ 229 h 333"/>
                <a:gd name="T46" fmla="*/ 15 w 16"/>
                <a:gd name="T47" fmla="*/ 229 h 333"/>
                <a:gd name="T48" fmla="*/ 15 w 16"/>
                <a:gd name="T49" fmla="*/ 197 h 333"/>
                <a:gd name="T50" fmla="*/ 15 w 16"/>
                <a:gd name="T51" fmla="*/ 197 h 333"/>
                <a:gd name="T52" fmla="*/ 15 w 16"/>
                <a:gd name="T53" fmla="*/ 166 h 333"/>
                <a:gd name="T54" fmla="*/ 15 w 16"/>
                <a:gd name="T55" fmla="*/ 166 h 333"/>
                <a:gd name="T56" fmla="*/ 15 w 16"/>
                <a:gd name="T57" fmla="*/ 134 h 333"/>
                <a:gd name="T58" fmla="*/ 15 w 16"/>
                <a:gd name="T59" fmla="*/ 134 h 333"/>
                <a:gd name="T60" fmla="*/ 15 w 16"/>
                <a:gd name="T61" fmla="*/ 106 h 333"/>
                <a:gd name="T62" fmla="*/ 15 w 16"/>
                <a:gd name="T63" fmla="*/ 106 h 333"/>
                <a:gd name="T64" fmla="*/ 12 w 16"/>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33">
                  <a:moveTo>
                    <a:pt x="12" y="51"/>
                  </a:moveTo>
                  <a:lnTo>
                    <a:pt x="12" y="51"/>
                  </a:lnTo>
                  <a:lnTo>
                    <a:pt x="6" y="0"/>
                  </a:lnTo>
                  <a:lnTo>
                    <a:pt x="6" y="0"/>
                  </a:lnTo>
                  <a:lnTo>
                    <a:pt x="3" y="51"/>
                  </a:lnTo>
                  <a:lnTo>
                    <a:pt x="3" y="51"/>
                  </a:lnTo>
                  <a:lnTo>
                    <a:pt x="0" y="106"/>
                  </a:lnTo>
                  <a:lnTo>
                    <a:pt x="0" y="106"/>
                  </a:lnTo>
                  <a:lnTo>
                    <a:pt x="0" y="134"/>
                  </a:lnTo>
                  <a:lnTo>
                    <a:pt x="0" y="134"/>
                  </a:lnTo>
                  <a:lnTo>
                    <a:pt x="0" y="166"/>
                  </a:lnTo>
                  <a:lnTo>
                    <a:pt x="0" y="166"/>
                  </a:lnTo>
                  <a:lnTo>
                    <a:pt x="0" y="197"/>
                  </a:lnTo>
                  <a:lnTo>
                    <a:pt x="0" y="197"/>
                  </a:lnTo>
                  <a:lnTo>
                    <a:pt x="0" y="229"/>
                  </a:lnTo>
                  <a:lnTo>
                    <a:pt x="0" y="229"/>
                  </a:lnTo>
                  <a:lnTo>
                    <a:pt x="3" y="281"/>
                  </a:lnTo>
                  <a:lnTo>
                    <a:pt x="3" y="281"/>
                  </a:lnTo>
                  <a:lnTo>
                    <a:pt x="6" y="332"/>
                  </a:lnTo>
                  <a:lnTo>
                    <a:pt x="6" y="332"/>
                  </a:lnTo>
                  <a:lnTo>
                    <a:pt x="12" y="281"/>
                  </a:lnTo>
                  <a:lnTo>
                    <a:pt x="12" y="281"/>
                  </a:lnTo>
                  <a:lnTo>
                    <a:pt x="15" y="229"/>
                  </a:lnTo>
                  <a:lnTo>
                    <a:pt x="15" y="229"/>
                  </a:lnTo>
                  <a:lnTo>
                    <a:pt x="15" y="197"/>
                  </a:lnTo>
                  <a:lnTo>
                    <a:pt x="15" y="197"/>
                  </a:lnTo>
                  <a:lnTo>
                    <a:pt x="15" y="166"/>
                  </a:lnTo>
                  <a:lnTo>
                    <a:pt x="15" y="166"/>
                  </a:lnTo>
                  <a:lnTo>
                    <a:pt x="15" y="134"/>
                  </a:lnTo>
                  <a:lnTo>
                    <a:pt x="15" y="134"/>
                  </a:lnTo>
                  <a:lnTo>
                    <a:pt x="15" y="106"/>
                  </a:lnTo>
                  <a:lnTo>
                    <a:pt x="15" y="106"/>
                  </a:lnTo>
                  <a:lnTo>
                    <a:pt x="12"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 name="Freeform 106"/>
            <p:cNvSpPr>
              <a:spLocks noChangeArrowheads="1"/>
            </p:cNvSpPr>
            <p:nvPr/>
          </p:nvSpPr>
          <p:spPr bwMode="auto">
            <a:xfrm>
              <a:off x="8969375" y="2370138"/>
              <a:ext cx="331788" cy="366712"/>
            </a:xfrm>
            <a:custGeom>
              <a:avLst/>
              <a:gdLst>
                <a:gd name="T0" fmla="*/ 0 w 921"/>
                <a:gd name="T1" fmla="*/ 23 h 1018"/>
                <a:gd name="T2" fmla="*/ 0 w 921"/>
                <a:gd name="T3" fmla="*/ 23 h 1018"/>
                <a:gd name="T4" fmla="*/ 0 w 921"/>
                <a:gd name="T5" fmla="*/ 410 h 1018"/>
                <a:gd name="T6" fmla="*/ 0 w 921"/>
                <a:gd name="T7" fmla="*/ 415 h 1018"/>
                <a:gd name="T8" fmla="*/ 6 w 921"/>
                <a:gd name="T9" fmla="*/ 418 h 1018"/>
                <a:gd name="T10" fmla="*/ 6 w 921"/>
                <a:gd name="T11" fmla="*/ 418 h 1018"/>
                <a:gd name="T12" fmla="*/ 210 w 921"/>
                <a:gd name="T13" fmla="*/ 553 h 1018"/>
                <a:gd name="T14" fmla="*/ 413 w 921"/>
                <a:gd name="T15" fmla="*/ 688 h 1018"/>
                <a:gd name="T16" fmla="*/ 513 w 921"/>
                <a:gd name="T17" fmla="*/ 756 h 1018"/>
                <a:gd name="T18" fmla="*/ 616 w 921"/>
                <a:gd name="T19" fmla="*/ 822 h 1018"/>
                <a:gd name="T20" fmla="*/ 719 w 921"/>
                <a:gd name="T21" fmla="*/ 888 h 1018"/>
                <a:gd name="T22" fmla="*/ 820 w 921"/>
                <a:gd name="T23" fmla="*/ 954 h 1018"/>
                <a:gd name="T24" fmla="*/ 722 w 921"/>
                <a:gd name="T25" fmla="*/ 885 h 1018"/>
                <a:gd name="T26" fmla="*/ 622 w 921"/>
                <a:gd name="T27" fmla="*/ 814 h 1018"/>
                <a:gd name="T28" fmla="*/ 522 w 921"/>
                <a:gd name="T29" fmla="*/ 745 h 1018"/>
                <a:gd name="T30" fmla="*/ 422 w 921"/>
                <a:gd name="T31" fmla="*/ 676 h 1018"/>
                <a:gd name="T32" fmla="*/ 221 w 921"/>
                <a:gd name="T33" fmla="*/ 539 h 1018"/>
                <a:gd name="T34" fmla="*/ 221 w 921"/>
                <a:gd name="T35" fmla="*/ 539 h 1018"/>
                <a:gd name="T36" fmla="*/ 24 w 921"/>
                <a:gd name="T37" fmla="*/ 404 h 1018"/>
                <a:gd name="T38" fmla="*/ 24 w 921"/>
                <a:gd name="T39" fmla="*/ 404 h 1018"/>
                <a:gd name="T40" fmla="*/ 24 w 921"/>
                <a:gd name="T41" fmla="*/ 46 h 1018"/>
                <a:gd name="T42" fmla="*/ 230 w 921"/>
                <a:gd name="T43" fmla="*/ 184 h 1018"/>
                <a:gd name="T44" fmla="*/ 456 w 921"/>
                <a:gd name="T45" fmla="*/ 335 h 1018"/>
                <a:gd name="T46" fmla="*/ 571 w 921"/>
                <a:gd name="T47" fmla="*/ 410 h 1018"/>
                <a:gd name="T48" fmla="*/ 682 w 921"/>
                <a:gd name="T49" fmla="*/ 484 h 1018"/>
                <a:gd name="T50" fmla="*/ 906 w 921"/>
                <a:gd name="T51" fmla="*/ 633 h 1018"/>
                <a:gd name="T52" fmla="*/ 908 w 921"/>
                <a:gd name="T53" fmla="*/ 822 h 1018"/>
                <a:gd name="T54" fmla="*/ 908 w 921"/>
                <a:gd name="T55" fmla="*/ 822 h 1018"/>
                <a:gd name="T56" fmla="*/ 914 w 921"/>
                <a:gd name="T57" fmla="*/ 1017 h 1018"/>
                <a:gd name="T58" fmla="*/ 914 w 921"/>
                <a:gd name="T59" fmla="*/ 1017 h 1018"/>
                <a:gd name="T60" fmla="*/ 917 w 921"/>
                <a:gd name="T61" fmla="*/ 822 h 1018"/>
                <a:gd name="T62" fmla="*/ 920 w 921"/>
                <a:gd name="T63" fmla="*/ 630 h 1018"/>
                <a:gd name="T64" fmla="*/ 920 w 921"/>
                <a:gd name="T65" fmla="*/ 628 h 1018"/>
                <a:gd name="T66" fmla="*/ 917 w 921"/>
                <a:gd name="T67" fmla="*/ 625 h 1018"/>
                <a:gd name="T68" fmla="*/ 694 w 921"/>
                <a:gd name="T69" fmla="*/ 470 h 1018"/>
                <a:gd name="T70" fmla="*/ 582 w 921"/>
                <a:gd name="T71" fmla="*/ 393 h 1018"/>
                <a:gd name="T72" fmla="*/ 467 w 921"/>
                <a:gd name="T73" fmla="*/ 318 h 1018"/>
                <a:gd name="T74" fmla="*/ 244 w 921"/>
                <a:gd name="T75" fmla="*/ 164 h 1018"/>
                <a:gd name="T76" fmla="*/ 21 w 921"/>
                <a:gd name="T77" fmla="*/ 12 h 1018"/>
                <a:gd name="T78" fmla="*/ 0 w 921"/>
                <a:gd name="T79" fmla="*/ 0 h 1018"/>
                <a:gd name="T80" fmla="*/ 0 w 921"/>
                <a:gd name="T81" fmla="*/ 2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1" h="1018">
                  <a:moveTo>
                    <a:pt x="0" y="23"/>
                  </a:moveTo>
                  <a:lnTo>
                    <a:pt x="0" y="23"/>
                  </a:lnTo>
                  <a:lnTo>
                    <a:pt x="0" y="410"/>
                  </a:lnTo>
                  <a:lnTo>
                    <a:pt x="0" y="415"/>
                  </a:lnTo>
                  <a:lnTo>
                    <a:pt x="6" y="418"/>
                  </a:lnTo>
                  <a:lnTo>
                    <a:pt x="6" y="418"/>
                  </a:lnTo>
                  <a:lnTo>
                    <a:pt x="210" y="553"/>
                  </a:lnTo>
                  <a:lnTo>
                    <a:pt x="413" y="688"/>
                  </a:lnTo>
                  <a:lnTo>
                    <a:pt x="513" y="756"/>
                  </a:lnTo>
                  <a:lnTo>
                    <a:pt x="616" y="822"/>
                  </a:lnTo>
                  <a:lnTo>
                    <a:pt x="719" y="888"/>
                  </a:lnTo>
                  <a:lnTo>
                    <a:pt x="820" y="954"/>
                  </a:lnTo>
                  <a:lnTo>
                    <a:pt x="722" y="885"/>
                  </a:lnTo>
                  <a:lnTo>
                    <a:pt x="622" y="814"/>
                  </a:lnTo>
                  <a:lnTo>
                    <a:pt x="522" y="745"/>
                  </a:lnTo>
                  <a:lnTo>
                    <a:pt x="422" y="676"/>
                  </a:lnTo>
                  <a:lnTo>
                    <a:pt x="221" y="539"/>
                  </a:lnTo>
                  <a:lnTo>
                    <a:pt x="221" y="539"/>
                  </a:lnTo>
                  <a:lnTo>
                    <a:pt x="24" y="404"/>
                  </a:lnTo>
                  <a:lnTo>
                    <a:pt x="24" y="404"/>
                  </a:lnTo>
                  <a:lnTo>
                    <a:pt x="24" y="46"/>
                  </a:lnTo>
                  <a:lnTo>
                    <a:pt x="230" y="184"/>
                  </a:lnTo>
                  <a:lnTo>
                    <a:pt x="456" y="335"/>
                  </a:lnTo>
                  <a:lnTo>
                    <a:pt x="571" y="410"/>
                  </a:lnTo>
                  <a:lnTo>
                    <a:pt x="682" y="484"/>
                  </a:lnTo>
                  <a:lnTo>
                    <a:pt x="906" y="633"/>
                  </a:lnTo>
                  <a:lnTo>
                    <a:pt x="908" y="822"/>
                  </a:lnTo>
                  <a:lnTo>
                    <a:pt x="908" y="822"/>
                  </a:lnTo>
                  <a:lnTo>
                    <a:pt x="914" y="1017"/>
                  </a:lnTo>
                  <a:lnTo>
                    <a:pt x="914" y="1017"/>
                  </a:lnTo>
                  <a:lnTo>
                    <a:pt x="917" y="822"/>
                  </a:lnTo>
                  <a:lnTo>
                    <a:pt x="920" y="630"/>
                  </a:lnTo>
                  <a:lnTo>
                    <a:pt x="920" y="628"/>
                  </a:lnTo>
                  <a:lnTo>
                    <a:pt x="917" y="625"/>
                  </a:lnTo>
                  <a:lnTo>
                    <a:pt x="694" y="470"/>
                  </a:lnTo>
                  <a:lnTo>
                    <a:pt x="582" y="393"/>
                  </a:lnTo>
                  <a:lnTo>
                    <a:pt x="467" y="318"/>
                  </a:lnTo>
                  <a:lnTo>
                    <a:pt x="244" y="164"/>
                  </a:lnTo>
                  <a:lnTo>
                    <a:pt x="21" y="12"/>
                  </a:lnTo>
                  <a:lnTo>
                    <a:pt x="0" y="0"/>
                  </a:lnTo>
                  <a:lnTo>
                    <a:pt x="0" y="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107"/>
            <p:cNvSpPr>
              <a:spLocks noChangeArrowheads="1"/>
            </p:cNvSpPr>
            <p:nvPr/>
          </p:nvSpPr>
          <p:spPr bwMode="auto">
            <a:xfrm>
              <a:off x="9001125" y="2409825"/>
              <a:ext cx="1588" cy="120650"/>
            </a:xfrm>
            <a:custGeom>
              <a:avLst/>
              <a:gdLst>
                <a:gd name="T0" fmla="*/ 3 w 6"/>
                <a:gd name="T1" fmla="*/ 14 h 333"/>
                <a:gd name="T2" fmla="*/ 3 w 6"/>
                <a:gd name="T3" fmla="*/ 14 h 333"/>
                <a:gd name="T4" fmla="*/ 3 w 6"/>
                <a:gd name="T5" fmla="*/ 0 h 333"/>
                <a:gd name="T6" fmla="*/ 3 w 6"/>
                <a:gd name="T7" fmla="*/ 0 h 333"/>
                <a:gd name="T8" fmla="*/ 3 w 6"/>
                <a:gd name="T9" fmla="*/ 14 h 333"/>
                <a:gd name="T10" fmla="*/ 3 w 6"/>
                <a:gd name="T11" fmla="*/ 14 h 333"/>
                <a:gd name="T12" fmla="*/ 0 w 6"/>
                <a:gd name="T13" fmla="*/ 52 h 333"/>
                <a:gd name="T14" fmla="*/ 0 w 6"/>
                <a:gd name="T15" fmla="*/ 52 h 333"/>
                <a:gd name="T16" fmla="*/ 0 w 6"/>
                <a:gd name="T17" fmla="*/ 103 h 333"/>
                <a:gd name="T18" fmla="*/ 0 w 6"/>
                <a:gd name="T19" fmla="*/ 103 h 333"/>
                <a:gd name="T20" fmla="*/ 0 w 6"/>
                <a:gd name="T21" fmla="*/ 166 h 333"/>
                <a:gd name="T22" fmla="*/ 0 w 6"/>
                <a:gd name="T23" fmla="*/ 166 h 333"/>
                <a:gd name="T24" fmla="*/ 0 w 6"/>
                <a:gd name="T25" fmla="*/ 226 h 333"/>
                <a:gd name="T26" fmla="*/ 0 w 6"/>
                <a:gd name="T27" fmla="*/ 226 h 333"/>
                <a:gd name="T28" fmla="*/ 0 w 6"/>
                <a:gd name="T29" fmla="*/ 281 h 333"/>
                <a:gd name="T30" fmla="*/ 0 w 6"/>
                <a:gd name="T31" fmla="*/ 281 h 333"/>
                <a:gd name="T32" fmla="*/ 3 w 6"/>
                <a:gd name="T33" fmla="*/ 318 h 333"/>
                <a:gd name="T34" fmla="*/ 3 w 6"/>
                <a:gd name="T35" fmla="*/ 318 h 333"/>
                <a:gd name="T36" fmla="*/ 3 w 6"/>
                <a:gd name="T37" fmla="*/ 332 h 333"/>
                <a:gd name="T38" fmla="*/ 3 w 6"/>
                <a:gd name="T39" fmla="*/ 332 h 333"/>
                <a:gd name="T40" fmla="*/ 3 w 6"/>
                <a:gd name="T41" fmla="*/ 318 h 333"/>
                <a:gd name="T42" fmla="*/ 3 w 6"/>
                <a:gd name="T43" fmla="*/ 318 h 333"/>
                <a:gd name="T44" fmla="*/ 5 w 6"/>
                <a:gd name="T45" fmla="*/ 281 h 333"/>
                <a:gd name="T46" fmla="*/ 5 w 6"/>
                <a:gd name="T47" fmla="*/ 281 h 333"/>
                <a:gd name="T48" fmla="*/ 5 w 6"/>
                <a:gd name="T49" fmla="*/ 226 h 333"/>
                <a:gd name="T50" fmla="*/ 5 w 6"/>
                <a:gd name="T51" fmla="*/ 226 h 333"/>
                <a:gd name="T52" fmla="*/ 5 w 6"/>
                <a:gd name="T53" fmla="*/ 166 h 333"/>
                <a:gd name="T54" fmla="*/ 5 w 6"/>
                <a:gd name="T55" fmla="*/ 166 h 333"/>
                <a:gd name="T56" fmla="*/ 5 w 6"/>
                <a:gd name="T57" fmla="*/ 103 h 333"/>
                <a:gd name="T58" fmla="*/ 5 w 6"/>
                <a:gd name="T59" fmla="*/ 103 h 333"/>
                <a:gd name="T60" fmla="*/ 5 w 6"/>
                <a:gd name="T61" fmla="*/ 52 h 333"/>
                <a:gd name="T62" fmla="*/ 5 w 6"/>
                <a:gd name="T63" fmla="*/ 52 h 333"/>
                <a:gd name="T64" fmla="*/ 3 w 6"/>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333">
                  <a:moveTo>
                    <a:pt x="3" y="14"/>
                  </a:moveTo>
                  <a:lnTo>
                    <a:pt x="3" y="14"/>
                  </a:lnTo>
                  <a:lnTo>
                    <a:pt x="3" y="0"/>
                  </a:lnTo>
                  <a:lnTo>
                    <a:pt x="3" y="0"/>
                  </a:lnTo>
                  <a:lnTo>
                    <a:pt x="3" y="14"/>
                  </a:lnTo>
                  <a:lnTo>
                    <a:pt x="3" y="14"/>
                  </a:lnTo>
                  <a:lnTo>
                    <a:pt x="0" y="52"/>
                  </a:lnTo>
                  <a:lnTo>
                    <a:pt x="0" y="52"/>
                  </a:lnTo>
                  <a:lnTo>
                    <a:pt x="0" y="103"/>
                  </a:lnTo>
                  <a:lnTo>
                    <a:pt x="0" y="103"/>
                  </a:lnTo>
                  <a:lnTo>
                    <a:pt x="0" y="166"/>
                  </a:lnTo>
                  <a:lnTo>
                    <a:pt x="0" y="166"/>
                  </a:lnTo>
                  <a:lnTo>
                    <a:pt x="0" y="226"/>
                  </a:lnTo>
                  <a:lnTo>
                    <a:pt x="0" y="226"/>
                  </a:lnTo>
                  <a:lnTo>
                    <a:pt x="0" y="281"/>
                  </a:lnTo>
                  <a:lnTo>
                    <a:pt x="0" y="281"/>
                  </a:lnTo>
                  <a:lnTo>
                    <a:pt x="3" y="318"/>
                  </a:lnTo>
                  <a:lnTo>
                    <a:pt x="3" y="318"/>
                  </a:lnTo>
                  <a:lnTo>
                    <a:pt x="3" y="332"/>
                  </a:lnTo>
                  <a:lnTo>
                    <a:pt x="3" y="332"/>
                  </a:lnTo>
                  <a:lnTo>
                    <a:pt x="3" y="318"/>
                  </a:lnTo>
                  <a:lnTo>
                    <a:pt x="3" y="318"/>
                  </a:lnTo>
                  <a:lnTo>
                    <a:pt x="5" y="281"/>
                  </a:lnTo>
                  <a:lnTo>
                    <a:pt x="5" y="281"/>
                  </a:lnTo>
                  <a:lnTo>
                    <a:pt x="5" y="226"/>
                  </a:lnTo>
                  <a:lnTo>
                    <a:pt x="5" y="226"/>
                  </a:lnTo>
                  <a:lnTo>
                    <a:pt x="5" y="166"/>
                  </a:lnTo>
                  <a:lnTo>
                    <a:pt x="5" y="166"/>
                  </a:lnTo>
                  <a:lnTo>
                    <a:pt x="5" y="103"/>
                  </a:lnTo>
                  <a:lnTo>
                    <a:pt x="5" y="103"/>
                  </a:lnTo>
                  <a:lnTo>
                    <a:pt x="5" y="52"/>
                  </a:lnTo>
                  <a:lnTo>
                    <a:pt x="5" y="52"/>
                  </a:lnTo>
                  <a:lnTo>
                    <a:pt x="3"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108"/>
            <p:cNvSpPr>
              <a:spLocks noChangeArrowheads="1"/>
            </p:cNvSpPr>
            <p:nvPr/>
          </p:nvSpPr>
          <p:spPr bwMode="auto">
            <a:xfrm>
              <a:off x="9120188" y="2487613"/>
              <a:ext cx="3175" cy="120650"/>
            </a:xfrm>
            <a:custGeom>
              <a:avLst/>
              <a:gdLst>
                <a:gd name="T0" fmla="*/ 6 w 10"/>
                <a:gd name="T1" fmla="*/ 14 h 333"/>
                <a:gd name="T2" fmla="*/ 6 w 10"/>
                <a:gd name="T3" fmla="*/ 14 h 333"/>
                <a:gd name="T4" fmla="*/ 6 w 10"/>
                <a:gd name="T5" fmla="*/ 0 h 333"/>
                <a:gd name="T6" fmla="*/ 6 w 10"/>
                <a:gd name="T7" fmla="*/ 0 h 333"/>
                <a:gd name="T8" fmla="*/ 6 w 10"/>
                <a:gd name="T9" fmla="*/ 14 h 333"/>
                <a:gd name="T10" fmla="*/ 6 w 10"/>
                <a:gd name="T11" fmla="*/ 14 h 333"/>
                <a:gd name="T12" fmla="*/ 3 w 10"/>
                <a:gd name="T13" fmla="*/ 51 h 333"/>
                <a:gd name="T14" fmla="*/ 3 w 10"/>
                <a:gd name="T15" fmla="*/ 51 h 333"/>
                <a:gd name="T16" fmla="*/ 3 w 10"/>
                <a:gd name="T17" fmla="*/ 106 h 333"/>
                <a:gd name="T18" fmla="*/ 3 w 10"/>
                <a:gd name="T19" fmla="*/ 106 h 333"/>
                <a:gd name="T20" fmla="*/ 0 w 10"/>
                <a:gd name="T21" fmla="*/ 166 h 333"/>
                <a:gd name="T22" fmla="*/ 0 w 10"/>
                <a:gd name="T23" fmla="*/ 166 h 333"/>
                <a:gd name="T24" fmla="*/ 3 w 10"/>
                <a:gd name="T25" fmla="*/ 226 h 333"/>
                <a:gd name="T26" fmla="*/ 3 w 10"/>
                <a:gd name="T27" fmla="*/ 226 h 333"/>
                <a:gd name="T28" fmla="*/ 3 w 10"/>
                <a:gd name="T29" fmla="*/ 280 h 333"/>
                <a:gd name="T30" fmla="*/ 3 w 10"/>
                <a:gd name="T31" fmla="*/ 280 h 333"/>
                <a:gd name="T32" fmla="*/ 6 w 10"/>
                <a:gd name="T33" fmla="*/ 318 h 333"/>
                <a:gd name="T34" fmla="*/ 6 w 10"/>
                <a:gd name="T35" fmla="*/ 318 h 333"/>
                <a:gd name="T36" fmla="*/ 6 w 10"/>
                <a:gd name="T37" fmla="*/ 332 h 333"/>
                <a:gd name="T38" fmla="*/ 6 w 10"/>
                <a:gd name="T39" fmla="*/ 332 h 333"/>
                <a:gd name="T40" fmla="*/ 6 w 10"/>
                <a:gd name="T41" fmla="*/ 318 h 333"/>
                <a:gd name="T42" fmla="*/ 6 w 10"/>
                <a:gd name="T43" fmla="*/ 318 h 333"/>
                <a:gd name="T44" fmla="*/ 9 w 10"/>
                <a:gd name="T45" fmla="*/ 280 h 333"/>
                <a:gd name="T46" fmla="*/ 9 w 10"/>
                <a:gd name="T47" fmla="*/ 280 h 333"/>
                <a:gd name="T48" fmla="*/ 9 w 10"/>
                <a:gd name="T49" fmla="*/ 226 h 333"/>
                <a:gd name="T50" fmla="*/ 9 w 10"/>
                <a:gd name="T51" fmla="*/ 226 h 333"/>
                <a:gd name="T52" fmla="*/ 9 w 10"/>
                <a:gd name="T53" fmla="*/ 166 h 333"/>
                <a:gd name="T54" fmla="*/ 9 w 10"/>
                <a:gd name="T55" fmla="*/ 166 h 333"/>
                <a:gd name="T56" fmla="*/ 9 w 10"/>
                <a:gd name="T57" fmla="*/ 106 h 333"/>
                <a:gd name="T58" fmla="*/ 9 w 10"/>
                <a:gd name="T59" fmla="*/ 106 h 333"/>
                <a:gd name="T60" fmla="*/ 9 w 10"/>
                <a:gd name="T61" fmla="*/ 51 h 333"/>
                <a:gd name="T62" fmla="*/ 9 w 10"/>
                <a:gd name="T63" fmla="*/ 51 h 333"/>
                <a:gd name="T64" fmla="*/ 6 w 10"/>
                <a:gd name="T65"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3">
                  <a:moveTo>
                    <a:pt x="6" y="14"/>
                  </a:moveTo>
                  <a:lnTo>
                    <a:pt x="6" y="14"/>
                  </a:lnTo>
                  <a:lnTo>
                    <a:pt x="6" y="0"/>
                  </a:lnTo>
                  <a:lnTo>
                    <a:pt x="6" y="0"/>
                  </a:lnTo>
                  <a:lnTo>
                    <a:pt x="6" y="14"/>
                  </a:lnTo>
                  <a:lnTo>
                    <a:pt x="6" y="14"/>
                  </a:lnTo>
                  <a:lnTo>
                    <a:pt x="3" y="51"/>
                  </a:lnTo>
                  <a:lnTo>
                    <a:pt x="3" y="51"/>
                  </a:lnTo>
                  <a:lnTo>
                    <a:pt x="3" y="106"/>
                  </a:lnTo>
                  <a:lnTo>
                    <a:pt x="3" y="106"/>
                  </a:lnTo>
                  <a:lnTo>
                    <a:pt x="0" y="166"/>
                  </a:lnTo>
                  <a:lnTo>
                    <a:pt x="0" y="166"/>
                  </a:lnTo>
                  <a:lnTo>
                    <a:pt x="3" y="226"/>
                  </a:lnTo>
                  <a:lnTo>
                    <a:pt x="3" y="226"/>
                  </a:lnTo>
                  <a:lnTo>
                    <a:pt x="3" y="280"/>
                  </a:lnTo>
                  <a:lnTo>
                    <a:pt x="3" y="280"/>
                  </a:lnTo>
                  <a:lnTo>
                    <a:pt x="6" y="318"/>
                  </a:lnTo>
                  <a:lnTo>
                    <a:pt x="6" y="318"/>
                  </a:lnTo>
                  <a:lnTo>
                    <a:pt x="6" y="332"/>
                  </a:lnTo>
                  <a:lnTo>
                    <a:pt x="6" y="332"/>
                  </a:lnTo>
                  <a:lnTo>
                    <a:pt x="6" y="318"/>
                  </a:lnTo>
                  <a:lnTo>
                    <a:pt x="6" y="318"/>
                  </a:lnTo>
                  <a:lnTo>
                    <a:pt x="9" y="280"/>
                  </a:lnTo>
                  <a:lnTo>
                    <a:pt x="9" y="280"/>
                  </a:lnTo>
                  <a:lnTo>
                    <a:pt x="9" y="226"/>
                  </a:lnTo>
                  <a:lnTo>
                    <a:pt x="9" y="226"/>
                  </a:lnTo>
                  <a:lnTo>
                    <a:pt x="9" y="166"/>
                  </a:lnTo>
                  <a:lnTo>
                    <a:pt x="9" y="166"/>
                  </a:lnTo>
                  <a:lnTo>
                    <a:pt x="9" y="106"/>
                  </a:lnTo>
                  <a:lnTo>
                    <a:pt x="9" y="106"/>
                  </a:lnTo>
                  <a:lnTo>
                    <a:pt x="9" y="51"/>
                  </a:lnTo>
                  <a:lnTo>
                    <a:pt x="9" y="51"/>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109"/>
            <p:cNvSpPr>
              <a:spLocks noChangeArrowheads="1"/>
            </p:cNvSpPr>
            <p:nvPr/>
          </p:nvSpPr>
          <p:spPr bwMode="auto">
            <a:xfrm>
              <a:off x="9150350" y="2506663"/>
              <a:ext cx="4763" cy="119062"/>
            </a:xfrm>
            <a:custGeom>
              <a:avLst/>
              <a:gdLst>
                <a:gd name="T0" fmla="*/ 11 w 15"/>
                <a:gd name="T1" fmla="*/ 52 h 331"/>
                <a:gd name="T2" fmla="*/ 11 w 15"/>
                <a:gd name="T3" fmla="*/ 52 h 331"/>
                <a:gd name="T4" fmla="*/ 9 w 15"/>
                <a:gd name="T5" fmla="*/ 0 h 331"/>
                <a:gd name="T6" fmla="*/ 9 w 15"/>
                <a:gd name="T7" fmla="*/ 0 h 331"/>
                <a:gd name="T8" fmla="*/ 3 w 15"/>
                <a:gd name="T9" fmla="*/ 52 h 331"/>
                <a:gd name="T10" fmla="*/ 3 w 15"/>
                <a:gd name="T11" fmla="*/ 52 h 331"/>
                <a:gd name="T12" fmla="*/ 0 w 15"/>
                <a:gd name="T13" fmla="*/ 103 h 331"/>
                <a:gd name="T14" fmla="*/ 0 w 15"/>
                <a:gd name="T15" fmla="*/ 103 h 331"/>
                <a:gd name="T16" fmla="*/ 0 w 15"/>
                <a:gd name="T17" fmla="*/ 135 h 331"/>
                <a:gd name="T18" fmla="*/ 0 w 15"/>
                <a:gd name="T19" fmla="*/ 135 h 331"/>
                <a:gd name="T20" fmla="*/ 0 w 15"/>
                <a:gd name="T21" fmla="*/ 166 h 331"/>
                <a:gd name="T22" fmla="*/ 0 w 15"/>
                <a:gd name="T23" fmla="*/ 166 h 331"/>
                <a:gd name="T24" fmla="*/ 0 w 15"/>
                <a:gd name="T25" fmla="*/ 195 h 331"/>
                <a:gd name="T26" fmla="*/ 0 w 15"/>
                <a:gd name="T27" fmla="*/ 195 h 331"/>
                <a:gd name="T28" fmla="*/ 0 w 15"/>
                <a:gd name="T29" fmla="*/ 226 h 331"/>
                <a:gd name="T30" fmla="*/ 0 w 15"/>
                <a:gd name="T31" fmla="*/ 226 h 331"/>
                <a:gd name="T32" fmla="*/ 3 w 15"/>
                <a:gd name="T33" fmla="*/ 278 h 331"/>
                <a:gd name="T34" fmla="*/ 3 w 15"/>
                <a:gd name="T35" fmla="*/ 278 h 331"/>
                <a:gd name="T36" fmla="*/ 9 w 15"/>
                <a:gd name="T37" fmla="*/ 330 h 331"/>
                <a:gd name="T38" fmla="*/ 9 w 15"/>
                <a:gd name="T39" fmla="*/ 330 h 331"/>
                <a:gd name="T40" fmla="*/ 11 w 15"/>
                <a:gd name="T41" fmla="*/ 278 h 331"/>
                <a:gd name="T42" fmla="*/ 11 w 15"/>
                <a:gd name="T43" fmla="*/ 278 h 331"/>
                <a:gd name="T44" fmla="*/ 14 w 15"/>
                <a:gd name="T45" fmla="*/ 226 h 331"/>
                <a:gd name="T46" fmla="*/ 14 w 15"/>
                <a:gd name="T47" fmla="*/ 226 h 331"/>
                <a:gd name="T48" fmla="*/ 14 w 15"/>
                <a:gd name="T49" fmla="*/ 195 h 331"/>
                <a:gd name="T50" fmla="*/ 14 w 15"/>
                <a:gd name="T51" fmla="*/ 195 h 331"/>
                <a:gd name="T52" fmla="*/ 14 w 15"/>
                <a:gd name="T53" fmla="*/ 166 h 331"/>
                <a:gd name="T54" fmla="*/ 14 w 15"/>
                <a:gd name="T55" fmla="*/ 166 h 331"/>
                <a:gd name="T56" fmla="*/ 14 w 15"/>
                <a:gd name="T57" fmla="*/ 135 h 331"/>
                <a:gd name="T58" fmla="*/ 14 w 15"/>
                <a:gd name="T59" fmla="*/ 135 h 331"/>
                <a:gd name="T60" fmla="*/ 14 w 15"/>
                <a:gd name="T61" fmla="*/ 103 h 331"/>
                <a:gd name="T62" fmla="*/ 14 w 15"/>
                <a:gd name="T63" fmla="*/ 103 h 331"/>
                <a:gd name="T64" fmla="*/ 11 w 15"/>
                <a:gd name="T65" fmla="*/ 5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331">
                  <a:moveTo>
                    <a:pt x="11" y="52"/>
                  </a:moveTo>
                  <a:lnTo>
                    <a:pt x="11" y="52"/>
                  </a:lnTo>
                  <a:lnTo>
                    <a:pt x="9" y="0"/>
                  </a:lnTo>
                  <a:lnTo>
                    <a:pt x="9" y="0"/>
                  </a:lnTo>
                  <a:lnTo>
                    <a:pt x="3" y="52"/>
                  </a:lnTo>
                  <a:lnTo>
                    <a:pt x="3" y="52"/>
                  </a:lnTo>
                  <a:lnTo>
                    <a:pt x="0" y="103"/>
                  </a:lnTo>
                  <a:lnTo>
                    <a:pt x="0" y="103"/>
                  </a:lnTo>
                  <a:lnTo>
                    <a:pt x="0" y="135"/>
                  </a:lnTo>
                  <a:lnTo>
                    <a:pt x="0" y="135"/>
                  </a:lnTo>
                  <a:lnTo>
                    <a:pt x="0" y="166"/>
                  </a:lnTo>
                  <a:lnTo>
                    <a:pt x="0" y="166"/>
                  </a:lnTo>
                  <a:lnTo>
                    <a:pt x="0" y="195"/>
                  </a:lnTo>
                  <a:lnTo>
                    <a:pt x="0" y="195"/>
                  </a:lnTo>
                  <a:lnTo>
                    <a:pt x="0" y="226"/>
                  </a:lnTo>
                  <a:lnTo>
                    <a:pt x="0" y="226"/>
                  </a:lnTo>
                  <a:lnTo>
                    <a:pt x="3" y="278"/>
                  </a:lnTo>
                  <a:lnTo>
                    <a:pt x="3" y="278"/>
                  </a:lnTo>
                  <a:lnTo>
                    <a:pt x="9" y="330"/>
                  </a:lnTo>
                  <a:lnTo>
                    <a:pt x="9" y="330"/>
                  </a:lnTo>
                  <a:lnTo>
                    <a:pt x="11" y="278"/>
                  </a:lnTo>
                  <a:lnTo>
                    <a:pt x="11" y="278"/>
                  </a:lnTo>
                  <a:lnTo>
                    <a:pt x="14" y="226"/>
                  </a:lnTo>
                  <a:lnTo>
                    <a:pt x="14" y="226"/>
                  </a:lnTo>
                  <a:lnTo>
                    <a:pt x="14" y="195"/>
                  </a:lnTo>
                  <a:lnTo>
                    <a:pt x="14" y="195"/>
                  </a:lnTo>
                  <a:lnTo>
                    <a:pt x="14" y="166"/>
                  </a:lnTo>
                  <a:lnTo>
                    <a:pt x="14" y="166"/>
                  </a:lnTo>
                  <a:lnTo>
                    <a:pt x="14" y="135"/>
                  </a:lnTo>
                  <a:lnTo>
                    <a:pt x="14" y="135"/>
                  </a:lnTo>
                  <a:lnTo>
                    <a:pt x="14" y="103"/>
                  </a:lnTo>
                  <a:lnTo>
                    <a:pt x="14" y="103"/>
                  </a:lnTo>
                  <a:lnTo>
                    <a:pt x="11" y="5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110"/>
            <p:cNvSpPr>
              <a:spLocks noChangeArrowheads="1"/>
            </p:cNvSpPr>
            <p:nvPr/>
          </p:nvSpPr>
          <p:spPr bwMode="auto">
            <a:xfrm>
              <a:off x="9237663" y="2570163"/>
              <a:ext cx="3175" cy="119062"/>
            </a:xfrm>
            <a:custGeom>
              <a:avLst/>
              <a:gdLst>
                <a:gd name="T0" fmla="*/ 6 w 10"/>
                <a:gd name="T1" fmla="*/ 11 h 330"/>
                <a:gd name="T2" fmla="*/ 6 w 10"/>
                <a:gd name="T3" fmla="*/ 11 h 330"/>
                <a:gd name="T4" fmla="*/ 6 w 10"/>
                <a:gd name="T5" fmla="*/ 0 h 330"/>
                <a:gd name="T6" fmla="*/ 6 w 10"/>
                <a:gd name="T7" fmla="*/ 0 h 330"/>
                <a:gd name="T8" fmla="*/ 6 w 10"/>
                <a:gd name="T9" fmla="*/ 11 h 330"/>
                <a:gd name="T10" fmla="*/ 6 w 10"/>
                <a:gd name="T11" fmla="*/ 11 h 330"/>
                <a:gd name="T12" fmla="*/ 3 w 10"/>
                <a:gd name="T13" fmla="*/ 51 h 330"/>
                <a:gd name="T14" fmla="*/ 3 w 10"/>
                <a:gd name="T15" fmla="*/ 51 h 330"/>
                <a:gd name="T16" fmla="*/ 3 w 10"/>
                <a:gd name="T17" fmla="*/ 103 h 330"/>
                <a:gd name="T18" fmla="*/ 3 w 10"/>
                <a:gd name="T19" fmla="*/ 103 h 330"/>
                <a:gd name="T20" fmla="*/ 0 w 10"/>
                <a:gd name="T21" fmla="*/ 163 h 330"/>
                <a:gd name="T22" fmla="*/ 0 w 10"/>
                <a:gd name="T23" fmla="*/ 163 h 330"/>
                <a:gd name="T24" fmla="*/ 3 w 10"/>
                <a:gd name="T25" fmla="*/ 226 h 330"/>
                <a:gd name="T26" fmla="*/ 3 w 10"/>
                <a:gd name="T27" fmla="*/ 226 h 330"/>
                <a:gd name="T28" fmla="*/ 3 w 10"/>
                <a:gd name="T29" fmla="*/ 278 h 330"/>
                <a:gd name="T30" fmla="*/ 3 w 10"/>
                <a:gd name="T31" fmla="*/ 278 h 330"/>
                <a:gd name="T32" fmla="*/ 6 w 10"/>
                <a:gd name="T33" fmla="*/ 315 h 330"/>
                <a:gd name="T34" fmla="*/ 6 w 10"/>
                <a:gd name="T35" fmla="*/ 315 h 330"/>
                <a:gd name="T36" fmla="*/ 6 w 10"/>
                <a:gd name="T37" fmla="*/ 329 h 330"/>
                <a:gd name="T38" fmla="*/ 6 w 10"/>
                <a:gd name="T39" fmla="*/ 329 h 330"/>
                <a:gd name="T40" fmla="*/ 6 w 10"/>
                <a:gd name="T41" fmla="*/ 315 h 330"/>
                <a:gd name="T42" fmla="*/ 6 w 10"/>
                <a:gd name="T43" fmla="*/ 315 h 330"/>
                <a:gd name="T44" fmla="*/ 9 w 10"/>
                <a:gd name="T45" fmla="*/ 278 h 330"/>
                <a:gd name="T46" fmla="*/ 9 w 10"/>
                <a:gd name="T47" fmla="*/ 278 h 330"/>
                <a:gd name="T48" fmla="*/ 9 w 10"/>
                <a:gd name="T49" fmla="*/ 226 h 330"/>
                <a:gd name="T50" fmla="*/ 9 w 10"/>
                <a:gd name="T51" fmla="*/ 226 h 330"/>
                <a:gd name="T52" fmla="*/ 9 w 10"/>
                <a:gd name="T53" fmla="*/ 163 h 330"/>
                <a:gd name="T54" fmla="*/ 9 w 10"/>
                <a:gd name="T55" fmla="*/ 163 h 330"/>
                <a:gd name="T56" fmla="*/ 9 w 10"/>
                <a:gd name="T57" fmla="*/ 103 h 330"/>
                <a:gd name="T58" fmla="*/ 9 w 10"/>
                <a:gd name="T59" fmla="*/ 103 h 330"/>
                <a:gd name="T60" fmla="*/ 9 w 10"/>
                <a:gd name="T61" fmla="*/ 51 h 330"/>
                <a:gd name="T62" fmla="*/ 9 w 10"/>
                <a:gd name="T63" fmla="*/ 51 h 330"/>
                <a:gd name="T64" fmla="*/ 6 w 10"/>
                <a:gd name="T65" fmla="*/ 1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330">
                  <a:moveTo>
                    <a:pt x="6" y="11"/>
                  </a:moveTo>
                  <a:lnTo>
                    <a:pt x="6" y="11"/>
                  </a:lnTo>
                  <a:lnTo>
                    <a:pt x="6" y="0"/>
                  </a:lnTo>
                  <a:lnTo>
                    <a:pt x="6" y="0"/>
                  </a:lnTo>
                  <a:lnTo>
                    <a:pt x="6" y="11"/>
                  </a:lnTo>
                  <a:lnTo>
                    <a:pt x="6" y="11"/>
                  </a:lnTo>
                  <a:lnTo>
                    <a:pt x="3" y="51"/>
                  </a:lnTo>
                  <a:lnTo>
                    <a:pt x="3" y="51"/>
                  </a:lnTo>
                  <a:lnTo>
                    <a:pt x="3" y="103"/>
                  </a:lnTo>
                  <a:lnTo>
                    <a:pt x="3" y="103"/>
                  </a:lnTo>
                  <a:lnTo>
                    <a:pt x="0" y="163"/>
                  </a:lnTo>
                  <a:lnTo>
                    <a:pt x="0" y="163"/>
                  </a:lnTo>
                  <a:lnTo>
                    <a:pt x="3" y="226"/>
                  </a:lnTo>
                  <a:lnTo>
                    <a:pt x="3" y="226"/>
                  </a:lnTo>
                  <a:lnTo>
                    <a:pt x="3" y="278"/>
                  </a:lnTo>
                  <a:lnTo>
                    <a:pt x="3" y="278"/>
                  </a:lnTo>
                  <a:lnTo>
                    <a:pt x="6" y="315"/>
                  </a:lnTo>
                  <a:lnTo>
                    <a:pt x="6" y="315"/>
                  </a:lnTo>
                  <a:lnTo>
                    <a:pt x="6" y="329"/>
                  </a:lnTo>
                  <a:lnTo>
                    <a:pt x="6" y="329"/>
                  </a:lnTo>
                  <a:lnTo>
                    <a:pt x="6" y="315"/>
                  </a:lnTo>
                  <a:lnTo>
                    <a:pt x="6" y="315"/>
                  </a:lnTo>
                  <a:lnTo>
                    <a:pt x="9" y="278"/>
                  </a:lnTo>
                  <a:lnTo>
                    <a:pt x="9" y="278"/>
                  </a:lnTo>
                  <a:lnTo>
                    <a:pt x="9" y="226"/>
                  </a:lnTo>
                  <a:lnTo>
                    <a:pt x="9" y="226"/>
                  </a:lnTo>
                  <a:lnTo>
                    <a:pt x="9" y="163"/>
                  </a:lnTo>
                  <a:lnTo>
                    <a:pt x="9" y="163"/>
                  </a:lnTo>
                  <a:lnTo>
                    <a:pt x="9" y="103"/>
                  </a:lnTo>
                  <a:lnTo>
                    <a:pt x="9" y="103"/>
                  </a:lnTo>
                  <a:lnTo>
                    <a:pt x="9" y="51"/>
                  </a:lnTo>
                  <a:lnTo>
                    <a:pt x="9" y="51"/>
                  </a:lnTo>
                  <a:lnTo>
                    <a:pt x="6" y="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111"/>
            <p:cNvSpPr>
              <a:spLocks noChangeArrowheads="1"/>
            </p:cNvSpPr>
            <p:nvPr/>
          </p:nvSpPr>
          <p:spPr bwMode="auto">
            <a:xfrm>
              <a:off x="9267825" y="2587625"/>
              <a:ext cx="6350" cy="120650"/>
            </a:xfrm>
            <a:custGeom>
              <a:avLst/>
              <a:gdLst>
                <a:gd name="T0" fmla="*/ 12 w 16"/>
                <a:gd name="T1" fmla="*/ 51 h 333"/>
                <a:gd name="T2" fmla="*/ 12 w 16"/>
                <a:gd name="T3" fmla="*/ 51 h 333"/>
                <a:gd name="T4" fmla="*/ 6 w 16"/>
                <a:gd name="T5" fmla="*/ 0 h 333"/>
                <a:gd name="T6" fmla="*/ 6 w 16"/>
                <a:gd name="T7" fmla="*/ 0 h 333"/>
                <a:gd name="T8" fmla="*/ 3 w 16"/>
                <a:gd name="T9" fmla="*/ 51 h 333"/>
                <a:gd name="T10" fmla="*/ 3 w 16"/>
                <a:gd name="T11" fmla="*/ 51 h 333"/>
                <a:gd name="T12" fmla="*/ 0 w 16"/>
                <a:gd name="T13" fmla="*/ 106 h 333"/>
                <a:gd name="T14" fmla="*/ 0 w 16"/>
                <a:gd name="T15" fmla="*/ 106 h 333"/>
                <a:gd name="T16" fmla="*/ 0 w 16"/>
                <a:gd name="T17" fmla="*/ 134 h 333"/>
                <a:gd name="T18" fmla="*/ 0 w 16"/>
                <a:gd name="T19" fmla="*/ 134 h 333"/>
                <a:gd name="T20" fmla="*/ 0 w 16"/>
                <a:gd name="T21" fmla="*/ 166 h 333"/>
                <a:gd name="T22" fmla="*/ 0 w 16"/>
                <a:gd name="T23" fmla="*/ 166 h 333"/>
                <a:gd name="T24" fmla="*/ 0 w 16"/>
                <a:gd name="T25" fmla="*/ 197 h 333"/>
                <a:gd name="T26" fmla="*/ 0 w 16"/>
                <a:gd name="T27" fmla="*/ 197 h 333"/>
                <a:gd name="T28" fmla="*/ 0 w 16"/>
                <a:gd name="T29" fmla="*/ 226 h 333"/>
                <a:gd name="T30" fmla="*/ 0 w 16"/>
                <a:gd name="T31" fmla="*/ 226 h 333"/>
                <a:gd name="T32" fmla="*/ 3 w 16"/>
                <a:gd name="T33" fmla="*/ 280 h 333"/>
                <a:gd name="T34" fmla="*/ 3 w 16"/>
                <a:gd name="T35" fmla="*/ 280 h 333"/>
                <a:gd name="T36" fmla="*/ 6 w 16"/>
                <a:gd name="T37" fmla="*/ 332 h 333"/>
                <a:gd name="T38" fmla="*/ 6 w 16"/>
                <a:gd name="T39" fmla="*/ 332 h 333"/>
                <a:gd name="T40" fmla="*/ 12 w 16"/>
                <a:gd name="T41" fmla="*/ 280 h 333"/>
                <a:gd name="T42" fmla="*/ 12 w 16"/>
                <a:gd name="T43" fmla="*/ 280 h 333"/>
                <a:gd name="T44" fmla="*/ 15 w 16"/>
                <a:gd name="T45" fmla="*/ 226 h 333"/>
                <a:gd name="T46" fmla="*/ 15 w 16"/>
                <a:gd name="T47" fmla="*/ 226 h 333"/>
                <a:gd name="T48" fmla="*/ 15 w 16"/>
                <a:gd name="T49" fmla="*/ 197 h 333"/>
                <a:gd name="T50" fmla="*/ 15 w 16"/>
                <a:gd name="T51" fmla="*/ 197 h 333"/>
                <a:gd name="T52" fmla="*/ 15 w 16"/>
                <a:gd name="T53" fmla="*/ 166 h 333"/>
                <a:gd name="T54" fmla="*/ 15 w 16"/>
                <a:gd name="T55" fmla="*/ 166 h 333"/>
                <a:gd name="T56" fmla="*/ 15 w 16"/>
                <a:gd name="T57" fmla="*/ 134 h 333"/>
                <a:gd name="T58" fmla="*/ 15 w 16"/>
                <a:gd name="T59" fmla="*/ 134 h 333"/>
                <a:gd name="T60" fmla="*/ 15 w 16"/>
                <a:gd name="T61" fmla="*/ 106 h 333"/>
                <a:gd name="T62" fmla="*/ 15 w 16"/>
                <a:gd name="T63" fmla="*/ 106 h 333"/>
                <a:gd name="T64" fmla="*/ 12 w 16"/>
                <a:gd name="T65" fmla="*/ 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33">
                  <a:moveTo>
                    <a:pt x="12" y="51"/>
                  </a:moveTo>
                  <a:lnTo>
                    <a:pt x="12" y="51"/>
                  </a:lnTo>
                  <a:lnTo>
                    <a:pt x="6" y="0"/>
                  </a:lnTo>
                  <a:lnTo>
                    <a:pt x="6" y="0"/>
                  </a:lnTo>
                  <a:lnTo>
                    <a:pt x="3" y="51"/>
                  </a:lnTo>
                  <a:lnTo>
                    <a:pt x="3" y="51"/>
                  </a:lnTo>
                  <a:lnTo>
                    <a:pt x="0" y="106"/>
                  </a:lnTo>
                  <a:lnTo>
                    <a:pt x="0" y="106"/>
                  </a:lnTo>
                  <a:lnTo>
                    <a:pt x="0" y="134"/>
                  </a:lnTo>
                  <a:lnTo>
                    <a:pt x="0" y="134"/>
                  </a:lnTo>
                  <a:lnTo>
                    <a:pt x="0" y="166"/>
                  </a:lnTo>
                  <a:lnTo>
                    <a:pt x="0" y="166"/>
                  </a:lnTo>
                  <a:lnTo>
                    <a:pt x="0" y="197"/>
                  </a:lnTo>
                  <a:lnTo>
                    <a:pt x="0" y="197"/>
                  </a:lnTo>
                  <a:lnTo>
                    <a:pt x="0" y="226"/>
                  </a:lnTo>
                  <a:lnTo>
                    <a:pt x="0" y="226"/>
                  </a:lnTo>
                  <a:lnTo>
                    <a:pt x="3" y="280"/>
                  </a:lnTo>
                  <a:lnTo>
                    <a:pt x="3" y="280"/>
                  </a:lnTo>
                  <a:lnTo>
                    <a:pt x="6" y="332"/>
                  </a:lnTo>
                  <a:lnTo>
                    <a:pt x="6" y="332"/>
                  </a:lnTo>
                  <a:lnTo>
                    <a:pt x="12" y="280"/>
                  </a:lnTo>
                  <a:lnTo>
                    <a:pt x="12" y="280"/>
                  </a:lnTo>
                  <a:lnTo>
                    <a:pt x="15" y="226"/>
                  </a:lnTo>
                  <a:lnTo>
                    <a:pt x="15" y="226"/>
                  </a:lnTo>
                  <a:lnTo>
                    <a:pt x="15" y="197"/>
                  </a:lnTo>
                  <a:lnTo>
                    <a:pt x="15" y="197"/>
                  </a:lnTo>
                  <a:lnTo>
                    <a:pt x="15" y="166"/>
                  </a:lnTo>
                  <a:lnTo>
                    <a:pt x="15" y="166"/>
                  </a:lnTo>
                  <a:lnTo>
                    <a:pt x="15" y="134"/>
                  </a:lnTo>
                  <a:lnTo>
                    <a:pt x="15" y="134"/>
                  </a:lnTo>
                  <a:lnTo>
                    <a:pt x="15" y="106"/>
                  </a:lnTo>
                  <a:lnTo>
                    <a:pt x="15" y="106"/>
                  </a:lnTo>
                  <a:lnTo>
                    <a:pt x="12" y="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 name="Freeform 112"/>
            <p:cNvSpPr>
              <a:spLocks noChangeArrowheads="1"/>
            </p:cNvSpPr>
            <p:nvPr/>
          </p:nvSpPr>
          <p:spPr bwMode="auto">
            <a:xfrm>
              <a:off x="8983663" y="2314575"/>
              <a:ext cx="6350" cy="47625"/>
            </a:xfrm>
            <a:custGeom>
              <a:avLst/>
              <a:gdLst>
                <a:gd name="T0" fmla="*/ 9 w 18"/>
                <a:gd name="T1" fmla="*/ 0 h 132"/>
                <a:gd name="T2" fmla="*/ 9 w 18"/>
                <a:gd name="T3" fmla="*/ 0 h 132"/>
                <a:gd name="T4" fmla="*/ 6 w 18"/>
                <a:gd name="T5" fmla="*/ 20 h 132"/>
                <a:gd name="T6" fmla="*/ 6 w 18"/>
                <a:gd name="T7" fmla="*/ 20 h 132"/>
                <a:gd name="T8" fmla="*/ 3 w 18"/>
                <a:gd name="T9" fmla="*/ 42 h 132"/>
                <a:gd name="T10" fmla="*/ 3 w 18"/>
                <a:gd name="T11" fmla="*/ 42 h 132"/>
                <a:gd name="T12" fmla="*/ 0 w 18"/>
                <a:gd name="T13" fmla="*/ 65 h 132"/>
                <a:gd name="T14" fmla="*/ 0 w 18"/>
                <a:gd name="T15" fmla="*/ 65 h 132"/>
                <a:gd name="T16" fmla="*/ 3 w 18"/>
                <a:gd name="T17" fmla="*/ 88 h 132"/>
                <a:gd name="T18" fmla="*/ 3 w 18"/>
                <a:gd name="T19" fmla="*/ 88 h 132"/>
                <a:gd name="T20" fmla="*/ 6 w 18"/>
                <a:gd name="T21" fmla="*/ 108 h 132"/>
                <a:gd name="T22" fmla="*/ 6 w 18"/>
                <a:gd name="T23" fmla="*/ 108 h 132"/>
                <a:gd name="T24" fmla="*/ 9 w 18"/>
                <a:gd name="T25" fmla="*/ 131 h 132"/>
                <a:gd name="T26" fmla="*/ 9 w 18"/>
                <a:gd name="T27" fmla="*/ 131 h 132"/>
                <a:gd name="T28" fmla="*/ 14 w 18"/>
                <a:gd name="T29" fmla="*/ 108 h 132"/>
                <a:gd name="T30" fmla="*/ 14 w 18"/>
                <a:gd name="T31" fmla="*/ 108 h 132"/>
                <a:gd name="T32" fmla="*/ 17 w 18"/>
                <a:gd name="T33" fmla="*/ 88 h 132"/>
                <a:gd name="T34" fmla="*/ 17 w 18"/>
                <a:gd name="T35" fmla="*/ 88 h 132"/>
                <a:gd name="T36" fmla="*/ 17 w 18"/>
                <a:gd name="T37" fmla="*/ 65 h 132"/>
                <a:gd name="T38" fmla="*/ 17 w 18"/>
                <a:gd name="T39" fmla="*/ 65 h 132"/>
                <a:gd name="T40" fmla="*/ 17 w 18"/>
                <a:gd name="T41" fmla="*/ 42 h 132"/>
                <a:gd name="T42" fmla="*/ 17 w 18"/>
                <a:gd name="T43" fmla="*/ 42 h 132"/>
                <a:gd name="T44" fmla="*/ 14 w 18"/>
                <a:gd name="T45" fmla="*/ 20 h 132"/>
                <a:gd name="T46" fmla="*/ 14 w 18"/>
                <a:gd name="T47" fmla="*/ 20 h 132"/>
                <a:gd name="T48" fmla="*/ 9 w 18"/>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32">
                  <a:moveTo>
                    <a:pt x="9" y="0"/>
                  </a:moveTo>
                  <a:lnTo>
                    <a:pt x="9" y="0"/>
                  </a:lnTo>
                  <a:lnTo>
                    <a:pt x="6" y="20"/>
                  </a:lnTo>
                  <a:lnTo>
                    <a:pt x="6" y="20"/>
                  </a:lnTo>
                  <a:lnTo>
                    <a:pt x="3" y="42"/>
                  </a:lnTo>
                  <a:lnTo>
                    <a:pt x="3" y="42"/>
                  </a:lnTo>
                  <a:lnTo>
                    <a:pt x="0" y="65"/>
                  </a:lnTo>
                  <a:lnTo>
                    <a:pt x="0" y="65"/>
                  </a:lnTo>
                  <a:lnTo>
                    <a:pt x="3" y="88"/>
                  </a:lnTo>
                  <a:lnTo>
                    <a:pt x="3" y="88"/>
                  </a:lnTo>
                  <a:lnTo>
                    <a:pt x="6" y="108"/>
                  </a:lnTo>
                  <a:lnTo>
                    <a:pt x="6" y="108"/>
                  </a:lnTo>
                  <a:lnTo>
                    <a:pt x="9" y="131"/>
                  </a:lnTo>
                  <a:lnTo>
                    <a:pt x="9" y="131"/>
                  </a:lnTo>
                  <a:lnTo>
                    <a:pt x="14" y="108"/>
                  </a:lnTo>
                  <a:lnTo>
                    <a:pt x="14" y="108"/>
                  </a:lnTo>
                  <a:lnTo>
                    <a:pt x="17" y="88"/>
                  </a:lnTo>
                  <a:lnTo>
                    <a:pt x="17" y="88"/>
                  </a:lnTo>
                  <a:lnTo>
                    <a:pt x="17" y="65"/>
                  </a:lnTo>
                  <a:lnTo>
                    <a:pt x="17" y="65"/>
                  </a:lnTo>
                  <a:lnTo>
                    <a:pt x="17" y="42"/>
                  </a:lnTo>
                  <a:lnTo>
                    <a:pt x="17" y="42"/>
                  </a:lnTo>
                  <a:lnTo>
                    <a:pt x="14" y="20"/>
                  </a:lnTo>
                  <a:lnTo>
                    <a:pt x="14" y="20"/>
                  </a:lnTo>
                  <a:lnTo>
                    <a:pt x="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 name="Freeform 113"/>
            <p:cNvSpPr>
              <a:spLocks noChangeArrowheads="1"/>
            </p:cNvSpPr>
            <p:nvPr/>
          </p:nvSpPr>
          <p:spPr bwMode="auto">
            <a:xfrm>
              <a:off x="9013825" y="2273300"/>
              <a:ext cx="3175" cy="19050"/>
            </a:xfrm>
            <a:custGeom>
              <a:avLst/>
              <a:gdLst>
                <a:gd name="T0" fmla="*/ 8 w 9"/>
                <a:gd name="T1" fmla="*/ 9 h 53"/>
                <a:gd name="T2" fmla="*/ 8 w 9"/>
                <a:gd name="T3" fmla="*/ 9 h 53"/>
                <a:gd name="T4" fmla="*/ 6 w 9"/>
                <a:gd name="T5" fmla="*/ 0 h 53"/>
                <a:gd name="T6" fmla="*/ 6 w 9"/>
                <a:gd name="T7" fmla="*/ 0 h 53"/>
                <a:gd name="T8" fmla="*/ 3 w 9"/>
                <a:gd name="T9" fmla="*/ 9 h 53"/>
                <a:gd name="T10" fmla="*/ 3 w 9"/>
                <a:gd name="T11" fmla="*/ 9 h 53"/>
                <a:gd name="T12" fmla="*/ 0 w 9"/>
                <a:gd name="T13" fmla="*/ 26 h 53"/>
                <a:gd name="T14" fmla="*/ 0 w 9"/>
                <a:gd name="T15" fmla="*/ 26 h 53"/>
                <a:gd name="T16" fmla="*/ 3 w 9"/>
                <a:gd name="T17" fmla="*/ 43 h 53"/>
                <a:gd name="T18" fmla="*/ 3 w 9"/>
                <a:gd name="T19" fmla="*/ 43 h 53"/>
                <a:gd name="T20" fmla="*/ 6 w 9"/>
                <a:gd name="T21" fmla="*/ 52 h 53"/>
                <a:gd name="T22" fmla="*/ 6 w 9"/>
                <a:gd name="T23" fmla="*/ 52 h 53"/>
                <a:gd name="T24" fmla="*/ 8 w 9"/>
                <a:gd name="T25" fmla="*/ 43 h 53"/>
                <a:gd name="T26" fmla="*/ 8 w 9"/>
                <a:gd name="T27" fmla="*/ 43 h 53"/>
                <a:gd name="T28" fmla="*/ 8 w 9"/>
                <a:gd name="T29" fmla="*/ 26 h 53"/>
                <a:gd name="T30" fmla="*/ 8 w 9"/>
                <a:gd name="T31" fmla="*/ 26 h 53"/>
                <a:gd name="T32" fmla="*/ 8 w 9"/>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3">
                  <a:moveTo>
                    <a:pt x="8" y="9"/>
                  </a:moveTo>
                  <a:lnTo>
                    <a:pt x="8" y="9"/>
                  </a:lnTo>
                  <a:lnTo>
                    <a:pt x="6" y="0"/>
                  </a:lnTo>
                  <a:lnTo>
                    <a:pt x="6" y="0"/>
                  </a:lnTo>
                  <a:lnTo>
                    <a:pt x="3" y="9"/>
                  </a:lnTo>
                  <a:lnTo>
                    <a:pt x="3" y="9"/>
                  </a:lnTo>
                  <a:lnTo>
                    <a:pt x="0" y="26"/>
                  </a:lnTo>
                  <a:lnTo>
                    <a:pt x="0" y="26"/>
                  </a:lnTo>
                  <a:lnTo>
                    <a:pt x="3" y="43"/>
                  </a:lnTo>
                  <a:lnTo>
                    <a:pt x="3" y="43"/>
                  </a:lnTo>
                  <a:lnTo>
                    <a:pt x="6" y="52"/>
                  </a:lnTo>
                  <a:lnTo>
                    <a:pt x="6" y="52"/>
                  </a:lnTo>
                  <a:lnTo>
                    <a:pt x="8" y="43"/>
                  </a:lnTo>
                  <a:lnTo>
                    <a:pt x="8" y="43"/>
                  </a:lnTo>
                  <a:lnTo>
                    <a:pt x="8" y="26"/>
                  </a:lnTo>
                  <a:lnTo>
                    <a:pt x="8" y="26"/>
                  </a:lnTo>
                  <a:lnTo>
                    <a:pt x="8"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 name="Freeform 114"/>
            <p:cNvSpPr>
              <a:spLocks noChangeArrowheads="1"/>
            </p:cNvSpPr>
            <p:nvPr/>
          </p:nvSpPr>
          <p:spPr bwMode="auto">
            <a:xfrm>
              <a:off x="9013825" y="2301875"/>
              <a:ext cx="3175" cy="14288"/>
            </a:xfrm>
            <a:custGeom>
              <a:avLst/>
              <a:gdLst>
                <a:gd name="T0" fmla="*/ 8 w 9"/>
                <a:gd name="T1" fmla="*/ 6 h 41"/>
                <a:gd name="T2" fmla="*/ 8 w 9"/>
                <a:gd name="T3" fmla="*/ 6 h 41"/>
                <a:gd name="T4" fmla="*/ 6 w 9"/>
                <a:gd name="T5" fmla="*/ 0 h 41"/>
                <a:gd name="T6" fmla="*/ 6 w 9"/>
                <a:gd name="T7" fmla="*/ 0 h 41"/>
                <a:gd name="T8" fmla="*/ 3 w 9"/>
                <a:gd name="T9" fmla="*/ 6 h 41"/>
                <a:gd name="T10" fmla="*/ 3 w 9"/>
                <a:gd name="T11" fmla="*/ 6 h 41"/>
                <a:gd name="T12" fmla="*/ 0 w 9"/>
                <a:gd name="T13" fmla="*/ 20 h 41"/>
                <a:gd name="T14" fmla="*/ 0 w 9"/>
                <a:gd name="T15" fmla="*/ 20 h 41"/>
                <a:gd name="T16" fmla="*/ 3 w 9"/>
                <a:gd name="T17" fmla="*/ 35 h 41"/>
                <a:gd name="T18" fmla="*/ 3 w 9"/>
                <a:gd name="T19" fmla="*/ 35 h 41"/>
                <a:gd name="T20" fmla="*/ 6 w 9"/>
                <a:gd name="T21" fmla="*/ 40 h 41"/>
                <a:gd name="T22" fmla="*/ 6 w 9"/>
                <a:gd name="T23" fmla="*/ 40 h 41"/>
                <a:gd name="T24" fmla="*/ 8 w 9"/>
                <a:gd name="T25" fmla="*/ 35 h 41"/>
                <a:gd name="T26" fmla="*/ 8 w 9"/>
                <a:gd name="T27" fmla="*/ 35 h 41"/>
                <a:gd name="T28" fmla="*/ 8 w 9"/>
                <a:gd name="T29" fmla="*/ 20 h 41"/>
                <a:gd name="T30" fmla="*/ 8 w 9"/>
                <a:gd name="T31" fmla="*/ 20 h 41"/>
                <a:gd name="T32" fmla="*/ 8 w 9"/>
                <a:gd name="T3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1">
                  <a:moveTo>
                    <a:pt x="8" y="6"/>
                  </a:moveTo>
                  <a:lnTo>
                    <a:pt x="8" y="6"/>
                  </a:lnTo>
                  <a:lnTo>
                    <a:pt x="6" y="0"/>
                  </a:lnTo>
                  <a:lnTo>
                    <a:pt x="6" y="0"/>
                  </a:lnTo>
                  <a:lnTo>
                    <a:pt x="3" y="6"/>
                  </a:lnTo>
                  <a:lnTo>
                    <a:pt x="3" y="6"/>
                  </a:lnTo>
                  <a:lnTo>
                    <a:pt x="0" y="20"/>
                  </a:lnTo>
                  <a:lnTo>
                    <a:pt x="0" y="20"/>
                  </a:lnTo>
                  <a:lnTo>
                    <a:pt x="3" y="35"/>
                  </a:lnTo>
                  <a:lnTo>
                    <a:pt x="3" y="35"/>
                  </a:lnTo>
                  <a:lnTo>
                    <a:pt x="6" y="40"/>
                  </a:lnTo>
                  <a:lnTo>
                    <a:pt x="6" y="40"/>
                  </a:lnTo>
                  <a:lnTo>
                    <a:pt x="8" y="35"/>
                  </a:lnTo>
                  <a:lnTo>
                    <a:pt x="8" y="35"/>
                  </a:lnTo>
                  <a:lnTo>
                    <a:pt x="8" y="20"/>
                  </a:lnTo>
                  <a:lnTo>
                    <a:pt x="8" y="20"/>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 name="Freeform 115"/>
            <p:cNvSpPr>
              <a:spLocks noChangeArrowheads="1"/>
            </p:cNvSpPr>
            <p:nvPr/>
          </p:nvSpPr>
          <p:spPr bwMode="auto">
            <a:xfrm>
              <a:off x="9013825" y="2330450"/>
              <a:ext cx="3175" cy="14288"/>
            </a:xfrm>
            <a:custGeom>
              <a:avLst/>
              <a:gdLst>
                <a:gd name="T0" fmla="*/ 8 w 9"/>
                <a:gd name="T1" fmla="*/ 6 h 39"/>
                <a:gd name="T2" fmla="*/ 8 w 9"/>
                <a:gd name="T3" fmla="*/ 6 h 39"/>
                <a:gd name="T4" fmla="*/ 6 w 9"/>
                <a:gd name="T5" fmla="*/ 0 h 39"/>
                <a:gd name="T6" fmla="*/ 6 w 9"/>
                <a:gd name="T7" fmla="*/ 0 h 39"/>
                <a:gd name="T8" fmla="*/ 3 w 9"/>
                <a:gd name="T9" fmla="*/ 6 h 39"/>
                <a:gd name="T10" fmla="*/ 3 w 9"/>
                <a:gd name="T11" fmla="*/ 6 h 39"/>
                <a:gd name="T12" fmla="*/ 0 w 9"/>
                <a:gd name="T13" fmla="*/ 21 h 39"/>
                <a:gd name="T14" fmla="*/ 0 w 9"/>
                <a:gd name="T15" fmla="*/ 21 h 39"/>
                <a:gd name="T16" fmla="*/ 3 w 9"/>
                <a:gd name="T17" fmla="*/ 32 h 39"/>
                <a:gd name="T18" fmla="*/ 3 w 9"/>
                <a:gd name="T19" fmla="*/ 32 h 39"/>
                <a:gd name="T20" fmla="*/ 6 w 9"/>
                <a:gd name="T21" fmla="*/ 38 h 39"/>
                <a:gd name="T22" fmla="*/ 6 w 9"/>
                <a:gd name="T23" fmla="*/ 38 h 39"/>
                <a:gd name="T24" fmla="*/ 8 w 9"/>
                <a:gd name="T25" fmla="*/ 32 h 39"/>
                <a:gd name="T26" fmla="*/ 8 w 9"/>
                <a:gd name="T27" fmla="*/ 32 h 39"/>
                <a:gd name="T28" fmla="*/ 8 w 9"/>
                <a:gd name="T29" fmla="*/ 21 h 39"/>
                <a:gd name="T30" fmla="*/ 8 w 9"/>
                <a:gd name="T31" fmla="*/ 21 h 39"/>
                <a:gd name="T32" fmla="*/ 8 w 9"/>
                <a:gd name="T3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39">
                  <a:moveTo>
                    <a:pt x="8" y="6"/>
                  </a:moveTo>
                  <a:lnTo>
                    <a:pt x="8" y="6"/>
                  </a:lnTo>
                  <a:lnTo>
                    <a:pt x="6" y="0"/>
                  </a:lnTo>
                  <a:lnTo>
                    <a:pt x="6" y="0"/>
                  </a:lnTo>
                  <a:lnTo>
                    <a:pt x="3" y="6"/>
                  </a:lnTo>
                  <a:lnTo>
                    <a:pt x="3" y="6"/>
                  </a:lnTo>
                  <a:lnTo>
                    <a:pt x="0" y="21"/>
                  </a:lnTo>
                  <a:lnTo>
                    <a:pt x="0" y="21"/>
                  </a:lnTo>
                  <a:lnTo>
                    <a:pt x="3" y="32"/>
                  </a:lnTo>
                  <a:lnTo>
                    <a:pt x="3" y="32"/>
                  </a:lnTo>
                  <a:lnTo>
                    <a:pt x="6" y="38"/>
                  </a:lnTo>
                  <a:lnTo>
                    <a:pt x="6" y="38"/>
                  </a:lnTo>
                  <a:lnTo>
                    <a:pt x="8" y="32"/>
                  </a:lnTo>
                  <a:lnTo>
                    <a:pt x="8" y="32"/>
                  </a:lnTo>
                  <a:lnTo>
                    <a:pt x="8" y="21"/>
                  </a:lnTo>
                  <a:lnTo>
                    <a:pt x="8" y="21"/>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 name="Freeform 116"/>
            <p:cNvSpPr>
              <a:spLocks noChangeArrowheads="1"/>
            </p:cNvSpPr>
            <p:nvPr/>
          </p:nvSpPr>
          <p:spPr bwMode="auto">
            <a:xfrm>
              <a:off x="9013825" y="2354263"/>
              <a:ext cx="3175" cy="20637"/>
            </a:xfrm>
            <a:custGeom>
              <a:avLst/>
              <a:gdLst>
                <a:gd name="T0" fmla="*/ 6 w 9"/>
                <a:gd name="T1" fmla="*/ 0 h 56"/>
                <a:gd name="T2" fmla="*/ 6 w 9"/>
                <a:gd name="T3" fmla="*/ 0 h 56"/>
                <a:gd name="T4" fmla="*/ 3 w 9"/>
                <a:gd name="T5" fmla="*/ 9 h 56"/>
                <a:gd name="T6" fmla="*/ 3 w 9"/>
                <a:gd name="T7" fmla="*/ 9 h 56"/>
                <a:gd name="T8" fmla="*/ 0 w 9"/>
                <a:gd name="T9" fmla="*/ 29 h 56"/>
                <a:gd name="T10" fmla="*/ 0 w 9"/>
                <a:gd name="T11" fmla="*/ 29 h 56"/>
                <a:gd name="T12" fmla="*/ 3 w 9"/>
                <a:gd name="T13" fmla="*/ 46 h 56"/>
                <a:gd name="T14" fmla="*/ 3 w 9"/>
                <a:gd name="T15" fmla="*/ 46 h 56"/>
                <a:gd name="T16" fmla="*/ 6 w 9"/>
                <a:gd name="T17" fmla="*/ 55 h 56"/>
                <a:gd name="T18" fmla="*/ 6 w 9"/>
                <a:gd name="T19" fmla="*/ 55 h 56"/>
                <a:gd name="T20" fmla="*/ 8 w 9"/>
                <a:gd name="T21" fmla="*/ 46 h 56"/>
                <a:gd name="T22" fmla="*/ 8 w 9"/>
                <a:gd name="T23" fmla="*/ 46 h 56"/>
                <a:gd name="T24" fmla="*/ 8 w 9"/>
                <a:gd name="T25" fmla="*/ 29 h 56"/>
                <a:gd name="T26" fmla="*/ 8 w 9"/>
                <a:gd name="T27" fmla="*/ 29 h 56"/>
                <a:gd name="T28" fmla="*/ 8 w 9"/>
                <a:gd name="T29" fmla="*/ 9 h 56"/>
                <a:gd name="T30" fmla="*/ 8 w 9"/>
                <a:gd name="T31" fmla="*/ 9 h 56"/>
                <a:gd name="T32" fmla="*/ 6 w 9"/>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6">
                  <a:moveTo>
                    <a:pt x="6" y="0"/>
                  </a:moveTo>
                  <a:lnTo>
                    <a:pt x="6" y="0"/>
                  </a:lnTo>
                  <a:lnTo>
                    <a:pt x="3" y="9"/>
                  </a:lnTo>
                  <a:lnTo>
                    <a:pt x="3" y="9"/>
                  </a:lnTo>
                  <a:lnTo>
                    <a:pt x="0" y="29"/>
                  </a:lnTo>
                  <a:lnTo>
                    <a:pt x="0" y="29"/>
                  </a:lnTo>
                  <a:lnTo>
                    <a:pt x="3" y="46"/>
                  </a:lnTo>
                  <a:lnTo>
                    <a:pt x="3" y="46"/>
                  </a:lnTo>
                  <a:lnTo>
                    <a:pt x="6" y="55"/>
                  </a:lnTo>
                  <a:lnTo>
                    <a:pt x="6" y="55"/>
                  </a:lnTo>
                  <a:lnTo>
                    <a:pt x="8" y="46"/>
                  </a:lnTo>
                  <a:lnTo>
                    <a:pt x="8" y="46"/>
                  </a:lnTo>
                  <a:lnTo>
                    <a:pt x="8" y="29"/>
                  </a:lnTo>
                  <a:lnTo>
                    <a:pt x="8" y="29"/>
                  </a:lnTo>
                  <a:lnTo>
                    <a:pt x="8" y="9"/>
                  </a:lnTo>
                  <a:lnTo>
                    <a:pt x="8" y="9"/>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 name="Freeform 117"/>
            <p:cNvSpPr>
              <a:spLocks noChangeArrowheads="1"/>
            </p:cNvSpPr>
            <p:nvPr/>
          </p:nvSpPr>
          <p:spPr bwMode="auto">
            <a:xfrm>
              <a:off x="9194800" y="2393950"/>
              <a:ext cx="3175" cy="17463"/>
            </a:xfrm>
            <a:custGeom>
              <a:avLst/>
              <a:gdLst>
                <a:gd name="T0" fmla="*/ 6 w 10"/>
                <a:gd name="T1" fmla="*/ 6 h 50"/>
                <a:gd name="T2" fmla="*/ 6 w 10"/>
                <a:gd name="T3" fmla="*/ 6 h 50"/>
                <a:gd name="T4" fmla="*/ 3 w 10"/>
                <a:gd name="T5" fmla="*/ 0 h 50"/>
                <a:gd name="T6" fmla="*/ 3 w 10"/>
                <a:gd name="T7" fmla="*/ 0 h 50"/>
                <a:gd name="T8" fmla="*/ 0 w 10"/>
                <a:gd name="T9" fmla="*/ 6 h 50"/>
                <a:gd name="T10" fmla="*/ 0 w 10"/>
                <a:gd name="T11" fmla="*/ 6 h 50"/>
                <a:gd name="T12" fmla="*/ 0 w 10"/>
                <a:gd name="T13" fmla="*/ 23 h 50"/>
                <a:gd name="T14" fmla="*/ 0 w 10"/>
                <a:gd name="T15" fmla="*/ 23 h 50"/>
                <a:gd name="T16" fmla="*/ 0 w 10"/>
                <a:gd name="T17" fmla="*/ 40 h 50"/>
                <a:gd name="T18" fmla="*/ 0 w 10"/>
                <a:gd name="T19" fmla="*/ 40 h 50"/>
                <a:gd name="T20" fmla="*/ 3 w 10"/>
                <a:gd name="T21" fmla="*/ 49 h 50"/>
                <a:gd name="T22" fmla="*/ 3 w 10"/>
                <a:gd name="T23" fmla="*/ 49 h 50"/>
                <a:gd name="T24" fmla="*/ 6 w 10"/>
                <a:gd name="T25" fmla="*/ 40 h 50"/>
                <a:gd name="T26" fmla="*/ 6 w 10"/>
                <a:gd name="T27" fmla="*/ 40 h 50"/>
                <a:gd name="T28" fmla="*/ 9 w 10"/>
                <a:gd name="T29" fmla="*/ 23 h 50"/>
                <a:gd name="T30" fmla="*/ 9 w 10"/>
                <a:gd name="T31" fmla="*/ 23 h 50"/>
                <a:gd name="T32" fmla="*/ 6 w 10"/>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0">
                  <a:moveTo>
                    <a:pt x="6" y="6"/>
                  </a:moveTo>
                  <a:lnTo>
                    <a:pt x="6" y="6"/>
                  </a:lnTo>
                  <a:lnTo>
                    <a:pt x="3" y="0"/>
                  </a:lnTo>
                  <a:lnTo>
                    <a:pt x="3" y="0"/>
                  </a:lnTo>
                  <a:lnTo>
                    <a:pt x="0" y="6"/>
                  </a:lnTo>
                  <a:lnTo>
                    <a:pt x="0" y="6"/>
                  </a:lnTo>
                  <a:lnTo>
                    <a:pt x="0" y="23"/>
                  </a:lnTo>
                  <a:lnTo>
                    <a:pt x="0" y="23"/>
                  </a:lnTo>
                  <a:lnTo>
                    <a:pt x="0" y="40"/>
                  </a:lnTo>
                  <a:lnTo>
                    <a:pt x="0" y="40"/>
                  </a:lnTo>
                  <a:lnTo>
                    <a:pt x="3" y="49"/>
                  </a:lnTo>
                  <a:lnTo>
                    <a:pt x="3" y="49"/>
                  </a:lnTo>
                  <a:lnTo>
                    <a:pt x="6" y="40"/>
                  </a:lnTo>
                  <a:lnTo>
                    <a:pt x="6" y="40"/>
                  </a:lnTo>
                  <a:lnTo>
                    <a:pt x="9" y="23"/>
                  </a:lnTo>
                  <a:lnTo>
                    <a:pt x="9" y="23"/>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 name="Freeform 118"/>
            <p:cNvSpPr>
              <a:spLocks noChangeArrowheads="1"/>
            </p:cNvSpPr>
            <p:nvPr/>
          </p:nvSpPr>
          <p:spPr bwMode="auto">
            <a:xfrm>
              <a:off x="9194800" y="2422525"/>
              <a:ext cx="3175" cy="15875"/>
            </a:xfrm>
            <a:custGeom>
              <a:avLst/>
              <a:gdLst>
                <a:gd name="T0" fmla="*/ 6 w 10"/>
                <a:gd name="T1" fmla="*/ 6 h 44"/>
                <a:gd name="T2" fmla="*/ 6 w 10"/>
                <a:gd name="T3" fmla="*/ 6 h 44"/>
                <a:gd name="T4" fmla="*/ 3 w 10"/>
                <a:gd name="T5" fmla="*/ 0 h 44"/>
                <a:gd name="T6" fmla="*/ 3 w 10"/>
                <a:gd name="T7" fmla="*/ 0 h 44"/>
                <a:gd name="T8" fmla="*/ 0 w 10"/>
                <a:gd name="T9" fmla="*/ 6 h 44"/>
                <a:gd name="T10" fmla="*/ 0 w 10"/>
                <a:gd name="T11" fmla="*/ 6 h 44"/>
                <a:gd name="T12" fmla="*/ 0 w 10"/>
                <a:gd name="T13" fmla="*/ 20 h 44"/>
                <a:gd name="T14" fmla="*/ 0 w 10"/>
                <a:gd name="T15" fmla="*/ 20 h 44"/>
                <a:gd name="T16" fmla="*/ 0 w 10"/>
                <a:gd name="T17" fmla="*/ 35 h 44"/>
                <a:gd name="T18" fmla="*/ 0 w 10"/>
                <a:gd name="T19" fmla="*/ 35 h 44"/>
                <a:gd name="T20" fmla="*/ 3 w 10"/>
                <a:gd name="T21" fmla="*/ 43 h 44"/>
                <a:gd name="T22" fmla="*/ 3 w 10"/>
                <a:gd name="T23" fmla="*/ 43 h 44"/>
                <a:gd name="T24" fmla="*/ 6 w 10"/>
                <a:gd name="T25" fmla="*/ 35 h 44"/>
                <a:gd name="T26" fmla="*/ 6 w 10"/>
                <a:gd name="T27" fmla="*/ 35 h 44"/>
                <a:gd name="T28" fmla="*/ 9 w 10"/>
                <a:gd name="T29" fmla="*/ 20 h 44"/>
                <a:gd name="T30" fmla="*/ 9 w 10"/>
                <a:gd name="T31" fmla="*/ 20 h 44"/>
                <a:gd name="T32" fmla="*/ 6 w 10"/>
                <a:gd name="T3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4">
                  <a:moveTo>
                    <a:pt x="6" y="6"/>
                  </a:moveTo>
                  <a:lnTo>
                    <a:pt x="6" y="6"/>
                  </a:lnTo>
                  <a:lnTo>
                    <a:pt x="3" y="0"/>
                  </a:lnTo>
                  <a:lnTo>
                    <a:pt x="3" y="0"/>
                  </a:lnTo>
                  <a:lnTo>
                    <a:pt x="0" y="6"/>
                  </a:lnTo>
                  <a:lnTo>
                    <a:pt x="0" y="6"/>
                  </a:lnTo>
                  <a:lnTo>
                    <a:pt x="0" y="20"/>
                  </a:lnTo>
                  <a:lnTo>
                    <a:pt x="0" y="20"/>
                  </a:lnTo>
                  <a:lnTo>
                    <a:pt x="0" y="35"/>
                  </a:lnTo>
                  <a:lnTo>
                    <a:pt x="0" y="35"/>
                  </a:lnTo>
                  <a:lnTo>
                    <a:pt x="3" y="43"/>
                  </a:lnTo>
                  <a:lnTo>
                    <a:pt x="3" y="43"/>
                  </a:lnTo>
                  <a:lnTo>
                    <a:pt x="6" y="35"/>
                  </a:lnTo>
                  <a:lnTo>
                    <a:pt x="6" y="35"/>
                  </a:lnTo>
                  <a:lnTo>
                    <a:pt x="9" y="20"/>
                  </a:lnTo>
                  <a:lnTo>
                    <a:pt x="9" y="20"/>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 name="Freeform 119"/>
            <p:cNvSpPr>
              <a:spLocks noChangeArrowheads="1"/>
            </p:cNvSpPr>
            <p:nvPr/>
          </p:nvSpPr>
          <p:spPr bwMode="auto">
            <a:xfrm>
              <a:off x="9194800" y="2452688"/>
              <a:ext cx="3175" cy="12700"/>
            </a:xfrm>
            <a:custGeom>
              <a:avLst/>
              <a:gdLst>
                <a:gd name="T0" fmla="*/ 6 w 10"/>
                <a:gd name="T1" fmla="*/ 6 h 36"/>
                <a:gd name="T2" fmla="*/ 6 w 10"/>
                <a:gd name="T3" fmla="*/ 6 h 36"/>
                <a:gd name="T4" fmla="*/ 3 w 10"/>
                <a:gd name="T5" fmla="*/ 0 h 36"/>
                <a:gd name="T6" fmla="*/ 3 w 10"/>
                <a:gd name="T7" fmla="*/ 0 h 36"/>
                <a:gd name="T8" fmla="*/ 0 w 10"/>
                <a:gd name="T9" fmla="*/ 6 h 36"/>
                <a:gd name="T10" fmla="*/ 0 w 10"/>
                <a:gd name="T11" fmla="*/ 6 h 36"/>
                <a:gd name="T12" fmla="*/ 0 w 10"/>
                <a:gd name="T13" fmla="*/ 18 h 36"/>
                <a:gd name="T14" fmla="*/ 0 w 10"/>
                <a:gd name="T15" fmla="*/ 18 h 36"/>
                <a:gd name="T16" fmla="*/ 0 w 10"/>
                <a:gd name="T17" fmla="*/ 29 h 36"/>
                <a:gd name="T18" fmla="*/ 0 w 10"/>
                <a:gd name="T19" fmla="*/ 29 h 36"/>
                <a:gd name="T20" fmla="*/ 3 w 10"/>
                <a:gd name="T21" fmla="*/ 35 h 36"/>
                <a:gd name="T22" fmla="*/ 3 w 10"/>
                <a:gd name="T23" fmla="*/ 35 h 36"/>
                <a:gd name="T24" fmla="*/ 6 w 10"/>
                <a:gd name="T25" fmla="*/ 29 h 36"/>
                <a:gd name="T26" fmla="*/ 6 w 10"/>
                <a:gd name="T27" fmla="*/ 29 h 36"/>
                <a:gd name="T28" fmla="*/ 9 w 10"/>
                <a:gd name="T29" fmla="*/ 18 h 36"/>
                <a:gd name="T30" fmla="*/ 9 w 10"/>
                <a:gd name="T31" fmla="*/ 18 h 36"/>
                <a:gd name="T32" fmla="*/ 6 w 10"/>
                <a:gd name="T3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6">
                  <a:moveTo>
                    <a:pt x="6" y="6"/>
                  </a:moveTo>
                  <a:lnTo>
                    <a:pt x="6" y="6"/>
                  </a:lnTo>
                  <a:lnTo>
                    <a:pt x="3" y="0"/>
                  </a:lnTo>
                  <a:lnTo>
                    <a:pt x="3" y="0"/>
                  </a:lnTo>
                  <a:lnTo>
                    <a:pt x="0" y="6"/>
                  </a:lnTo>
                  <a:lnTo>
                    <a:pt x="0" y="6"/>
                  </a:lnTo>
                  <a:lnTo>
                    <a:pt x="0" y="18"/>
                  </a:lnTo>
                  <a:lnTo>
                    <a:pt x="0" y="18"/>
                  </a:lnTo>
                  <a:lnTo>
                    <a:pt x="0" y="29"/>
                  </a:lnTo>
                  <a:lnTo>
                    <a:pt x="0" y="29"/>
                  </a:lnTo>
                  <a:lnTo>
                    <a:pt x="3" y="35"/>
                  </a:lnTo>
                  <a:lnTo>
                    <a:pt x="3" y="35"/>
                  </a:lnTo>
                  <a:lnTo>
                    <a:pt x="6" y="29"/>
                  </a:lnTo>
                  <a:lnTo>
                    <a:pt x="6" y="29"/>
                  </a:lnTo>
                  <a:lnTo>
                    <a:pt x="9" y="18"/>
                  </a:lnTo>
                  <a:lnTo>
                    <a:pt x="9" y="18"/>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 name="Freeform 120"/>
            <p:cNvSpPr>
              <a:spLocks noChangeArrowheads="1"/>
            </p:cNvSpPr>
            <p:nvPr/>
          </p:nvSpPr>
          <p:spPr bwMode="auto">
            <a:xfrm>
              <a:off x="9194800" y="2476500"/>
              <a:ext cx="3175" cy="20638"/>
            </a:xfrm>
            <a:custGeom>
              <a:avLst/>
              <a:gdLst>
                <a:gd name="T0" fmla="*/ 3 w 10"/>
                <a:gd name="T1" fmla="*/ 0 h 56"/>
                <a:gd name="T2" fmla="*/ 3 w 10"/>
                <a:gd name="T3" fmla="*/ 0 h 56"/>
                <a:gd name="T4" fmla="*/ 0 w 10"/>
                <a:gd name="T5" fmla="*/ 9 h 56"/>
                <a:gd name="T6" fmla="*/ 0 w 10"/>
                <a:gd name="T7" fmla="*/ 9 h 56"/>
                <a:gd name="T8" fmla="*/ 0 w 10"/>
                <a:gd name="T9" fmla="*/ 26 h 56"/>
                <a:gd name="T10" fmla="*/ 0 w 10"/>
                <a:gd name="T11" fmla="*/ 26 h 56"/>
                <a:gd name="T12" fmla="*/ 0 w 10"/>
                <a:gd name="T13" fmla="*/ 46 h 56"/>
                <a:gd name="T14" fmla="*/ 0 w 10"/>
                <a:gd name="T15" fmla="*/ 46 h 56"/>
                <a:gd name="T16" fmla="*/ 3 w 10"/>
                <a:gd name="T17" fmla="*/ 55 h 56"/>
                <a:gd name="T18" fmla="*/ 3 w 10"/>
                <a:gd name="T19" fmla="*/ 55 h 56"/>
                <a:gd name="T20" fmla="*/ 6 w 10"/>
                <a:gd name="T21" fmla="*/ 46 h 56"/>
                <a:gd name="T22" fmla="*/ 6 w 10"/>
                <a:gd name="T23" fmla="*/ 46 h 56"/>
                <a:gd name="T24" fmla="*/ 9 w 10"/>
                <a:gd name="T25" fmla="*/ 26 h 56"/>
                <a:gd name="T26" fmla="*/ 9 w 10"/>
                <a:gd name="T27" fmla="*/ 26 h 56"/>
                <a:gd name="T28" fmla="*/ 6 w 10"/>
                <a:gd name="T29" fmla="*/ 9 h 56"/>
                <a:gd name="T30" fmla="*/ 6 w 10"/>
                <a:gd name="T31" fmla="*/ 9 h 56"/>
                <a:gd name="T32" fmla="*/ 3 w 10"/>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6">
                  <a:moveTo>
                    <a:pt x="3" y="0"/>
                  </a:moveTo>
                  <a:lnTo>
                    <a:pt x="3" y="0"/>
                  </a:lnTo>
                  <a:lnTo>
                    <a:pt x="0" y="9"/>
                  </a:lnTo>
                  <a:lnTo>
                    <a:pt x="0" y="9"/>
                  </a:lnTo>
                  <a:lnTo>
                    <a:pt x="0" y="26"/>
                  </a:lnTo>
                  <a:lnTo>
                    <a:pt x="0" y="26"/>
                  </a:lnTo>
                  <a:lnTo>
                    <a:pt x="0" y="46"/>
                  </a:lnTo>
                  <a:lnTo>
                    <a:pt x="0" y="46"/>
                  </a:lnTo>
                  <a:lnTo>
                    <a:pt x="3" y="55"/>
                  </a:lnTo>
                  <a:lnTo>
                    <a:pt x="3" y="55"/>
                  </a:lnTo>
                  <a:lnTo>
                    <a:pt x="6" y="46"/>
                  </a:lnTo>
                  <a:lnTo>
                    <a:pt x="6" y="46"/>
                  </a:lnTo>
                  <a:lnTo>
                    <a:pt x="9" y="26"/>
                  </a:lnTo>
                  <a:lnTo>
                    <a:pt x="9" y="26"/>
                  </a:lnTo>
                  <a:lnTo>
                    <a:pt x="6" y="9"/>
                  </a:lnTo>
                  <a:lnTo>
                    <a:pt x="6" y="9"/>
                  </a:lnTo>
                  <a:lnTo>
                    <a:pt x="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 name="Freeform 121"/>
            <p:cNvSpPr>
              <a:spLocks noChangeArrowheads="1"/>
            </p:cNvSpPr>
            <p:nvPr/>
          </p:nvSpPr>
          <p:spPr bwMode="auto">
            <a:xfrm>
              <a:off x="9013825" y="2420938"/>
              <a:ext cx="3175" cy="17462"/>
            </a:xfrm>
            <a:custGeom>
              <a:avLst/>
              <a:gdLst>
                <a:gd name="T0" fmla="*/ 8 w 9"/>
                <a:gd name="T1" fmla="*/ 6 h 50"/>
                <a:gd name="T2" fmla="*/ 8 w 9"/>
                <a:gd name="T3" fmla="*/ 6 h 50"/>
                <a:gd name="T4" fmla="*/ 6 w 9"/>
                <a:gd name="T5" fmla="*/ 0 h 50"/>
                <a:gd name="T6" fmla="*/ 6 w 9"/>
                <a:gd name="T7" fmla="*/ 0 h 50"/>
                <a:gd name="T8" fmla="*/ 3 w 9"/>
                <a:gd name="T9" fmla="*/ 6 h 50"/>
                <a:gd name="T10" fmla="*/ 3 w 9"/>
                <a:gd name="T11" fmla="*/ 6 h 50"/>
                <a:gd name="T12" fmla="*/ 0 w 9"/>
                <a:gd name="T13" fmla="*/ 23 h 50"/>
                <a:gd name="T14" fmla="*/ 0 w 9"/>
                <a:gd name="T15" fmla="*/ 23 h 50"/>
                <a:gd name="T16" fmla="*/ 3 w 9"/>
                <a:gd name="T17" fmla="*/ 41 h 50"/>
                <a:gd name="T18" fmla="*/ 3 w 9"/>
                <a:gd name="T19" fmla="*/ 41 h 50"/>
                <a:gd name="T20" fmla="*/ 6 w 9"/>
                <a:gd name="T21" fmla="*/ 49 h 50"/>
                <a:gd name="T22" fmla="*/ 6 w 9"/>
                <a:gd name="T23" fmla="*/ 49 h 50"/>
                <a:gd name="T24" fmla="*/ 8 w 9"/>
                <a:gd name="T25" fmla="*/ 41 h 50"/>
                <a:gd name="T26" fmla="*/ 8 w 9"/>
                <a:gd name="T27" fmla="*/ 41 h 50"/>
                <a:gd name="T28" fmla="*/ 8 w 9"/>
                <a:gd name="T29" fmla="*/ 23 h 50"/>
                <a:gd name="T30" fmla="*/ 8 w 9"/>
                <a:gd name="T31" fmla="*/ 23 h 50"/>
                <a:gd name="T32" fmla="*/ 8 w 9"/>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0">
                  <a:moveTo>
                    <a:pt x="8" y="6"/>
                  </a:moveTo>
                  <a:lnTo>
                    <a:pt x="8" y="6"/>
                  </a:lnTo>
                  <a:lnTo>
                    <a:pt x="6" y="0"/>
                  </a:lnTo>
                  <a:lnTo>
                    <a:pt x="6" y="0"/>
                  </a:lnTo>
                  <a:lnTo>
                    <a:pt x="3" y="6"/>
                  </a:lnTo>
                  <a:lnTo>
                    <a:pt x="3" y="6"/>
                  </a:lnTo>
                  <a:lnTo>
                    <a:pt x="0" y="23"/>
                  </a:lnTo>
                  <a:lnTo>
                    <a:pt x="0" y="23"/>
                  </a:lnTo>
                  <a:lnTo>
                    <a:pt x="3" y="41"/>
                  </a:lnTo>
                  <a:lnTo>
                    <a:pt x="3" y="41"/>
                  </a:lnTo>
                  <a:lnTo>
                    <a:pt x="6" y="49"/>
                  </a:lnTo>
                  <a:lnTo>
                    <a:pt x="6" y="49"/>
                  </a:lnTo>
                  <a:lnTo>
                    <a:pt x="8" y="41"/>
                  </a:lnTo>
                  <a:lnTo>
                    <a:pt x="8" y="41"/>
                  </a:lnTo>
                  <a:lnTo>
                    <a:pt x="8" y="23"/>
                  </a:lnTo>
                  <a:lnTo>
                    <a:pt x="8" y="23"/>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 name="Freeform 122"/>
            <p:cNvSpPr>
              <a:spLocks noChangeArrowheads="1"/>
            </p:cNvSpPr>
            <p:nvPr/>
          </p:nvSpPr>
          <p:spPr bwMode="auto">
            <a:xfrm>
              <a:off x="9013825" y="2449513"/>
              <a:ext cx="3175" cy="15875"/>
            </a:xfrm>
            <a:custGeom>
              <a:avLst/>
              <a:gdLst>
                <a:gd name="T0" fmla="*/ 8 w 9"/>
                <a:gd name="T1" fmla="*/ 5 h 44"/>
                <a:gd name="T2" fmla="*/ 8 w 9"/>
                <a:gd name="T3" fmla="*/ 5 h 44"/>
                <a:gd name="T4" fmla="*/ 6 w 9"/>
                <a:gd name="T5" fmla="*/ 0 h 44"/>
                <a:gd name="T6" fmla="*/ 6 w 9"/>
                <a:gd name="T7" fmla="*/ 0 h 44"/>
                <a:gd name="T8" fmla="*/ 3 w 9"/>
                <a:gd name="T9" fmla="*/ 5 h 44"/>
                <a:gd name="T10" fmla="*/ 3 w 9"/>
                <a:gd name="T11" fmla="*/ 5 h 44"/>
                <a:gd name="T12" fmla="*/ 0 w 9"/>
                <a:gd name="T13" fmla="*/ 20 h 44"/>
                <a:gd name="T14" fmla="*/ 0 w 9"/>
                <a:gd name="T15" fmla="*/ 20 h 44"/>
                <a:gd name="T16" fmla="*/ 3 w 9"/>
                <a:gd name="T17" fmla="*/ 34 h 44"/>
                <a:gd name="T18" fmla="*/ 3 w 9"/>
                <a:gd name="T19" fmla="*/ 34 h 44"/>
                <a:gd name="T20" fmla="*/ 6 w 9"/>
                <a:gd name="T21" fmla="*/ 43 h 44"/>
                <a:gd name="T22" fmla="*/ 6 w 9"/>
                <a:gd name="T23" fmla="*/ 43 h 44"/>
                <a:gd name="T24" fmla="*/ 8 w 9"/>
                <a:gd name="T25" fmla="*/ 34 h 44"/>
                <a:gd name="T26" fmla="*/ 8 w 9"/>
                <a:gd name="T27" fmla="*/ 34 h 44"/>
                <a:gd name="T28" fmla="*/ 8 w 9"/>
                <a:gd name="T29" fmla="*/ 20 h 44"/>
                <a:gd name="T30" fmla="*/ 8 w 9"/>
                <a:gd name="T31" fmla="*/ 20 h 44"/>
                <a:gd name="T32" fmla="*/ 8 w 9"/>
                <a:gd name="T33"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4">
                  <a:moveTo>
                    <a:pt x="8" y="5"/>
                  </a:moveTo>
                  <a:lnTo>
                    <a:pt x="8" y="5"/>
                  </a:lnTo>
                  <a:lnTo>
                    <a:pt x="6" y="0"/>
                  </a:lnTo>
                  <a:lnTo>
                    <a:pt x="6" y="0"/>
                  </a:lnTo>
                  <a:lnTo>
                    <a:pt x="3" y="5"/>
                  </a:lnTo>
                  <a:lnTo>
                    <a:pt x="3" y="5"/>
                  </a:lnTo>
                  <a:lnTo>
                    <a:pt x="0" y="20"/>
                  </a:lnTo>
                  <a:lnTo>
                    <a:pt x="0" y="20"/>
                  </a:lnTo>
                  <a:lnTo>
                    <a:pt x="3" y="34"/>
                  </a:lnTo>
                  <a:lnTo>
                    <a:pt x="3" y="34"/>
                  </a:lnTo>
                  <a:lnTo>
                    <a:pt x="6" y="43"/>
                  </a:lnTo>
                  <a:lnTo>
                    <a:pt x="6" y="43"/>
                  </a:lnTo>
                  <a:lnTo>
                    <a:pt x="8" y="34"/>
                  </a:lnTo>
                  <a:lnTo>
                    <a:pt x="8" y="34"/>
                  </a:lnTo>
                  <a:lnTo>
                    <a:pt x="8" y="20"/>
                  </a:lnTo>
                  <a:lnTo>
                    <a:pt x="8" y="20"/>
                  </a:lnTo>
                  <a:lnTo>
                    <a:pt x="8"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123"/>
            <p:cNvSpPr>
              <a:spLocks noChangeArrowheads="1"/>
            </p:cNvSpPr>
            <p:nvPr/>
          </p:nvSpPr>
          <p:spPr bwMode="auto">
            <a:xfrm>
              <a:off x="9013825" y="2479675"/>
              <a:ext cx="3175" cy="12700"/>
            </a:xfrm>
            <a:custGeom>
              <a:avLst/>
              <a:gdLst>
                <a:gd name="T0" fmla="*/ 8 w 9"/>
                <a:gd name="T1" fmla="*/ 6 h 35"/>
                <a:gd name="T2" fmla="*/ 8 w 9"/>
                <a:gd name="T3" fmla="*/ 6 h 35"/>
                <a:gd name="T4" fmla="*/ 6 w 9"/>
                <a:gd name="T5" fmla="*/ 0 h 35"/>
                <a:gd name="T6" fmla="*/ 6 w 9"/>
                <a:gd name="T7" fmla="*/ 0 h 35"/>
                <a:gd name="T8" fmla="*/ 3 w 9"/>
                <a:gd name="T9" fmla="*/ 6 h 35"/>
                <a:gd name="T10" fmla="*/ 3 w 9"/>
                <a:gd name="T11" fmla="*/ 6 h 35"/>
                <a:gd name="T12" fmla="*/ 0 w 9"/>
                <a:gd name="T13" fmla="*/ 17 h 35"/>
                <a:gd name="T14" fmla="*/ 0 w 9"/>
                <a:gd name="T15" fmla="*/ 17 h 35"/>
                <a:gd name="T16" fmla="*/ 3 w 9"/>
                <a:gd name="T17" fmla="*/ 29 h 35"/>
                <a:gd name="T18" fmla="*/ 3 w 9"/>
                <a:gd name="T19" fmla="*/ 29 h 35"/>
                <a:gd name="T20" fmla="*/ 6 w 9"/>
                <a:gd name="T21" fmla="*/ 34 h 35"/>
                <a:gd name="T22" fmla="*/ 6 w 9"/>
                <a:gd name="T23" fmla="*/ 34 h 35"/>
                <a:gd name="T24" fmla="*/ 8 w 9"/>
                <a:gd name="T25" fmla="*/ 29 h 35"/>
                <a:gd name="T26" fmla="*/ 8 w 9"/>
                <a:gd name="T27" fmla="*/ 29 h 35"/>
                <a:gd name="T28" fmla="*/ 8 w 9"/>
                <a:gd name="T29" fmla="*/ 17 h 35"/>
                <a:gd name="T30" fmla="*/ 8 w 9"/>
                <a:gd name="T31" fmla="*/ 17 h 35"/>
                <a:gd name="T32" fmla="*/ 8 w 9"/>
                <a:gd name="T3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35">
                  <a:moveTo>
                    <a:pt x="8" y="6"/>
                  </a:moveTo>
                  <a:lnTo>
                    <a:pt x="8" y="6"/>
                  </a:lnTo>
                  <a:lnTo>
                    <a:pt x="6" y="0"/>
                  </a:lnTo>
                  <a:lnTo>
                    <a:pt x="6" y="0"/>
                  </a:lnTo>
                  <a:lnTo>
                    <a:pt x="3" y="6"/>
                  </a:lnTo>
                  <a:lnTo>
                    <a:pt x="3" y="6"/>
                  </a:lnTo>
                  <a:lnTo>
                    <a:pt x="0" y="17"/>
                  </a:lnTo>
                  <a:lnTo>
                    <a:pt x="0" y="17"/>
                  </a:lnTo>
                  <a:lnTo>
                    <a:pt x="3" y="29"/>
                  </a:lnTo>
                  <a:lnTo>
                    <a:pt x="3" y="29"/>
                  </a:lnTo>
                  <a:lnTo>
                    <a:pt x="6" y="34"/>
                  </a:lnTo>
                  <a:lnTo>
                    <a:pt x="6" y="34"/>
                  </a:lnTo>
                  <a:lnTo>
                    <a:pt x="8" y="29"/>
                  </a:lnTo>
                  <a:lnTo>
                    <a:pt x="8" y="29"/>
                  </a:lnTo>
                  <a:lnTo>
                    <a:pt x="8" y="17"/>
                  </a:lnTo>
                  <a:lnTo>
                    <a:pt x="8" y="17"/>
                  </a:lnTo>
                  <a:lnTo>
                    <a:pt x="8"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 name="Freeform 124"/>
            <p:cNvSpPr>
              <a:spLocks noChangeArrowheads="1"/>
            </p:cNvSpPr>
            <p:nvPr/>
          </p:nvSpPr>
          <p:spPr bwMode="auto">
            <a:xfrm>
              <a:off x="9013825" y="2503488"/>
              <a:ext cx="3175" cy="19050"/>
            </a:xfrm>
            <a:custGeom>
              <a:avLst/>
              <a:gdLst>
                <a:gd name="T0" fmla="*/ 6 w 9"/>
                <a:gd name="T1" fmla="*/ 0 h 55"/>
                <a:gd name="T2" fmla="*/ 6 w 9"/>
                <a:gd name="T3" fmla="*/ 0 h 55"/>
                <a:gd name="T4" fmla="*/ 3 w 9"/>
                <a:gd name="T5" fmla="*/ 8 h 55"/>
                <a:gd name="T6" fmla="*/ 3 w 9"/>
                <a:gd name="T7" fmla="*/ 8 h 55"/>
                <a:gd name="T8" fmla="*/ 0 w 9"/>
                <a:gd name="T9" fmla="*/ 26 h 55"/>
                <a:gd name="T10" fmla="*/ 0 w 9"/>
                <a:gd name="T11" fmla="*/ 26 h 55"/>
                <a:gd name="T12" fmla="*/ 3 w 9"/>
                <a:gd name="T13" fmla="*/ 45 h 55"/>
                <a:gd name="T14" fmla="*/ 3 w 9"/>
                <a:gd name="T15" fmla="*/ 45 h 55"/>
                <a:gd name="T16" fmla="*/ 6 w 9"/>
                <a:gd name="T17" fmla="*/ 54 h 55"/>
                <a:gd name="T18" fmla="*/ 6 w 9"/>
                <a:gd name="T19" fmla="*/ 54 h 55"/>
                <a:gd name="T20" fmla="*/ 8 w 9"/>
                <a:gd name="T21" fmla="*/ 45 h 55"/>
                <a:gd name="T22" fmla="*/ 8 w 9"/>
                <a:gd name="T23" fmla="*/ 45 h 55"/>
                <a:gd name="T24" fmla="*/ 8 w 9"/>
                <a:gd name="T25" fmla="*/ 26 h 55"/>
                <a:gd name="T26" fmla="*/ 8 w 9"/>
                <a:gd name="T27" fmla="*/ 26 h 55"/>
                <a:gd name="T28" fmla="*/ 8 w 9"/>
                <a:gd name="T29" fmla="*/ 8 h 55"/>
                <a:gd name="T30" fmla="*/ 8 w 9"/>
                <a:gd name="T31" fmla="*/ 8 h 55"/>
                <a:gd name="T32" fmla="*/ 6 w 9"/>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55">
                  <a:moveTo>
                    <a:pt x="6" y="0"/>
                  </a:moveTo>
                  <a:lnTo>
                    <a:pt x="6" y="0"/>
                  </a:lnTo>
                  <a:lnTo>
                    <a:pt x="3" y="8"/>
                  </a:lnTo>
                  <a:lnTo>
                    <a:pt x="3" y="8"/>
                  </a:lnTo>
                  <a:lnTo>
                    <a:pt x="0" y="26"/>
                  </a:lnTo>
                  <a:lnTo>
                    <a:pt x="0" y="26"/>
                  </a:lnTo>
                  <a:lnTo>
                    <a:pt x="3" y="45"/>
                  </a:lnTo>
                  <a:lnTo>
                    <a:pt x="3" y="45"/>
                  </a:lnTo>
                  <a:lnTo>
                    <a:pt x="6" y="54"/>
                  </a:lnTo>
                  <a:lnTo>
                    <a:pt x="6" y="54"/>
                  </a:lnTo>
                  <a:lnTo>
                    <a:pt x="8" y="45"/>
                  </a:lnTo>
                  <a:lnTo>
                    <a:pt x="8" y="45"/>
                  </a:lnTo>
                  <a:lnTo>
                    <a:pt x="8" y="26"/>
                  </a:lnTo>
                  <a:lnTo>
                    <a:pt x="8" y="26"/>
                  </a:lnTo>
                  <a:lnTo>
                    <a:pt x="8" y="8"/>
                  </a:lnTo>
                  <a:lnTo>
                    <a:pt x="8" y="8"/>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125"/>
            <p:cNvSpPr>
              <a:spLocks noChangeArrowheads="1"/>
            </p:cNvSpPr>
            <p:nvPr/>
          </p:nvSpPr>
          <p:spPr bwMode="auto">
            <a:xfrm>
              <a:off x="9193213" y="2543175"/>
              <a:ext cx="3175" cy="19050"/>
            </a:xfrm>
            <a:custGeom>
              <a:avLst/>
              <a:gdLst>
                <a:gd name="T0" fmla="*/ 9 w 10"/>
                <a:gd name="T1" fmla="*/ 9 h 53"/>
                <a:gd name="T2" fmla="*/ 9 w 10"/>
                <a:gd name="T3" fmla="*/ 9 h 53"/>
                <a:gd name="T4" fmla="*/ 6 w 10"/>
                <a:gd name="T5" fmla="*/ 0 h 53"/>
                <a:gd name="T6" fmla="*/ 6 w 10"/>
                <a:gd name="T7" fmla="*/ 0 h 53"/>
                <a:gd name="T8" fmla="*/ 3 w 10"/>
                <a:gd name="T9" fmla="*/ 9 h 53"/>
                <a:gd name="T10" fmla="*/ 3 w 10"/>
                <a:gd name="T11" fmla="*/ 9 h 53"/>
                <a:gd name="T12" fmla="*/ 0 w 10"/>
                <a:gd name="T13" fmla="*/ 26 h 53"/>
                <a:gd name="T14" fmla="*/ 0 w 10"/>
                <a:gd name="T15" fmla="*/ 26 h 53"/>
                <a:gd name="T16" fmla="*/ 3 w 10"/>
                <a:gd name="T17" fmla="*/ 43 h 53"/>
                <a:gd name="T18" fmla="*/ 3 w 10"/>
                <a:gd name="T19" fmla="*/ 43 h 53"/>
                <a:gd name="T20" fmla="*/ 6 w 10"/>
                <a:gd name="T21" fmla="*/ 52 h 53"/>
                <a:gd name="T22" fmla="*/ 6 w 10"/>
                <a:gd name="T23" fmla="*/ 52 h 53"/>
                <a:gd name="T24" fmla="*/ 9 w 10"/>
                <a:gd name="T25" fmla="*/ 43 h 53"/>
                <a:gd name="T26" fmla="*/ 9 w 10"/>
                <a:gd name="T27" fmla="*/ 43 h 53"/>
                <a:gd name="T28" fmla="*/ 9 w 10"/>
                <a:gd name="T29" fmla="*/ 26 h 53"/>
                <a:gd name="T30" fmla="*/ 9 w 10"/>
                <a:gd name="T31" fmla="*/ 26 h 53"/>
                <a:gd name="T32" fmla="*/ 9 w 10"/>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3">
                  <a:moveTo>
                    <a:pt x="9" y="9"/>
                  </a:moveTo>
                  <a:lnTo>
                    <a:pt x="9" y="9"/>
                  </a:lnTo>
                  <a:lnTo>
                    <a:pt x="6" y="0"/>
                  </a:lnTo>
                  <a:lnTo>
                    <a:pt x="6" y="0"/>
                  </a:lnTo>
                  <a:lnTo>
                    <a:pt x="3" y="9"/>
                  </a:lnTo>
                  <a:lnTo>
                    <a:pt x="3" y="9"/>
                  </a:lnTo>
                  <a:lnTo>
                    <a:pt x="0" y="26"/>
                  </a:lnTo>
                  <a:lnTo>
                    <a:pt x="0" y="26"/>
                  </a:lnTo>
                  <a:lnTo>
                    <a:pt x="3" y="43"/>
                  </a:lnTo>
                  <a:lnTo>
                    <a:pt x="3" y="43"/>
                  </a:lnTo>
                  <a:lnTo>
                    <a:pt x="6" y="52"/>
                  </a:lnTo>
                  <a:lnTo>
                    <a:pt x="6" y="52"/>
                  </a:lnTo>
                  <a:lnTo>
                    <a:pt x="9" y="43"/>
                  </a:lnTo>
                  <a:lnTo>
                    <a:pt x="9" y="43"/>
                  </a:lnTo>
                  <a:lnTo>
                    <a:pt x="9" y="26"/>
                  </a:lnTo>
                  <a:lnTo>
                    <a:pt x="9" y="26"/>
                  </a:lnTo>
                  <a:lnTo>
                    <a:pt x="9"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126"/>
            <p:cNvSpPr>
              <a:spLocks noChangeArrowheads="1"/>
            </p:cNvSpPr>
            <p:nvPr/>
          </p:nvSpPr>
          <p:spPr bwMode="auto">
            <a:xfrm>
              <a:off x="9193213" y="2573338"/>
              <a:ext cx="3175" cy="14287"/>
            </a:xfrm>
            <a:custGeom>
              <a:avLst/>
              <a:gdLst>
                <a:gd name="T0" fmla="*/ 9 w 10"/>
                <a:gd name="T1" fmla="*/ 6 h 41"/>
                <a:gd name="T2" fmla="*/ 9 w 10"/>
                <a:gd name="T3" fmla="*/ 6 h 41"/>
                <a:gd name="T4" fmla="*/ 6 w 10"/>
                <a:gd name="T5" fmla="*/ 0 h 41"/>
                <a:gd name="T6" fmla="*/ 6 w 10"/>
                <a:gd name="T7" fmla="*/ 0 h 41"/>
                <a:gd name="T8" fmla="*/ 3 w 10"/>
                <a:gd name="T9" fmla="*/ 6 h 41"/>
                <a:gd name="T10" fmla="*/ 3 w 10"/>
                <a:gd name="T11" fmla="*/ 6 h 41"/>
                <a:gd name="T12" fmla="*/ 0 w 10"/>
                <a:gd name="T13" fmla="*/ 21 h 41"/>
                <a:gd name="T14" fmla="*/ 0 w 10"/>
                <a:gd name="T15" fmla="*/ 21 h 41"/>
                <a:gd name="T16" fmla="*/ 3 w 10"/>
                <a:gd name="T17" fmla="*/ 35 h 41"/>
                <a:gd name="T18" fmla="*/ 3 w 10"/>
                <a:gd name="T19" fmla="*/ 35 h 41"/>
                <a:gd name="T20" fmla="*/ 6 w 10"/>
                <a:gd name="T21" fmla="*/ 40 h 41"/>
                <a:gd name="T22" fmla="*/ 6 w 10"/>
                <a:gd name="T23" fmla="*/ 40 h 41"/>
                <a:gd name="T24" fmla="*/ 9 w 10"/>
                <a:gd name="T25" fmla="*/ 35 h 41"/>
                <a:gd name="T26" fmla="*/ 9 w 10"/>
                <a:gd name="T27" fmla="*/ 35 h 41"/>
                <a:gd name="T28" fmla="*/ 9 w 10"/>
                <a:gd name="T29" fmla="*/ 21 h 41"/>
                <a:gd name="T30" fmla="*/ 9 w 10"/>
                <a:gd name="T31" fmla="*/ 21 h 41"/>
                <a:gd name="T32" fmla="*/ 9 w 10"/>
                <a:gd name="T3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1">
                  <a:moveTo>
                    <a:pt x="9" y="6"/>
                  </a:moveTo>
                  <a:lnTo>
                    <a:pt x="9" y="6"/>
                  </a:lnTo>
                  <a:lnTo>
                    <a:pt x="6" y="0"/>
                  </a:lnTo>
                  <a:lnTo>
                    <a:pt x="6" y="0"/>
                  </a:lnTo>
                  <a:lnTo>
                    <a:pt x="3" y="6"/>
                  </a:lnTo>
                  <a:lnTo>
                    <a:pt x="3" y="6"/>
                  </a:lnTo>
                  <a:lnTo>
                    <a:pt x="0" y="21"/>
                  </a:lnTo>
                  <a:lnTo>
                    <a:pt x="0" y="21"/>
                  </a:lnTo>
                  <a:lnTo>
                    <a:pt x="3" y="35"/>
                  </a:lnTo>
                  <a:lnTo>
                    <a:pt x="3" y="35"/>
                  </a:lnTo>
                  <a:lnTo>
                    <a:pt x="6" y="40"/>
                  </a:lnTo>
                  <a:lnTo>
                    <a:pt x="6" y="40"/>
                  </a:lnTo>
                  <a:lnTo>
                    <a:pt x="9" y="35"/>
                  </a:lnTo>
                  <a:lnTo>
                    <a:pt x="9" y="35"/>
                  </a:lnTo>
                  <a:lnTo>
                    <a:pt x="9" y="21"/>
                  </a:lnTo>
                  <a:lnTo>
                    <a:pt x="9" y="21"/>
                  </a:lnTo>
                  <a:lnTo>
                    <a:pt x="9"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127"/>
            <p:cNvSpPr>
              <a:spLocks noChangeArrowheads="1"/>
            </p:cNvSpPr>
            <p:nvPr/>
          </p:nvSpPr>
          <p:spPr bwMode="auto">
            <a:xfrm>
              <a:off x="9193213" y="2601913"/>
              <a:ext cx="3175" cy="14287"/>
            </a:xfrm>
            <a:custGeom>
              <a:avLst/>
              <a:gdLst>
                <a:gd name="T0" fmla="*/ 9 w 10"/>
                <a:gd name="T1" fmla="*/ 6 h 38"/>
                <a:gd name="T2" fmla="*/ 9 w 10"/>
                <a:gd name="T3" fmla="*/ 6 h 38"/>
                <a:gd name="T4" fmla="*/ 6 w 10"/>
                <a:gd name="T5" fmla="*/ 0 h 38"/>
                <a:gd name="T6" fmla="*/ 6 w 10"/>
                <a:gd name="T7" fmla="*/ 0 h 38"/>
                <a:gd name="T8" fmla="*/ 3 w 10"/>
                <a:gd name="T9" fmla="*/ 6 h 38"/>
                <a:gd name="T10" fmla="*/ 3 w 10"/>
                <a:gd name="T11" fmla="*/ 6 h 38"/>
                <a:gd name="T12" fmla="*/ 0 w 10"/>
                <a:gd name="T13" fmla="*/ 17 h 38"/>
                <a:gd name="T14" fmla="*/ 0 w 10"/>
                <a:gd name="T15" fmla="*/ 17 h 38"/>
                <a:gd name="T16" fmla="*/ 3 w 10"/>
                <a:gd name="T17" fmla="*/ 31 h 38"/>
                <a:gd name="T18" fmla="*/ 3 w 10"/>
                <a:gd name="T19" fmla="*/ 31 h 38"/>
                <a:gd name="T20" fmla="*/ 6 w 10"/>
                <a:gd name="T21" fmla="*/ 37 h 38"/>
                <a:gd name="T22" fmla="*/ 6 w 10"/>
                <a:gd name="T23" fmla="*/ 37 h 38"/>
                <a:gd name="T24" fmla="*/ 9 w 10"/>
                <a:gd name="T25" fmla="*/ 31 h 38"/>
                <a:gd name="T26" fmla="*/ 9 w 10"/>
                <a:gd name="T27" fmla="*/ 31 h 38"/>
                <a:gd name="T28" fmla="*/ 9 w 10"/>
                <a:gd name="T29" fmla="*/ 17 h 38"/>
                <a:gd name="T30" fmla="*/ 9 w 10"/>
                <a:gd name="T31" fmla="*/ 17 h 38"/>
                <a:gd name="T32" fmla="*/ 9 w 10"/>
                <a:gd name="T3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8">
                  <a:moveTo>
                    <a:pt x="9" y="6"/>
                  </a:moveTo>
                  <a:lnTo>
                    <a:pt x="9" y="6"/>
                  </a:lnTo>
                  <a:lnTo>
                    <a:pt x="6" y="0"/>
                  </a:lnTo>
                  <a:lnTo>
                    <a:pt x="6" y="0"/>
                  </a:lnTo>
                  <a:lnTo>
                    <a:pt x="3" y="6"/>
                  </a:lnTo>
                  <a:lnTo>
                    <a:pt x="3" y="6"/>
                  </a:lnTo>
                  <a:lnTo>
                    <a:pt x="0" y="17"/>
                  </a:lnTo>
                  <a:lnTo>
                    <a:pt x="0" y="17"/>
                  </a:lnTo>
                  <a:lnTo>
                    <a:pt x="3" y="31"/>
                  </a:lnTo>
                  <a:lnTo>
                    <a:pt x="3" y="31"/>
                  </a:lnTo>
                  <a:lnTo>
                    <a:pt x="6" y="37"/>
                  </a:lnTo>
                  <a:lnTo>
                    <a:pt x="6" y="37"/>
                  </a:lnTo>
                  <a:lnTo>
                    <a:pt x="9" y="31"/>
                  </a:lnTo>
                  <a:lnTo>
                    <a:pt x="9" y="31"/>
                  </a:lnTo>
                  <a:lnTo>
                    <a:pt x="9" y="17"/>
                  </a:lnTo>
                  <a:lnTo>
                    <a:pt x="9" y="17"/>
                  </a:lnTo>
                  <a:lnTo>
                    <a:pt x="9"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128"/>
            <p:cNvSpPr>
              <a:spLocks noChangeArrowheads="1"/>
            </p:cNvSpPr>
            <p:nvPr/>
          </p:nvSpPr>
          <p:spPr bwMode="auto">
            <a:xfrm>
              <a:off x="9193213" y="2625725"/>
              <a:ext cx="3175" cy="19050"/>
            </a:xfrm>
            <a:custGeom>
              <a:avLst/>
              <a:gdLst>
                <a:gd name="T0" fmla="*/ 6 w 10"/>
                <a:gd name="T1" fmla="*/ 0 h 55"/>
                <a:gd name="T2" fmla="*/ 6 w 10"/>
                <a:gd name="T3" fmla="*/ 0 h 55"/>
                <a:gd name="T4" fmla="*/ 3 w 10"/>
                <a:gd name="T5" fmla="*/ 8 h 55"/>
                <a:gd name="T6" fmla="*/ 3 w 10"/>
                <a:gd name="T7" fmla="*/ 8 h 55"/>
                <a:gd name="T8" fmla="*/ 0 w 10"/>
                <a:gd name="T9" fmla="*/ 28 h 55"/>
                <a:gd name="T10" fmla="*/ 0 w 10"/>
                <a:gd name="T11" fmla="*/ 28 h 55"/>
                <a:gd name="T12" fmla="*/ 3 w 10"/>
                <a:gd name="T13" fmla="*/ 45 h 55"/>
                <a:gd name="T14" fmla="*/ 3 w 10"/>
                <a:gd name="T15" fmla="*/ 45 h 55"/>
                <a:gd name="T16" fmla="*/ 6 w 10"/>
                <a:gd name="T17" fmla="*/ 54 h 55"/>
                <a:gd name="T18" fmla="*/ 6 w 10"/>
                <a:gd name="T19" fmla="*/ 54 h 55"/>
                <a:gd name="T20" fmla="*/ 9 w 10"/>
                <a:gd name="T21" fmla="*/ 45 h 55"/>
                <a:gd name="T22" fmla="*/ 9 w 10"/>
                <a:gd name="T23" fmla="*/ 45 h 55"/>
                <a:gd name="T24" fmla="*/ 9 w 10"/>
                <a:gd name="T25" fmla="*/ 28 h 55"/>
                <a:gd name="T26" fmla="*/ 9 w 10"/>
                <a:gd name="T27" fmla="*/ 28 h 55"/>
                <a:gd name="T28" fmla="*/ 9 w 10"/>
                <a:gd name="T29" fmla="*/ 8 h 55"/>
                <a:gd name="T30" fmla="*/ 9 w 10"/>
                <a:gd name="T31" fmla="*/ 8 h 55"/>
                <a:gd name="T32" fmla="*/ 6 w 10"/>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5">
                  <a:moveTo>
                    <a:pt x="6" y="0"/>
                  </a:moveTo>
                  <a:lnTo>
                    <a:pt x="6" y="0"/>
                  </a:lnTo>
                  <a:lnTo>
                    <a:pt x="3" y="8"/>
                  </a:lnTo>
                  <a:lnTo>
                    <a:pt x="3" y="8"/>
                  </a:lnTo>
                  <a:lnTo>
                    <a:pt x="0" y="28"/>
                  </a:lnTo>
                  <a:lnTo>
                    <a:pt x="0" y="28"/>
                  </a:lnTo>
                  <a:lnTo>
                    <a:pt x="3" y="45"/>
                  </a:lnTo>
                  <a:lnTo>
                    <a:pt x="3" y="45"/>
                  </a:lnTo>
                  <a:lnTo>
                    <a:pt x="6" y="54"/>
                  </a:lnTo>
                  <a:lnTo>
                    <a:pt x="6" y="54"/>
                  </a:lnTo>
                  <a:lnTo>
                    <a:pt x="9" y="45"/>
                  </a:lnTo>
                  <a:lnTo>
                    <a:pt x="9" y="45"/>
                  </a:lnTo>
                  <a:lnTo>
                    <a:pt x="9" y="28"/>
                  </a:lnTo>
                  <a:lnTo>
                    <a:pt x="9" y="28"/>
                  </a:lnTo>
                  <a:lnTo>
                    <a:pt x="9" y="8"/>
                  </a:lnTo>
                  <a:lnTo>
                    <a:pt x="9" y="8"/>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129"/>
            <p:cNvSpPr>
              <a:spLocks noChangeArrowheads="1"/>
            </p:cNvSpPr>
            <p:nvPr/>
          </p:nvSpPr>
          <p:spPr bwMode="auto">
            <a:xfrm>
              <a:off x="9074150" y="2465388"/>
              <a:ext cx="3175" cy="17462"/>
            </a:xfrm>
            <a:custGeom>
              <a:avLst/>
              <a:gdLst>
                <a:gd name="T0" fmla="*/ 6 w 10"/>
                <a:gd name="T1" fmla="*/ 8 h 49"/>
                <a:gd name="T2" fmla="*/ 6 w 10"/>
                <a:gd name="T3" fmla="*/ 8 h 49"/>
                <a:gd name="T4" fmla="*/ 3 w 10"/>
                <a:gd name="T5" fmla="*/ 0 h 49"/>
                <a:gd name="T6" fmla="*/ 3 w 10"/>
                <a:gd name="T7" fmla="*/ 0 h 49"/>
                <a:gd name="T8" fmla="*/ 3 w 10"/>
                <a:gd name="T9" fmla="*/ 8 h 49"/>
                <a:gd name="T10" fmla="*/ 3 w 10"/>
                <a:gd name="T11" fmla="*/ 8 h 49"/>
                <a:gd name="T12" fmla="*/ 0 w 10"/>
                <a:gd name="T13" fmla="*/ 25 h 49"/>
                <a:gd name="T14" fmla="*/ 0 w 10"/>
                <a:gd name="T15" fmla="*/ 25 h 49"/>
                <a:gd name="T16" fmla="*/ 3 w 10"/>
                <a:gd name="T17" fmla="*/ 43 h 49"/>
                <a:gd name="T18" fmla="*/ 3 w 10"/>
                <a:gd name="T19" fmla="*/ 43 h 49"/>
                <a:gd name="T20" fmla="*/ 3 w 10"/>
                <a:gd name="T21" fmla="*/ 48 h 49"/>
                <a:gd name="T22" fmla="*/ 3 w 10"/>
                <a:gd name="T23" fmla="*/ 48 h 49"/>
                <a:gd name="T24" fmla="*/ 6 w 10"/>
                <a:gd name="T25" fmla="*/ 43 h 49"/>
                <a:gd name="T26" fmla="*/ 6 w 10"/>
                <a:gd name="T27" fmla="*/ 43 h 49"/>
                <a:gd name="T28" fmla="*/ 9 w 10"/>
                <a:gd name="T29" fmla="*/ 25 h 49"/>
                <a:gd name="T30" fmla="*/ 9 w 10"/>
                <a:gd name="T31" fmla="*/ 25 h 49"/>
                <a:gd name="T32" fmla="*/ 6 w 10"/>
                <a:gd name="T3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9">
                  <a:moveTo>
                    <a:pt x="6" y="8"/>
                  </a:moveTo>
                  <a:lnTo>
                    <a:pt x="6" y="8"/>
                  </a:lnTo>
                  <a:lnTo>
                    <a:pt x="3" y="0"/>
                  </a:lnTo>
                  <a:lnTo>
                    <a:pt x="3" y="0"/>
                  </a:lnTo>
                  <a:lnTo>
                    <a:pt x="3" y="8"/>
                  </a:lnTo>
                  <a:lnTo>
                    <a:pt x="3" y="8"/>
                  </a:lnTo>
                  <a:lnTo>
                    <a:pt x="0" y="25"/>
                  </a:lnTo>
                  <a:lnTo>
                    <a:pt x="0" y="25"/>
                  </a:lnTo>
                  <a:lnTo>
                    <a:pt x="3" y="43"/>
                  </a:lnTo>
                  <a:lnTo>
                    <a:pt x="3" y="43"/>
                  </a:lnTo>
                  <a:lnTo>
                    <a:pt x="3" y="48"/>
                  </a:lnTo>
                  <a:lnTo>
                    <a:pt x="3" y="48"/>
                  </a:lnTo>
                  <a:lnTo>
                    <a:pt x="6" y="43"/>
                  </a:lnTo>
                  <a:lnTo>
                    <a:pt x="6" y="43"/>
                  </a:lnTo>
                  <a:lnTo>
                    <a:pt x="9" y="25"/>
                  </a:lnTo>
                  <a:lnTo>
                    <a:pt x="9" y="25"/>
                  </a:lnTo>
                  <a:lnTo>
                    <a:pt x="6"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130"/>
            <p:cNvSpPr>
              <a:spLocks noChangeArrowheads="1"/>
            </p:cNvSpPr>
            <p:nvPr/>
          </p:nvSpPr>
          <p:spPr bwMode="auto">
            <a:xfrm>
              <a:off x="9074150" y="2495550"/>
              <a:ext cx="3175" cy="14288"/>
            </a:xfrm>
            <a:custGeom>
              <a:avLst/>
              <a:gdLst>
                <a:gd name="T0" fmla="*/ 3 w 10"/>
                <a:gd name="T1" fmla="*/ 0 h 41"/>
                <a:gd name="T2" fmla="*/ 3 w 10"/>
                <a:gd name="T3" fmla="*/ 0 h 41"/>
                <a:gd name="T4" fmla="*/ 3 w 10"/>
                <a:gd name="T5" fmla="*/ 5 h 41"/>
                <a:gd name="T6" fmla="*/ 3 w 10"/>
                <a:gd name="T7" fmla="*/ 5 h 41"/>
                <a:gd name="T8" fmla="*/ 0 w 10"/>
                <a:gd name="T9" fmla="*/ 20 h 41"/>
                <a:gd name="T10" fmla="*/ 0 w 10"/>
                <a:gd name="T11" fmla="*/ 20 h 41"/>
                <a:gd name="T12" fmla="*/ 3 w 10"/>
                <a:gd name="T13" fmla="*/ 34 h 41"/>
                <a:gd name="T14" fmla="*/ 3 w 10"/>
                <a:gd name="T15" fmla="*/ 34 h 41"/>
                <a:gd name="T16" fmla="*/ 3 w 10"/>
                <a:gd name="T17" fmla="*/ 40 h 41"/>
                <a:gd name="T18" fmla="*/ 3 w 10"/>
                <a:gd name="T19" fmla="*/ 40 h 41"/>
                <a:gd name="T20" fmla="*/ 6 w 10"/>
                <a:gd name="T21" fmla="*/ 34 h 41"/>
                <a:gd name="T22" fmla="*/ 6 w 10"/>
                <a:gd name="T23" fmla="*/ 34 h 41"/>
                <a:gd name="T24" fmla="*/ 9 w 10"/>
                <a:gd name="T25" fmla="*/ 20 h 41"/>
                <a:gd name="T26" fmla="*/ 9 w 10"/>
                <a:gd name="T27" fmla="*/ 20 h 41"/>
                <a:gd name="T28" fmla="*/ 6 w 10"/>
                <a:gd name="T29" fmla="*/ 5 h 41"/>
                <a:gd name="T30" fmla="*/ 6 w 10"/>
                <a:gd name="T31" fmla="*/ 5 h 41"/>
                <a:gd name="T32" fmla="*/ 3 w 10"/>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1">
                  <a:moveTo>
                    <a:pt x="3" y="0"/>
                  </a:moveTo>
                  <a:lnTo>
                    <a:pt x="3" y="0"/>
                  </a:lnTo>
                  <a:lnTo>
                    <a:pt x="3" y="5"/>
                  </a:lnTo>
                  <a:lnTo>
                    <a:pt x="3" y="5"/>
                  </a:lnTo>
                  <a:lnTo>
                    <a:pt x="0" y="20"/>
                  </a:lnTo>
                  <a:lnTo>
                    <a:pt x="0" y="20"/>
                  </a:lnTo>
                  <a:lnTo>
                    <a:pt x="3" y="34"/>
                  </a:lnTo>
                  <a:lnTo>
                    <a:pt x="3" y="34"/>
                  </a:lnTo>
                  <a:lnTo>
                    <a:pt x="3" y="40"/>
                  </a:lnTo>
                  <a:lnTo>
                    <a:pt x="3" y="40"/>
                  </a:lnTo>
                  <a:lnTo>
                    <a:pt x="6" y="34"/>
                  </a:lnTo>
                  <a:lnTo>
                    <a:pt x="6" y="34"/>
                  </a:lnTo>
                  <a:lnTo>
                    <a:pt x="9" y="20"/>
                  </a:lnTo>
                  <a:lnTo>
                    <a:pt x="9" y="20"/>
                  </a:lnTo>
                  <a:lnTo>
                    <a:pt x="6" y="5"/>
                  </a:lnTo>
                  <a:lnTo>
                    <a:pt x="6" y="5"/>
                  </a:lnTo>
                  <a:lnTo>
                    <a:pt x="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131"/>
            <p:cNvSpPr>
              <a:spLocks noChangeArrowheads="1"/>
            </p:cNvSpPr>
            <p:nvPr/>
          </p:nvSpPr>
          <p:spPr bwMode="auto">
            <a:xfrm>
              <a:off x="9253538" y="2582863"/>
              <a:ext cx="3175" cy="17462"/>
            </a:xfrm>
            <a:custGeom>
              <a:avLst/>
              <a:gdLst>
                <a:gd name="T0" fmla="*/ 6 w 10"/>
                <a:gd name="T1" fmla="*/ 6 h 50"/>
                <a:gd name="T2" fmla="*/ 6 w 10"/>
                <a:gd name="T3" fmla="*/ 6 h 50"/>
                <a:gd name="T4" fmla="*/ 6 w 10"/>
                <a:gd name="T5" fmla="*/ 0 h 50"/>
                <a:gd name="T6" fmla="*/ 6 w 10"/>
                <a:gd name="T7" fmla="*/ 0 h 50"/>
                <a:gd name="T8" fmla="*/ 3 w 10"/>
                <a:gd name="T9" fmla="*/ 6 h 50"/>
                <a:gd name="T10" fmla="*/ 3 w 10"/>
                <a:gd name="T11" fmla="*/ 6 h 50"/>
                <a:gd name="T12" fmla="*/ 0 w 10"/>
                <a:gd name="T13" fmla="*/ 23 h 50"/>
                <a:gd name="T14" fmla="*/ 0 w 10"/>
                <a:gd name="T15" fmla="*/ 23 h 50"/>
                <a:gd name="T16" fmla="*/ 3 w 10"/>
                <a:gd name="T17" fmla="*/ 40 h 50"/>
                <a:gd name="T18" fmla="*/ 3 w 10"/>
                <a:gd name="T19" fmla="*/ 40 h 50"/>
                <a:gd name="T20" fmla="*/ 6 w 10"/>
                <a:gd name="T21" fmla="*/ 49 h 50"/>
                <a:gd name="T22" fmla="*/ 6 w 10"/>
                <a:gd name="T23" fmla="*/ 49 h 50"/>
                <a:gd name="T24" fmla="*/ 6 w 10"/>
                <a:gd name="T25" fmla="*/ 40 h 50"/>
                <a:gd name="T26" fmla="*/ 6 w 10"/>
                <a:gd name="T27" fmla="*/ 40 h 50"/>
                <a:gd name="T28" fmla="*/ 9 w 10"/>
                <a:gd name="T29" fmla="*/ 23 h 50"/>
                <a:gd name="T30" fmla="*/ 9 w 10"/>
                <a:gd name="T31" fmla="*/ 23 h 50"/>
                <a:gd name="T32" fmla="*/ 6 w 10"/>
                <a:gd name="T3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0">
                  <a:moveTo>
                    <a:pt x="6" y="6"/>
                  </a:moveTo>
                  <a:lnTo>
                    <a:pt x="6" y="6"/>
                  </a:lnTo>
                  <a:lnTo>
                    <a:pt x="6" y="0"/>
                  </a:lnTo>
                  <a:lnTo>
                    <a:pt x="6" y="0"/>
                  </a:lnTo>
                  <a:lnTo>
                    <a:pt x="3" y="6"/>
                  </a:lnTo>
                  <a:lnTo>
                    <a:pt x="3" y="6"/>
                  </a:lnTo>
                  <a:lnTo>
                    <a:pt x="0" y="23"/>
                  </a:lnTo>
                  <a:lnTo>
                    <a:pt x="0" y="23"/>
                  </a:lnTo>
                  <a:lnTo>
                    <a:pt x="3" y="40"/>
                  </a:lnTo>
                  <a:lnTo>
                    <a:pt x="3" y="40"/>
                  </a:lnTo>
                  <a:lnTo>
                    <a:pt x="6" y="49"/>
                  </a:lnTo>
                  <a:lnTo>
                    <a:pt x="6" y="49"/>
                  </a:lnTo>
                  <a:lnTo>
                    <a:pt x="6" y="40"/>
                  </a:lnTo>
                  <a:lnTo>
                    <a:pt x="6" y="40"/>
                  </a:lnTo>
                  <a:lnTo>
                    <a:pt x="9" y="23"/>
                  </a:lnTo>
                  <a:lnTo>
                    <a:pt x="9" y="23"/>
                  </a:lnTo>
                  <a:lnTo>
                    <a:pt x="6"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 name="Freeform 132"/>
            <p:cNvSpPr>
              <a:spLocks noChangeArrowheads="1"/>
            </p:cNvSpPr>
            <p:nvPr/>
          </p:nvSpPr>
          <p:spPr bwMode="auto">
            <a:xfrm>
              <a:off x="9253538" y="2611438"/>
              <a:ext cx="3175" cy="15875"/>
            </a:xfrm>
            <a:custGeom>
              <a:avLst/>
              <a:gdLst>
                <a:gd name="T0" fmla="*/ 6 w 10"/>
                <a:gd name="T1" fmla="*/ 0 h 44"/>
                <a:gd name="T2" fmla="*/ 6 w 10"/>
                <a:gd name="T3" fmla="*/ 0 h 44"/>
                <a:gd name="T4" fmla="*/ 3 w 10"/>
                <a:gd name="T5" fmla="*/ 6 h 44"/>
                <a:gd name="T6" fmla="*/ 3 w 10"/>
                <a:gd name="T7" fmla="*/ 6 h 44"/>
                <a:gd name="T8" fmla="*/ 0 w 10"/>
                <a:gd name="T9" fmla="*/ 20 h 44"/>
                <a:gd name="T10" fmla="*/ 0 w 10"/>
                <a:gd name="T11" fmla="*/ 20 h 44"/>
                <a:gd name="T12" fmla="*/ 3 w 10"/>
                <a:gd name="T13" fmla="*/ 35 h 44"/>
                <a:gd name="T14" fmla="*/ 3 w 10"/>
                <a:gd name="T15" fmla="*/ 35 h 44"/>
                <a:gd name="T16" fmla="*/ 6 w 10"/>
                <a:gd name="T17" fmla="*/ 43 h 44"/>
                <a:gd name="T18" fmla="*/ 6 w 10"/>
                <a:gd name="T19" fmla="*/ 43 h 44"/>
                <a:gd name="T20" fmla="*/ 6 w 10"/>
                <a:gd name="T21" fmla="*/ 35 h 44"/>
                <a:gd name="T22" fmla="*/ 6 w 10"/>
                <a:gd name="T23" fmla="*/ 35 h 44"/>
                <a:gd name="T24" fmla="*/ 9 w 10"/>
                <a:gd name="T25" fmla="*/ 20 h 44"/>
                <a:gd name="T26" fmla="*/ 9 w 10"/>
                <a:gd name="T27" fmla="*/ 20 h 44"/>
                <a:gd name="T28" fmla="*/ 6 w 10"/>
                <a:gd name="T29" fmla="*/ 6 h 44"/>
                <a:gd name="T30" fmla="*/ 6 w 10"/>
                <a:gd name="T31" fmla="*/ 6 h 44"/>
                <a:gd name="T32" fmla="*/ 6 w 1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4">
                  <a:moveTo>
                    <a:pt x="6" y="0"/>
                  </a:moveTo>
                  <a:lnTo>
                    <a:pt x="6" y="0"/>
                  </a:lnTo>
                  <a:lnTo>
                    <a:pt x="3" y="6"/>
                  </a:lnTo>
                  <a:lnTo>
                    <a:pt x="3" y="6"/>
                  </a:lnTo>
                  <a:lnTo>
                    <a:pt x="0" y="20"/>
                  </a:lnTo>
                  <a:lnTo>
                    <a:pt x="0" y="20"/>
                  </a:lnTo>
                  <a:lnTo>
                    <a:pt x="3" y="35"/>
                  </a:lnTo>
                  <a:lnTo>
                    <a:pt x="3" y="35"/>
                  </a:lnTo>
                  <a:lnTo>
                    <a:pt x="6" y="43"/>
                  </a:lnTo>
                  <a:lnTo>
                    <a:pt x="6" y="43"/>
                  </a:lnTo>
                  <a:lnTo>
                    <a:pt x="6" y="35"/>
                  </a:lnTo>
                  <a:lnTo>
                    <a:pt x="6" y="35"/>
                  </a:lnTo>
                  <a:lnTo>
                    <a:pt x="9" y="20"/>
                  </a:lnTo>
                  <a:lnTo>
                    <a:pt x="9" y="20"/>
                  </a:lnTo>
                  <a:lnTo>
                    <a:pt x="6" y="6"/>
                  </a:lnTo>
                  <a:lnTo>
                    <a:pt x="6" y="6"/>
                  </a:lnTo>
                  <a:lnTo>
                    <a:pt x="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133"/>
            <p:cNvSpPr>
              <a:spLocks noChangeArrowheads="1"/>
            </p:cNvSpPr>
            <p:nvPr/>
          </p:nvSpPr>
          <p:spPr bwMode="auto">
            <a:xfrm>
              <a:off x="9215438" y="2393950"/>
              <a:ext cx="17462" cy="63500"/>
            </a:xfrm>
            <a:custGeom>
              <a:avLst/>
              <a:gdLst>
                <a:gd name="T0" fmla="*/ 46 w 50"/>
                <a:gd name="T1" fmla="*/ 40 h 176"/>
                <a:gd name="T2" fmla="*/ 46 w 50"/>
                <a:gd name="T3" fmla="*/ 40 h 176"/>
                <a:gd name="T4" fmla="*/ 46 w 50"/>
                <a:gd name="T5" fmla="*/ 63 h 176"/>
                <a:gd name="T6" fmla="*/ 46 w 50"/>
                <a:gd name="T7" fmla="*/ 63 h 176"/>
                <a:gd name="T8" fmla="*/ 46 w 50"/>
                <a:gd name="T9" fmla="*/ 86 h 176"/>
                <a:gd name="T10" fmla="*/ 46 w 50"/>
                <a:gd name="T11" fmla="*/ 86 h 176"/>
                <a:gd name="T12" fmla="*/ 49 w 50"/>
                <a:gd name="T13" fmla="*/ 63 h 176"/>
                <a:gd name="T14" fmla="*/ 49 w 50"/>
                <a:gd name="T15" fmla="*/ 63 h 176"/>
                <a:gd name="T16" fmla="*/ 49 w 50"/>
                <a:gd name="T17" fmla="*/ 40 h 176"/>
                <a:gd name="T18" fmla="*/ 49 w 50"/>
                <a:gd name="T19" fmla="*/ 37 h 176"/>
                <a:gd name="T20" fmla="*/ 49 w 50"/>
                <a:gd name="T21" fmla="*/ 37 h 176"/>
                <a:gd name="T22" fmla="*/ 29 w 50"/>
                <a:gd name="T23" fmla="*/ 20 h 176"/>
                <a:gd name="T24" fmla="*/ 6 w 50"/>
                <a:gd name="T25" fmla="*/ 6 h 176"/>
                <a:gd name="T26" fmla="*/ 0 w 50"/>
                <a:gd name="T27" fmla="*/ 0 h 176"/>
                <a:gd name="T28" fmla="*/ 0 w 50"/>
                <a:gd name="T29" fmla="*/ 9 h 176"/>
                <a:gd name="T30" fmla="*/ 0 w 50"/>
                <a:gd name="T31" fmla="*/ 9 h 176"/>
                <a:gd name="T32" fmla="*/ 0 w 50"/>
                <a:gd name="T33" fmla="*/ 92 h 176"/>
                <a:gd name="T34" fmla="*/ 0 w 50"/>
                <a:gd name="T35" fmla="*/ 92 h 176"/>
                <a:gd name="T36" fmla="*/ 3 w 50"/>
                <a:gd name="T37" fmla="*/ 132 h 176"/>
                <a:gd name="T38" fmla="*/ 3 w 50"/>
                <a:gd name="T39" fmla="*/ 132 h 176"/>
                <a:gd name="T40" fmla="*/ 3 w 50"/>
                <a:gd name="T41" fmla="*/ 155 h 176"/>
                <a:gd name="T42" fmla="*/ 3 w 50"/>
                <a:gd name="T43" fmla="*/ 155 h 176"/>
                <a:gd name="T44" fmla="*/ 6 w 50"/>
                <a:gd name="T45" fmla="*/ 175 h 176"/>
                <a:gd name="T46" fmla="*/ 6 w 50"/>
                <a:gd name="T47" fmla="*/ 175 h 176"/>
                <a:gd name="T48" fmla="*/ 6 w 50"/>
                <a:gd name="T49" fmla="*/ 155 h 176"/>
                <a:gd name="T50" fmla="*/ 6 w 50"/>
                <a:gd name="T51" fmla="*/ 155 h 176"/>
                <a:gd name="T52" fmla="*/ 6 w 50"/>
                <a:gd name="T53" fmla="*/ 135 h 176"/>
                <a:gd name="T54" fmla="*/ 6 w 50"/>
                <a:gd name="T55" fmla="*/ 135 h 176"/>
                <a:gd name="T56" fmla="*/ 9 w 50"/>
                <a:gd name="T57" fmla="*/ 92 h 176"/>
                <a:gd name="T58" fmla="*/ 9 w 50"/>
                <a:gd name="T59" fmla="*/ 92 h 176"/>
                <a:gd name="T60" fmla="*/ 9 w 50"/>
                <a:gd name="T61" fmla="*/ 14 h 176"/>
                <a:gd name="T62" fmla="*/ 23 w 50"/>
                <a:gd name="T63" fmla="*/ 26 h 176"/>
                <a:gd name="T64" fmla="*/ 46 w 50"/>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76">
                  <a:moveTo>
                    <a:pt x="46" y="40"/>
                  </a:moveTo>
                  <a:lnTo>
                    <a:pt x="46" y="40"/>
                  </a:lnTo>
                  <a:lnTo>
                    <a:pt x="46" y="63"/>
                  </a:lnTo>
                  <a:lnTo>
                    <a:pt x="46" y="63"/>
                  </a:lnTo>
                  <a:lnTo>
                    <a:pt x="46" y="86"/>
                  </a:lnTo>
                  <a:lnTo>
                    <a:pt x="46" y="86"/>
                  </a:lnTo>
                  <a:lnTo>
                    <a:pt x="49" y="63"/>
                  </a:lnTo>
                  <a:lnTo>
                    <a:pt x="49" y="63"/>
                  </a:lnTo>
                  <a:lnTo>
                    <a:pt x="49" y="40"/>
                  </a:lnTo>
                  <a:lnTo>
                    <a:pt x="49" y="37"/>
                  </a:lnTo>
                  <a:lnTo>
                    <a:pt x="49" y="37"/>
                  </a:lnTo>
                  <a:lnTo>
                    <a:pt x="29" y="20"/>
                  </a:lnTo>
                  <a:lnTo>
                    <a:pt x="6" y="6"/>
                  </a:lnTo>
                  <a:lnTo>
                    <a:pt x="0" y="0"/>
                  </a:lnTo>
                  <a:lnTo>
                    <a:pt x="0" y="9"/>
                  </a:lnTo>
                  <a:lnTo>
                    <a:pt x="0" y="9"/>
                  </a:lnTo>
                  <a:lnTo>
                    <a:pt x="0" y="92"/>
                  </a:lnTo>
                  <a:lnTo>
                    <a:pt x="0" y="92"/>
                  </a:lnTo>
                  <a:lnTo>
                    <a:pt x="3" y="132"/>
                  </a:lnTo>
                  <a:lnTo>
                    <a:pt x="3" y="132"/>
                  </a:lnTo>
                  <a:lnTo>
                    <a:pt x="3" y="155"/>
                  </a:lnTo>
                  <a:lnTo>
                    <a:pt x="3" y="155"/>
                  </a:lnTo>
                  <a:lnTo>
                    <a:pt x="6" y="175"/>
                  </a:lnTo>
                  <a:lnTo>
                    <a:pt x="6" y="175"/>
                  </a:lnTo>
                  <a:lnTo>
                    <a:pt x="6" y="155"/>
                  </a:lnTo>
                  <a:lnTo>
                    <a:pt x="6" y="155"/>
                  </a:lnTo>
                  <a:lnTo>
                    <a:pt x="6" y="135"/>
                  </a:lnTo>
                  <a:lnTo>
                    <a:pt x="6" y="135"/>
                  </a:lnTo>
                  <a:lnTo>
                    <a:pt x="9" y="92"/>
                  </a:lnTo>
                  <a:lnTo>
                    <a:pt x="9" y="92"/>
                  </a:lnTo>
                  <a:lnTo>
                    <a:pt x="9" y="14"/>
                  </a:lnTo>
                  <a:lnTo>
                    <a:pt x="23" y="26"/>
                  </a:lnTo>
                  <a:lnTo>
                    <a:pt x="46"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 name="Freeform 134"/>
            <p:cNvSpPr>
              <a:spLocks noChangeArrowheads="1"/>
            </p:cNvSpPr>
            <p:nvPr/>
          </p:nvSpPr>
          <p:spPr bwMode="auto">
            <a:xfrm>
              <a:off x="9097963" y="2468563"/>
              <a:ext cx="17462" cy="63500"/>
            </a:xfrm>
            <a:custGeom>
              <a:avLst/>
              <a:gdLst>
                <a:gd name="T0" fmla="*/ 43 w 49"/>
                <a:gd name="T1" fmla="*/ 40 h 176"/>
                <a:gd name="T2" fmla="*/ 43 w 49"/>
                <a:gd name="T3" fmla="*/ 40 h 176"/>
                <a:gd name="T4" fmla="*/ 45 w 49"/>
                <a:gd name="T5" fmla="*/ 60 h 176"/>
                <a:gd name="T6" fmla="*/ 45 w 49"/>
                <a:gd name="T7" fmla="*/ 60 h 176"/>
                <a:gd name="T8" fmla="*/ 45 w 49"/>
                <a:gd name="T9" fmla="*/ 83 h 176"/>
                <a:gd name="T10" fmla="*/ 45 w 49"/>
                <a:gd name="T11" fmla="*/ 83 h 176"/>
                <a:gd name="T12" fmla="*/ 48 w 49"/>
                <a:gd name="T13" fmla="*/ 60 h 176"/>
                <a:gd name="T14" fmla="*/ 48 w 49"/>
                <a:gd name="T15" fmla="*/ 60 h 176"/>
                <a:gd name="T16" fmla="*/ 48 w 49"/>
                <a:gd name="T17" fmla="*/ 38 h 176"/>
                <a:gd name="T18" fmla="*/ 48 w 49"/>
                <a:gd name="T19" fmla="*/ 38 h 176"/>
                <a:gd name="T20" fmla="*/ 48 w 49"/>
                <a:gd name="T21" fmla="*/ 35 h 176"/>
                <a:gd name="T22" fmla="*/ 26 w 49"/>
                <a:gd name="T23" fmla="*/ 20 h 176"/>
                <a:gd name="T24" fmla="*/ 6 w 49"/>
                <a:gd name="T25" fmla="*/ 3 h 176"/>
                <a:gd name="T26" fmla="*/ 0 w 49"/>
                <a:gd name="T27" fmla="*/ 0 h 176"/>
                <a:gd name="T28" fmla="*/ 0 w 49"/>
                <a:gd name="T29" fmla="*/ 6 h 176"/>
                <a:gd name="T30" fmla="*/ 0 w 49"/>
                <a:gd name="T31" fmla="*/ 6 h 176"/>
                <a:gd name="T32" fmla="*/ 0 w 49"/>
                <a:gd name="T33" fmla="*/ 89 h 176"/>
                <a:gd name="T34" fmla="*/ 0 w 49"/>
                <a:gd name="T35" fmla="*/ 89 h 176"/>
                <a:gd name="T36" fmla="*/ 3 w 49"/>
                <a:gd name="T37" fmla="*/ 132 h 176"/>
                <a:gd name="T38" fmla="*/ 3 w 49"/>
                <a:gd name="T39" fmla="*/ 132 h 176"/>
                <a:gd name="T40" fmla="*/ 3 w 49"/>
                <a:gd name="T41" fmla="*/ 152 h 176"/>
                <a:gd name="T42" fmla="*/ 3 w 49"/>
                <a:gd name="T43" fmla="*/ 164 h 176"/>
                <a:gd name="T44" fmla="*/ 3 w 49"/>
                <a:gd name="T45" fmla="*/ 164 h 176"/>
                <a:gd name="T46" fmla="*/ 3 w 49"/>
                <a:gd name="T47" fmla="*/ 175 h 176"/>
                <a:gd name="T48" fmla="*/ 3 w 49"/>
                <a:gd name="T49" fmla="*/ 175 h 176"/>
                <a:gd name="T50" fmla="*/ 6 w 49"/>
                <a:gd name="T51" fmla="*/ 152 h 176"/>
                <a:gd name="T52" fmla="*/ 6 w 49"/>
                <a:gd name="T53" fmla="*/ 152 h 176"/>
                <a:gd name="T54" fmla="*/ 6 w 49"/>
                <a:gd name="T55" fmla="*/ 132 h 176"/>
                <a:gd name="T56" fmla="*/ 6 w 49"/>
                <a:gd name="T57" fmla="*/ 132 h 176"/>
                <a:gd name="T58" fmla="*/ 8 w 49"/>
                <a:gd name="T59" fmla="*/ 89 h 176"/>
                <a:gd name="T60" fmla="*/ 8 w 49"/>
                <a:gd name="T61" fmla="*/ 89 h 176"/>
                <a:gd name="T62" fmla="*/ 8 w 49"/>
                <a:gd name="T63" fmla="*/ 14 h 176"/>
                <a:gd name="T64" fmla="*/ 23 w 49"/>
                <a:gd name="T65" fmla="*/ 26 h 176"/>
                <a:gd name="T66" fmla="*/ 43 w 49"/>
                <a:gd name="T67"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176">
                  <a:moveTo>
                    <a:pt x="43" y="40"/>
                  </a:moveTo>
                  <a:lnTo>
                    <a:pt x="43" y="40"/>
                  </a:lnTo>
                  <a:lnTo>
                    <a:pt x="45" y="60"/>
                  </a:lnTo>
                  <a:lnTo>
                    <a:pt x="45" y="60"/>
                  </a:lnTo>
                  <a:lnTo>
                    <a:pt x="45" y="83"/>
                  </a:lnTo>
                  <a:lnTo>
                    <a:pt x="45" y="83"/>
                  </a:lnTo>
                  <a:lnTo>
                    <a:pt x="48" y="60"/>
                  </a:lnTo>
                  <a:lnTo>
                    <a:pt x="48" y="60"/>
                  </a:lnTo>
                  <a:lnTo>
                    <a:pt x="48" y="38"/>
                  </a:lnTo>
                  <a:lnTo>
                    <a:pt x="48" y="38"/>
                  </a:lnTo>
                  <a:lnTo>
                    <a:pt x="48" y="35"/>
                  </a:lnTo>
                  <a:lnTo>
                    <a:pt x="26" y="20"/>
                  </a:lnTo>
                  <a:lnTo>
                    <a:pt x="6" y="3"/>
                  </a:lnTo>
                  <a:lnTo>
                    <a:pt x="0" y="0"/>
                  </a:lnTo>
                  <a:lnTo>
                    <a:pt x="0" y="6"/>
                  </a:lnTo>
                  <a:lnTo>
                    <a:pt x="0" y="6"/>
                  </a:lnTo>
                  <a:lnTo>
                    <a:pt x="0" y="89"/>
                  </a:lnTo>
                  <a:lnTo>
                    <a:pt x="0" y="89"/>
                  </a:lnTo>
                  <a:lnTo>
                    <a:pt x="3" y="132"/>
                  </a:lnTo>
                  <a:lnTo>
                    <a:pt x="3" y="132"/>
                  </a:lnTo>
                  <a:lnTo>
                    <a:pt x="3" y="152"/>
                  </a:lnTo>
                  <a:lnTo>
                    <a:pt x="3" y="164"/>
                  </a:lnTo>
                  <a:lnTo>
                    <a:pt x="3" y="164"/>
                  </a:lnTo>
                  <a:lnTo>
                    <a:pt x="3" y="175"/>
                  </a:lnTo>
                  <a:lnTo>
                    <a:pt x="3" y="175"/>
                  </a:lnTo>
                  <a:lnTo>
                    <a:pt x="6" y="152"/>
                  </a:lnTo>
                  <a:lnTo>
                    <a:pt x="6" y="152"/>
                  </a:lnTo>
                  <a:lnTo>
                    <a:pt x="6" y="132"/>
                  </a:lnTo>
                  <a:lnTo>
                    <a:pt x="6" y="132"/>
                  </a:lnTo>
                  <a:lnTo>
                    <a:pt x="8" y="89"/>
                  </a:lnTo>
                  <a:lnTo>
                    <a:pt x="8" y="89"/>
                  </a:lnTo>
                  <a:lnTo>
                    <a:pt x="8" y="14"/>
                  </a:lnTo>
                  <a:lnTo>
                    <a:pt x="23" y="26"/>
                  </a:lnTo>
                  <a:lnTo>
                    <a:pt x="43"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 name="Freeform 135"/>
            <p:cNvSpPr>
              <a:spLocks noChangeArrowheads="1"/>
            </p:cNvSpPr>
            <p:nvPr/>
          </p:nvSpPr>
          <p:spPr bwMode="auto">
            <a:xfrm>
              <a:off x="9215438" y="2613025"/>
              <a:ext cx="17462" cy="63500"/>
            </a:xfrm>
            <a:custGeom>
              <a:avLst/>
              <a:gdLst>
                <a:gd name="T0" fmla="*/ 46 w 50"/>
                <a:gd name="T1" fmla="*/ 40 h 176"/>
                <a:gd name="T2" fmla="*/ 46 w 50"/>
                <a:gd name="T3" fmla="*/ 40 h 176"/>
                <a:gd name="T4" fmla="*/ 46 w 50"/>
                <a:gd name="T5" fmla="*/ 60 h 176"/>
                <a:gd name="T6" fmla="*/ 46 w 50"/>
                <a:gd name="T7" fmla="*/ 60 h 176"/>
                <a:gd name="T8" fmla="*/ 46 w 50"/>
                <a:gd name="T9" fmla="*/ 83 h 176"/>
                <a:gd name="T10" fmla="*/ 46 w 50"/>
                <a:gd name="T11" fmla="*/ 83 h 176"/>
                <a:gd name="T12" fmla="*/ 49 w 50"/>
                <a:gd name="T13" fmla="*/ 60 h 176"/>
                <a:gd name="T14" fmla="*/ 49 w 50"/>
                <a:gd name="T15" fmla="*/ 60 h 176"/>
                <a:gd name="T16" fmla="*/ 49 w 50"/>
                <a:gd name="T17" fmla="*/ 38 h 176"/>
                <a:gd name="T18" fmla="*/ 49 w 50"/>
                <a:gd name="T19" fmla="*/ 38 h 176"/>
                <a:gd name="T20" fmla="*/ 49 w 50"/>
                <a:gd name="T21" fmla="*/ 38 h 176"/>
                <a:gd name="T22" fmla="*/ 29 w 50"/>
                <a:gd name="T23" fmla="*/ 20 h 176"/>
                <a:gd name="T24" fmla="*/ 6 w 50"/>
                <a:gd name="T25" fmla="*/ 6 h 176"/>
                <a:gd name="T26" fmla="*/ 0 w 50"/>
                <a:gd name="T27" fmla="*/ 0 h 176"/>
                <a:gd name="T28" fmla="*/ 0 w 50"/>
                <a:gd name="T29" fmla="*/ 9 h 176"/>
                <a:gd name="T30" fmla="*/ 0 w 50"/>
                <a:gd name="T31" fmla="*/ 9 h 176"/>
                <a:gd name="T32" fmla="*/ 0 w 50"/>
                <a:gd name="T33" fmla="*/ 92 h 176"/>
                <a:gd name="T34" fmla="*/ 0 w 50"/>
                <a:gd name="T35" fmla="*/ 92 h 176"/>
                <a:gd name="T36" fmla="*/ 3 w 50"/>
                <a:gd name="T37" fmla="*/ 132 h 176"/>
                <a:gd name="T38" fmla="*/ 3 w 50"/>
                <a:gd name="T39" fmla="*/ 132 h 176"/>
                <a:gd name="T40" fmla="*/ 3 w 50"/>
                <a:gd name="T41" fmla="*/ 155 h 176"/>
                <a:gd name="T42" fmla="*/ 3 w 50"/>
                <a:gd name="T43" fmla="*/ 155 h 176"/>
                <a:gd name="T44" fmla="*/ 6 w 50"/>
                <a:gd name="T45" fmla="*/ 175 h 176"/>
                <a:gd name="T46" fmla="*/ 6 w 50"/>
                <a:gd name="T47" fmla="*/ 175 h 176"/>
                <a:gd name="T48" fmla="*/ 6 w 50"/>
                <a:gd name="T49" fmla="*/ 155 h 176"/>
                <a:gd name="T50" fmla="*/ 6 w 50"/>
                <a:gd name="T51" fmla="*/ 155 h 176"/>
                <a:gd name="T52" fmla="*/ 6 w 50"/>
                <a:gd name="T53" fmla="*/ 132 h 176"/>
                <a:gd name="T54" fmla="*/ 6 w 50"/>
                <a:gd name="T55" fmla="*/ 132 h 176"/>
                <a:gd name="T56" fmla="*/ 9 w 50"/>
                <a:gd name="T57" fmla="*/ 92 h 176"/>
                <a:gd name="T58" fmla="*/ 9 w 50"/>
                <a:gd name="T59" fmla="*/ 92 h 176"/>
                <a:gd name="T60" fmla="*/ 9 w 50"/>
                <a:gd name="T61" fmla="*/ 14 h 176"/>
                <a:gd name="T62" fmla="*/ 23 w 50"/>
                <a:gd name="T63" fmla="*/ 26 h 176"/>
                <a:gd name="T64" fmla="*/ 46 w 50"/>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76">
                  <a:moveTo>
                    <a:pt x="46" y="40"/>
                  </a:moveTo>
                  <a:lnTo>
                    <a:pt x="46" y="40"/>
                  </a:lnTo>
                  <a:lnTo>
                    <a:pt x="46" y="60"/>
                  </a:lnTo>
                  <a:lnTo>
                    <a:pt x="46" y="60"/>
                  </a:lnTo>
                  <a:lnTo>
                    <a:pt x="46" y="83"/>
                  </a:lnTo>
                  <a:lnTo>
                    <a:pt x="46" y="83"/>
                  </a:lnTo>
                  <a:lnTo>
                    <a:pt x="49" y="60"/>
                  </a:lnTo>
                  <a:lnTo>
                    <a:pt x="49" y="60"/>
                  </a:lnTo>
                  <a:lnTo>
                    <a:pt x="49" y="38"/>
                  </a:lnTo>
                  <a:lnTo>
                    <a:pt x="49" y="38"/>
                  </a:lnTo>
                  <a:lnTo>
                    <a:pt x="49" y="38"/>
                  </a:lnTo>
                  <a:lnTo>
                    <a:pt x="29" y="20"/>
                  </a:lnTo>
                  <a:lnTo>
                    <a:pt x="6" y="6"/>
                  </a:lnTo>
                  <a:lnTo>
                    <a:pt x="0" y="0"/>
                  </a:lnTo>
                  <a:lnTo>
                    <a:pt x="0" y="9"/>
                  </a:lnTo>
                  <a:lnTo>
                    <a:pt x="0" y="9"/>
                  </a:lnTo>
                  <a:lnTo>
                    <a:pt x="0" y="92"/>
                  </a:lnTo>
                  <a:lnTo>
                    <a:pt x="0" y="92"/>
                  </a:lnTo>
                  <a:lnTo>
                    <a:pt x="3" y="132"/>
                  </a:lnTo>
                  <a:lnTo>
                    <a:pt x="3" y="132"/>
                  </a:lnTo>
                  <a:lnTo>
                    <a:pt x="3" y="155"/>
                  </a:lnTo>
                  <a:lnTo>
                    <a:pt x="3" y="155"/>
                  </a:lnTo>
                  <a:lnTo>
                    <a:pt x="6" y="175"/>
                  </a:lnTo>
                  <a:lnTo>
                    <a:pt x="6" y="175"/>
                  </a:lnTo>
                  <a:lnTo>
                    <a:pt x="6" y="155"/>
                  </a:lnTo>
                  <a:lnTo>
                    <a:pt x="6" y="155"/>
                  </a:lnTo>
                  <a:lnTo>
                    <a:pt x="6" y="132"/>
                  </a:lnTo>
                  <a:lnTo>
                    <a:pt x="6" y="132"/>
                  </a:lnTo>
                  <a:lnTo>
                    <a:pt x="9" y="92"/>
                  </a:lnTo>
                  <a:lnTo>
                    <a:pt x="9" y="92"/>
                  </a:lnTo>
                  <a:lnTo>
                    <a:pt x="9" y="14"/>
                  </a:lnTo>
                  <a:lnTo>
                    <a:pt x="23" y="26"/>
                  </a:lnTo>
                  <a:lnTo>
                    <a:pt x="46"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 name="Freeform 136"/>
            <p:cNvSpPr>
              <a:spLocks noChangeArrowheads="1"/>
            </p:cNvSpPr>
            <p:nvPr/>
          </p:nvSpPr>
          <p:spPr bwMode="auto">
            <a:xfrm>
              <a:off x="9039225" y="2492375"/>
              <a:ext cx="17463" cy="63500"/>
            </a:xfrm>
            <a:custGeom>
              <a:avLst/>
              <a:gdLst>
                <a:gd name="T0" fmla="*/ 43 w 49"/>
                <a:gd name="T1" fmla="*/ 40 h 176"/>
                <a:gd name="T2" fmla="*/ 43 w 49"/>
                <a:gd name="T3" fmla="*/ 40 h 176"/>
                <a:gd name="T4" fmla="*/ 43 w 49"/>
                <a:gd name="T5" fmla="*/ 63 h 176"/>
                <a:gd name="T6" fmla="*/ 43 w 49"/>
                <a:gd name="T7" fmla="*/ 63 h 176"/>
                <a:gd name="T8" fmla="*/ 46 w 49"/>
                <a:gd name="T9" fmla="*/ 86 h 176"/>
                <a:gd name="T10" fmla="*/ 46 w 49"/>
                <a:gd name="T11" fmla="*/ 86 h 176"/>
                <a:gd name="T12" fmla="*/ 46 w 49"/>
                <a:gd name="T13" fmla="*/ 63 h 176"/>
                <a:gd name="T14" fmla="*/ 46 w 49"/>
                <a:gd name="T15" fmla="*/ 63 h 176"/>
                <a:gd name="T16" fmla="*/ 48 w 49"/>
                <a:gd name="T17" fmla="*/ 40 h 176"/>
                <a:gd name="T18" fmla="*/ 48 w 49"/>
                <a:gd name="T19" fmla="*/ 37 h 176"/>
                <a:gd name="T20" fmla="*/ 46 w 49"/>
                <a:gd name="T21" fmla="*/ 37 h 176"/>
                <a:gd name="T22" fmla="*/ 25 w 49"/>
                <a:gd name="T23" fmla="*/ 20 h 176"/>
                <a:gd name="T24" fmla="*/ 5 w 49"/>
                <a:gd name="T25" fmla="*/ 6 h 176"/>
                <a:gd name="T26" fmla="*/ 0 w 49"/>
                <a:gd name="T27" fmla="*/ 0 h 176"/>
                <a:gd name="T28" fmla="*/ 0 w 49"/>
                <a:gd name="T29" fmla="*/ 9 h 176"/>
                <a:gd name="T30" fmla="*/ 0 w 49"/>
                <a:gd name="T31" fmla="*/ 9 h 176"/>
                <a:gd name="T32" fmla="*/ 0 w 49"/>
                <a:gd name="T33" fmla="*/ 92 h 176"/>
                <a:gd name="T34" fmla="*/ 0 w 49"/>
                <a:gd name="T35" fmla="*/ 92 h 176"/>
                <a:gd name="T36" fmla="*/ 0 w 49"/>
                <a:gd name="T37" fmla="*/ 132 h 176"/>
                <a:gd name="T38" fmla="*/ 0 w 49"/>
                <a:gd name="T39" fmla="*/ 132 h 176"/>
                <a:gd name="T40" fmla="*/ 2 w 49"/>
                <a:gd name="T41" fmla="*/ 155 h 176"/>
                <a:gd name="T42" fmla="*/ 2 w 49"/>
                <a:gd name="T43" fmla="*/ 155 h 176"/>
                <a:gd name="T44" fmla="*/ 2 w 49"/>
                <a:gd name="T45" fmla="*/ 175 h 176"/>
                <a:gd name="T46" fmla="*/ 2 w 49"/>
                <a:gd name="T47" fmla="*/ 175 h 176"/>
                <a:gd name="T48" fmla="*/ 2 w 49"/>
                <a:gd name="T49" fmla="*/ 155 h 176"/>
                <a:gd name="T50" fmla="*/ 2 w 49"/>
                <a:gd name="T51" fmla="*/ 155 h 176"/>
                <a:gd name="T52" fmla="*/ 5 w 49"/>
                <a:gd name="T53" fmla="*/ 135 h 176"/>
                <a:gd name="T54" fmla="*/ 5 w 49"/>
                <a:gd name="T55" fmla="*/ 135 h 176"/>
                <a:gd name="T56" fmla="*/ 5 w 49"/>
                <a:gd name="T57" fmla="*/ 92 h 176"/>
                <a:gd name="T58" fmla="*/ 5 w 49"/>
                <a:gd name="T59" fmla="*/ 92 h 176"/>
                <a:gd name="T60" fmla="*/ 5 w 49"/>
                <a:gd name="T61" fmla="*/ 14 h 176"/>
                <a:gd name="T62" fmla="*/ 22 w 49"/>
                <a:gd name="T63" fmla="*/ 26 h 176"/>
                <a:gd name="T64" fmla="*/ 43 w 49"/>
                <a:gd name="T6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176">
                  <a:moveTo>
                    <a:pt x="43" y="40"/>
                  </a:moveTo>
                  <a:lnTo>
                    <a:pt x="43" y="40"/>
                  </a:lnTo>
                  <a:lnTo>
                    <a:pt x="43" y="63"/>
                  </a:lnTo>
                  <a:lnTo>
                    <a:pt x="43" y="63"/>
                  </a:lnTo>
                  <a:lnTo>
                    <a:pt x="46" y="86"/>
                  </a:lnTo>
                  <a:lnTo>
                    <a:pt x="46" y="86"/>
                  </a:lnTo>
                  <a:lnTo>
                    <a:pt x="46" y="63"/>
                  </a:lnTo>
                  <a:lnTo>
                    <a:pt x="46" y="63"/>
                  </a:lnTo>
                  <a:lnTo>
                    <a:pt x="48" y="40"/>
                  </a:lnTo>
                  <a:lnTo>
                    <a:pt x="48" y="37"/>
                  </a:lnTo>
                  <a:lnTo>
                    <a:pt x="46" y="37"/>
                  </a:lnTo>
                  <a:lnTo>
                    <a:pt x="25" y="20"/>
                  </a:lnTo>
                  <a:lnTo>
                    <a:pt x="5" y="6"/>
                  </a:lnTo>
                  <a:lnTo>
                    <a:pt x="0" y="0"/>
                  </a:lnTo>
                  <a:lnTo>
                    <a:pt x="0" y="9"/>
                  </a:lnTo>
                  <a:lnTo>
                    <a:pt x="0" y="9"/>
                  </a:lnTo>
                  <a:lnTo>
                    <a:pt x="0" y="92"/>
                  </a:lnTo>
                  <a:lnTo>
                    <a:pt x="0" y="92"/>
                  </a:lnTo>
                  <a:lnTo>
                    <a:pt x="0" y="132"/>
                  </a:lnTo>
                  <a:lnTo>
                    <a:pt x="0" y="132"/>
                  </a:lnTo>
                  <a:lnTo>
                    <a:pt x="2" y="155"/>
                  </a:lnTo>
                  <a:lnTo>
                    <a:pt x="2" y="155"/>
                  </a:lnTo>
                  <a:lnTo>
                    <a:pt x="2" y="175"/>
                  </a:lnTo>
                  <a:lnTo>
                    <a:pt x="2" y="175"/>
                  </a:lnTo>
                  <a:lnTo>
                    <a:pt x="2" y="155"/>
                  </a:lnTo>
                  <a:lnTo>
                    <a:pt x="2" y="155"/>
                  </a:lnTo>
                  <a:lnTo>
                    <a:pt x="5" y="135"/>
                  </a:lnTo>
                  <a:lnTo>
                    <a:pt x="5" y="135"/>
                  </a:lnTo>
                  <a:lnTo>
                    <a:pt x="5" y="92"/>
                  </a:lnTo>
                  <a:lnTo>
                    <a:pt x="5" y="92"/>
                  </a:lnTo>
                  <a:lnTo>
                    <a:pt x="5" y="14"/>
                  </a:lnTo>
                  <a:lnTo>
                    <a:pt x="22" y="26"/>
                  </a:lnTo>
                  <a:lnTo>
                    <a:pt x="43"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137"/>
            <p:cNvSpPr>
              <a:spLocks noChangeArrowheads="1"/>
            </p:cNvSpPr>
            <p:nvPr/>
          </p:nvSpPr>
          <p:spPr bwMode="auto">
            <a:xfrm>
              <a:off x="9161463" y="2397125"/>
              <a:ext cx="11112" cy="7938"/>
            </a:xfrm>
            <a:custGeom>
              <a:avLst/>
              <a:gdLst>
                <a:gd name="T0" fmla="*/ 18 w 30"/>
                <a:gd name="T1" fmla="*/ 5 h 21"/>
                <a:gd name="T2" fmla="*/ 18 w 30"/>
                <a:gd name="T3" fmla="*/ 5 h 21"/>
                <a:gd name="T4" fmla="*/ 6 w 30"/>
                <a:gd name="T5" fmla="*/ 0 h 21"/>
                <a:gd name="T6" fmla="*/ 6 w 30"/>
                <a:gd name="T7" fmla="*/ 0 h 21"/>
                <a:gd name="T8" fmla="*/ 0 w 30"/>
                <a:gd name="T9" fmla="*/ 0 h 21"/>
                <a:gd name="T10" fmla="*/ 0 w 30"/>
                <a:gd name="T11" fmla="*/ 0 h 21"/>
                <a:gd name="T12" fmla="*/ 3 w 30"/>
                <a:gd name="T13" fmla="*/ 5 h 21"/>
                <a:gd name="T14" fmla="*/ 3 w 30"/>
                <a:gd name="T15" fmla="*/ 5 h 21"/>
                <a:gd name="T16" fmla="*/ 12 w 30"/>
                <a:gd name="T17" fmla="*/ 14 h 21"/>
                <a:gd name="T18" fmla="*/ 12 w 30"/>
                <a:gd name="T19" fmla="*/ 14 h 21"/>
                <a:gd name="T20" fmla="*/ 23 w 30"/>
                <a:gd name="T21" fmla="*/ 20 h 21"/>
                <a:gd name="T22" fmla="*/ 23 w 30"/>
                <a:gd name="T23" fmla="*/ 20 h 21"/>
                <a:gd name="T24" fmla="*/ 29 w 30"/>
                <a:gd name="T25" fmla="*/ 20 h 21"/>
                <a:gd name="T26" fmla="*/ 29 w 30"/>
                <a:gd name="T27" fmla="*/ 20 h 21"/>
                <a:gd name="T28" fmla="*/ 26 w 30"/>
                <a:gd name="T29" fmla="*/ 14 h 21"/>
                <a:gd name="T30" fmla="*/ 26 w 30"/>
                <a:gd name="T31" fmla="*/ 14 h 21"/>
                <a:gd name="T32" fmla="*/ 18 w 30"/>
                <a:gd name="T3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1">
                  <a:moveTo>
                    <a:pt x="18" y="5"/>
                  </a:moveTo>
                  <a:lnTo>
                    <a:pt x="18" y="5"/>
                  </a:lnTo>
                  <a:lnTo>
                    <a:pt x="6" y="0"/>
                  </a:lnTo>
                  <a:lnTo>
                    <a:pt x="6" y="0"/>
                  </a:lnTo>
                  <a:lnTo>
                    <a:pt x="0" y="0"/>
                  </a:lnTo>
                  <a:lnTo>
                    <a:pt x="0" y="0"/>
                  </a:lnTo>
                  <a:lnTo>
                    <a:pt x="3" y="5"/>
                  </a:lnTo>
                  <a:lnTo>
                    <a:pt x="3" y="5"/>
                  </a:lnTo>
                  <a:lnTo>
                    <a:pt x="12" y="14"/>
                  </a:lnTo>
                  <a:lnTo>
                    <a:pt x="12" y="14"/>
                  </a:lnTo>
                  <a:lnTo>
                    <a:pt x="23" y="20"/>
                  </a:lnTo>
                  <a:lnTo>
                    <a:pt x="23" y="20"/>
                  </a:lnTo>
                  <a:lnTo>
                    <a:pt x="29" y="20"/>
                  </a:lnTo>
                  <a:lnTo>
                    <a:pt x="29" y="20"/>
                  </a:lnTo>
                  <a:lnTo>
                    <a:pt x="26" y="14"/>
                  </a:lnTo>
                  <a:lnTo>
                    <a:pt x="26" y="14"/>
                  </a:lnTo>
                  <a:lnTo>
                    <a:pt x="18"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38"/>
            <p:cNvSpPr>
              <a:spLocks noChangeArrowheads="1"/>
            </p:cNvSpPr>
            <p:nvPr/>
          </p:nvSpPr>
          <p:spPr bwMode="auto">
            <a:xfrm>
              <a:off x="9280525" y="2451100"/>
              <a:ext cx="11113" cy="7938"/>
            </a:xfrm>
            <a:custGeom>
              <a:avLst/>
              <a:gdLst>
                <a:gd name="T0" fmla="*/ 28 w 32"/>
                <a:gd name="T1" fmla="*/ 18 h 22"/>
                <a:gd name="T2" fmla="*/ 28 w 32"/>
                <a:gd name="T3" fmla="*/ 18 h 22"/>
                <a:gd name="T4" fmla="*/ 17 w 32"/>
                <a:gd name="T5" fmla="*/ 9 h 22"/>
                <a:gd name="T6" fmla="*/ 17 w 32"/>
                <a:gd name="T7" fmla="*/ 9 h 22"/>
                <a:gd name="T8" fmla="*/ 5 w 32"/>
                <a:gd name="T9" fmla="*/ 0 h 22"/>
                <a:gd name="T10" fmla="*/ 5 w 32"/>
                <a:gd name="T11" fmla="*/ 0 h 22"/>
                <a:gd name="T12" fmla="*/ 0 w 32"/>
                <a:gd name="T13" fmla="*/ 0 h 22"/>
                <a:gd name="T14" fmla="*/ 0 w 32"/>
                <a:gd name="T15" fmla="*/ 0 h 22"/>
                <a:gd name="T16" fmla="*/ 3 w 32"/>
                <a:gd name="T17" fmla="*/ 6 h 22"/>
                <a:gd name="T18" fmla="*/ 3 w 32"/>
                <a:gd name="T19" fmla="*/ 6 h 22"/>
                <a:gd name="T20" fmla="*/ 14 w 32"/>
                <a:gd name="T21" fmla="*/ 15 h 22"/>
                <a:gd name="T22" fmla="*/ 14 w 32"/>
                <a:gd name="T23" fmla="*/ 15 h 22"/>
                <a:gd name="T24" fmla="*/ 26 w 32"/>
                <a:gd name="T25" fmla="*/ 21 h 22"/>
                <a:gd name="T26" fmla="*/ 26 w 32"/>
                <a:gd name="T27" fmla="*/ 21 h 22"/>
                <a:gd name="T28" fmla="*/ 31 w 32"/>
                <a:gd name="T29" fmla="*/ 21 h 22"/>
                <a:gd name="T30" fmla="*/ 31 w 32"/>
                <a:gd name="T31" fmla="*/ 21 h 22"/>
                <a:gd name="T32" fmla="*/ 28 w 32"/>
                <a:gd name="T3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2">
                  <a:moveTo>
                    <a:pt x="28" y="18"/>
                  </a:moveTo>
                  <a:lnTo>
                    <a:pt x="28" y="18"/>
                  </a:lnTo>
                  <a:lnTo>
                    <a:pt x="17" y="9"/>
                  </a:lnTo>
                  <a:lnTo>
                    <a:pt x="17" y="9"/>
                  </a:lnTo>
                  <a:lnTo>
                    <a:pt x="5" y="0"/>
                  </a:lnTo>
                  <a:lnTo>
                    <a:pt x="5" y="0"/>
                  </a:lnTo>
                  <a:lnTo>
                    <a:pt x="0" y="0"/>
                  </a:lnTo>
                  <a:lnTo>
                    <a:pt x="0" y="0"/>
                  </a:lnTo>
                  <a:lnTo>
                    <a:pt x="3" y="6"/>
                  </a:lnTo>
                  <a:lnTo>
                    <a:pt x="3" y="6"/>
                  </a:lnTo>
                  <a:lnTo>
                    <a:pt x="14" y="15"/>
                  </a:lnTo>
                  <a:lnTo>
                    <a:pt x="14" y="15"/>
                  </a:lnTo>
                  <a:lnTo>
                    <a:pt x="26" y="21"/>
                  </a:lnTo>
                  <a:lnTo>
                    <a:pt x="26" y="21"/>
                  </a:lnTo>
                  <a:lnTo>
                    <a:pt x="31" y="21"/>
                  </a:lnTo>
                  <a:lnTo>
                    <a:pt x="31" y="21"/>
                  </a:lnTo>
                  <a:lnTo>
                    <a:pt x="2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39"/>
            <p:cNvSpPr>
              <a:spLocks noChangeArrowheads="1"/>
            </p:cNvSpPr>
            <p:nvPr/>
          </p:nvSpPr>
          <p:spPr bwMode="auto">
            <a:xfrm>
              <a:off x="9280525" y="2465388"/>
              <a:ext cx="11113" cy="7937"/>
            </a:xfrm>
            <a:custGeom>
              <a:avLst/>
              <a:gdLst>
                <a:gd name="T0" fmla="*/ 28 w 32"/>
                <a:gd name="T1" fmla="*/ 17 h 23"/>
                <a:gd name="T2" fmla="*/ 28 w 32"/>
                <a:gd name="T3" fmla="*/ 17 h 23"/>
                <a:gd name="T4" fmla="*/ 17 w 32"/>
                <a:gd name="T5" fmla="*/ 8 h 23"/>
                <a:gd name="T6" fmla="*/ 17 w 32"/>
                <a:gd name="T7" fmla="*/ 8 h 23"/>
                <a:gd name="T8" fmla="*/ 5 w 32"/>
                <a:gd name="T9" fmla="*/ 3 h 23"/>
                <a:gd name="T10" fmla="*/ 5 w 32"/>
                <a:gd name="T11" fmla="*/ 3 h 23"/>
                <a:gd name="T12" fmla="*/ 0 w 32"/>
                <a:gd name="T13" fmla="*/ 0 h 23"/>
                <a:gd name="T14" fmla="*/ 0 w 32"/>
                <a:gd name="T15" fmla="*/ 0 h 23"/>
                <a:gd name="T16" fmla="*/ 3 w 32"/>
                <a:gd name="T17" fmla="*/ 5 h 23"/>
                <a:gd name="T18" fmla="*/ 3 w 32"/>
                <a:gd name="T19" fmla="*/ 5 h 23"/>
                <a:gd name="T20" fmla="*/ 14 w 32"/>
                <a:gd name="T21" fmla="*/ 14 h 23"/>
                <a:gd name="T22" fmla="*/ 14 w 32"/>
                <a:gd name="T23" fmla="*/ 14 h 23"/>
                <a:gd name="T24" fmla="*/ 26 w 32"/>
                <a:gd name="T25" fmla="*/ 20 h 23"/>
                <a:gd name="T26" fmla="*/ 26 w 32"/>
                <a:gd name="T27" fmla="*/ 20 h 23"/>
                <a:gd name="T28" fmla="*/ 31 w 32"/>
                <a:gd name="T29" fmla="*/ 22 h 23"/>
                <a:gd name="T30" fmla="*/ 31 w 32"/>
                <a:gd name="T31" fmla="*/ 22 h 23"/>
                <a:gd name="T32" fmla="*/ 28 w 32"/>
                <a:gd name="T3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3">
                  <a:moveTo>
                    <a:pt x="28" y="17"/>
                  </a:moveTo>
                  <a:lnTo>
                    <a:pt x="28" y="17"/>
                  </a:lnTo>
                  <a:lnTo>
                    <a:pt x="17" y="8"/>
                  </a:lnTo>
                  <a:lnTo>
                    <a:pt x="17" y="8"/>
                  </a:lnTo>
                  <a:lnTo>
                    <a:pt x="5" y="3"/>
                  </a:lnTo>
                  <a:lnTo>
                    <a:pt x="5" y="3"/>
                  </a:lnTo>
                  <a:lnTo>
                    <a:pt x="0" y="0"/>
                  </a:lnTo>
                  <a:lnTo>
                    <a:pt x="0" y="0"/>
                  </a:lnTo>
                  <a:lnTo>
                    <a:pt x="3" y="5"/>
                  </a:lnTo>
                  <a:lnTo>
                    <a:pt x="3" y="5"/>
                  </a:lnTo>
                  <a:lnTo>
                    <a:pt x="14" y="14"/>
                  </a:lnTo>
                  <a:lnTo>
                    <a:pt x="14" y="14"/>
                  </a:lnTo>
                  <a:lnTo>
                    <a:pt x="26" y="20"/>
                  </a:lnTo>
                  <a:lnTo>
                    <a:pt x="26" y="20"/>
                  </a:lnTo>
                  <a:lnTo>
                    <a:pt x="31" y="22"/>
                  </a:lnTo>
                  <a:lnTo>
                    <a:pt x="31" y="22"/>
                  </a:lnTo>
                  <a:lnTo>
                    <a:pt x="28"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140"/>
            <p:cNvSpPr>
              <a:spLocks noChangeArrowheads="1"/>
            </p:cNvSpPr>
            <p:nvPr/>
          </p:nvSpPr>
          <p:spPr bwMode="auto">
            <a:xfrm>
              <a:off x="9280525" y="2479675"/>
              <a:ext cx="11113" cy="7938"/>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3 h 21"/>
                <a:gd name="T18" fmla="*/ 3 w 32"/>
                <a:gd name="T19" fmla="*/ 3 h 21"/>
                <a:gd name="T20" fmla="*/ 14 w 32"/>
                <a:gd name="T21" fmla="*/ 11 h 21"/>
                <a:gd name="T22" fmla="*/ 14 w 32"/>
                <a:gd name="T23" fmla="*/ 11 h 21"/>
                <a:gd name="T24" fmla="*/ 26 w 32"/>
                <a:gd name="T25" fmla="*/ 17 h 21"/>
                <a:gd name="T26" fmla="*/ 26 w 32"/>
                <a:gd name="T27" fmla="*/ 17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3"/>
                  </a:lnTo>
                  <a:lnTo>
                    <a:pt x="3" y="3"/>
                  </a:lnTo>
                  <a:lnTo>
                    <a:pt x="14" y="11"/>
                  </a:lnTo>
                  <a:lnTo>
                    <a:pt x="14" y="11"/>
                  </a:lnTo>
                  <a:lnTo>
                    <a:pt x="26" y="17"/>
                  </a:lnTo>
                  <a:lnTo>
                    <a:pt x="26" y="17"/>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141"/>
            <p:cNvSpPr>
              <a:spLocks noChangeArrowheads="1"/>
            </p:cNvSpPr>
            <p:nvPr/>
          </p:nvSpPr>
          <p:spPr bwMode="auto">
            <a:xfrm>
              <a:off x="9280525" y="2493963"/>
              <a:ext cx="11113" cy="7937"/>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6 h 21"/>
                <a:gd name="T18" fmla="*/ 3 w 32"/>
                <a:gd name="T19" fmla="*/ 6 h 21"/>
                <a:gd name="T20" fmla="*/ 14 w 32"/>
                <a:gd name="T21" fmla="*/ 14 h 21"/>
                <a:gd name="T22" fmla="*/ 14 w 32"/>
                <a:gd name="T23" fmla="*/ 14 h 21"/>
                <a:gd name="T24" fmla="*/ 26 w 32"/>
                <a:gd name="T25" fmla="*/ 20 h 21"/>
                <a:gd name="T26" fmla="*/ 26 w 32"/>
                <a:gd name="T27" fmla="*/ 20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142"/>
            <p:cNvSpPr>
              <a:spLocks noChangeArrowheads="1"/>
            </p:cNvSpPr>
            <p:nvPr/>
          </p:nvSpPr>
          <p:spPr bwMode="auto">
            <a:xfrm>
              <a:off x="9280525" y="2514600"/>
              <a:ext cx="11113" cy="7938"/>
            </a:xfrm>
            <a:custGeom>
              <a:avLst/>
              <a:gdLst>
                <a:gd name="T0" fmla="*/ 28 w 32"/>
                <a:gd name="T1" fmla="*/ 14 h 21"/>
                <a:gd name="T2" fmla="*/ 28 w 32"/>
                <a:gd name="T3" fmla="*/ 14 h 21"/>
                <a:gd name="T4" fmla="*/ 17 w 32"/>
                <a:gd name="T5" fmla="*/ 6 h 21"/>
                <a:gd name="T6" fmla="*/ 17 w 32"/>
                <a:gd name="T7" fmla="*/ 6 h 21"/>
                <a:gd name="T8" fmla="*/ 5 w 32"/>
                <a:gd name="T9" fmla="*/ 0 h 21"/>
                <a:gd name="T10" fmla="*/ 5 w 32"/>
                <a:gd name="T11" fmla="*/ 0 h 21"/>
                <a:gd name="T12" fmla="*/ 0 w 32"/>
                <a:gd name="T13" fmla="*/ 0 h 21"/>
                <a:gd name="T14" fmla="*/ 0 w 32"/>
                <a:gd name="T15" fmla="*/ 0 h 21"/>
                <a:gd name="T16" fmla="*/ 3 w 32"/>
                <a:gd name="T17" fmla="*/ 6 h 21"/>
                <a:gd name="T18" fmla="*/ 3 w 32"/>
                <a:gd name="T19" fmla="*/ 6 h 21"/>
                <a:gd name="T20" fmla="*/ 14 w 32"/>
                <a:gd name="T21" fmla="*/ 14 h 21"/>
                <a:gd name="T22" fmla="*/ 14 w 32"/>
                <a:gd name="T23" fmla="*/ 14 h 21"/>
                <a:gd name="T24" fmla="*/ 26 w 32"/>
                <a:gd name="T25" fmla="*/ 20 h 21"/>
                <a:gd name="T26" fmla="*/ 26 w 32"/>
                <a:gd name="T27" fmla="*/ 20 h 21"/>
                <a:gd name="T28" fmla="*/ 31 w 32"/>
                <a:gd name="T29" fmla="*/ 20 h 21"/>
                <a:gd name="T30" fmla="*/ 31 w 32"/>
                <a:gd name="T31" fmla="*/ 20 h 21"/>
                <a:gd name="T32" fmla="*/ 28 w 32"/>
                <a:gd name="T3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28" y="14"/>
                  </a:moveTo>
                  <a:lnTo>
                    <a:pt x="28" y="14"/>
                  </a:lnTo>
                  <a:lnTo>
                    <a:pt x="17" y="6"/>
                  </a:ln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143"/>
            <p:cNvSpPr>
              <a:spLocks noChangeArrowheads="1"/>
            </p:cNvSpPr>
            <p:nvPr/>
          </p:nvSpPr>
          <p:spPr bwMode="auto">
            <a:xfrm>
              <a:off x="9280525" y="2528888"/>
              <a:ext cx="11113" cy="7937"/>
            </a:xfrm>
            <a:custGeom>
              <a:avLst/>
              <a:gdLst>
                <a:gd name="T0" fmla="*/ 28 w 32"/>
                <a:gd name="T1" fmla="*/ 18 h 24"/>
                <a:gd name="T2" fmla="*/ 28 w 32"/>
                <a:gd name="T3" fmla="*/ 18 h 24"/>
                <a:gd name="T4" fmla="*/ 17 w 32"/>
                <a:gd name="T5" fmla="*/ 9 h 24"/>
                <a:gd name="T6" fmla="*/ 17 w 32"/>
                <a:gd name="T7" fmla="*/ 9 h 24"/>
                <a:gd name="T8" fmla="*/ 5 w 32"/>
                <a:gd name="T9" fmla="*/ 3 h 24"/>
                <a:gd name="T10" fmla="*/ 5 w 32"/>
                <a:gd name="T11" fmla="*/ 3 h 24"/>
                <a:gd name="T12" fmla="*/ 0 w 32"/>
                <a:gd name="T13" fmla="*/ 0 h 24"/>
                <a:gd name="T14" fmla="*/ 0 w 32"/>
                <a:gd name="T15" fmla="*/ 0 h 24"/>
                <a:gd name="T16" fmla="*/ 3 w 32"/>
                <a:gd name="T17" fmla="*/ 6 h 24"/>
                <a:gd name="T18" fmla="*/ 3 w 32"/>
                <a:gd name="T19" fmla="*/ 6 h 24"/>
                <a:gd name="T20" fmla="*/ 14 w 32"/>
                <a:gd name="T21" fmla="*/ 15 h 24"/>
                <a:gd name="T22" fmla="*/ 14 w 32"/>
                <a:gd name="T23" fmla="*/ 15 h 24"/>
                <a:gd name="T24" fmla="*/ 26 w 32"/>
                <a:gd name="T25" fmla="*/ 21 h 24"/>
                <a:gd name="T26" fmla="*/ 26 w 32"/>
                <a:gd name="T27" fmla="*/ 21 h 24"/>
                <a:gd name="T28" fmla="*/ 31 w 32"/>
                <a:gd name="T29" fmla="*/ 23 h 24"/>
                <a:gd name="T30" fmla="*/ 31 w 32"/>
                <a:gd name="T31" fmla="*/ 23 h 24"/>
                <a:gd name="T32" fmla="*/ 28 w 32"/>
                <a:gd name="T3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4">
                  <a:moveTo>
                    <a:pt x="28" y="18"/>
                  </a:moveTo>
                  <a:lnTo>
                    <a:pt x="28" y="18"/>
                  </a:lnTo>
                  <a:lnTo>
                    <a:pt x="17" y="9"/>
                  </a:lnTo>
                  <a:lnTo>
                    <a:pt x="17" y="9"/>
                  </a:lnTo>
                  <a:lnTo>
                    <a:pt x="5" y="3"/>
                  </a:lnTo>
                  <a:lnTo>
                    <a:pt x="5" y="3"/>
                  </a:lnTo>
                  <a:lnTo>
                    <a:pt x="0" y="0"/>
                  </a:lnTo>
                  <a:lnTo>
                    <a:pt x="0" y="0"/>
                  </a:lnTo>
                  <a:lnTo>
                    <a:pt x="3" y="6"/>
                  </a:lnTo>
                  <a:lnTo>
                    <a:pt x="3" y="6"/>
                  </a:lnTo>
                  <a:lnTo>
                    <a:pt x="14" y="15"/>
                  </a:lnTo>
                  <a:lnTo>
                    <a:pt x="14" y="15"/>
                  </a:lnTo>
                  <a:lnTo>
                    <a:pt x="26" y="21"/>
                  </a:lnTo>
                  <a:lnTo>
                    <a:pt x="26" y="21"/>
                  </a:lnTo>
                  <a:lnTo>
                    <a:pt x="31" y="23"/>
                  </a:lnTo>
                  <a:lnTo>
                    <a:pt x="31" y="23"/>
                  </a:lnTo>
                  <a:lnTo>
                    <a:pt x="28"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144"/>
            <p:cNvSpPr>
              <a:spLocks noChangeArrowheads="1"/>
            </p:cNvSpPr>
            <p:nvPr/>
          </p:nvSpPr>
          <p:spPr bwMode="auto">
            <a:xfrm>
              <a:off x="9280525" y="2541588"/>
              <a:ext cx="11113" cy="7937"/>
            </a:xfrm>
            <a:custGeom>
              <a:avLst/>
              <a:gdLst>
                <a:gd name="T0" fmla="*/ 28 w 32"/>
                <a:gd name="T1" fmla="*/ 17 h 24"/>
                <a:gd name="T2" fmla="*/ 28 w 32"/>
                <a:gd name="T3" fmla="*/ 17 h 24"/>
                <a:gd name="T4" fmla="*/ 17 w 32"/>
                <a:gd name="T5" fmla="*/ 8 h 24"/>
                <a:gd name="T6" fmla="*/ 17 w 32"/>
                <a:gd name="T7" fmla="*/ 8 h 24"/>
                <a:gd name="T8" fmla="*/ 5 w 32"/>
                <a:gd name="T9" fmla="*/ 2 h 24"/>
                <a:gd name="T10" fmla="*/ 5 w 32"/>
                <a:gd name="T11" fmla="*/ 2 h 24"/>
                <a:gd name="T12" fmla="*/ 0 w 32"/>
                <a:gd name="T13" fmla="*/ 0 h 24"/>
                <a:gd name="T14" fmla="*/ 0 w 32"/>
                <a:gd name="T15" fmla="*/ 0 h 24"/>
                <a:gd name="T16" fmla="*/ 3 w 32"/>
                <a:gd name="T17" fmla="*/ 5 h 24"/>
                <a:gd name="T18" fmla="*/ 3 w 32"/>
                <a:gd name="T19" fmla="*/ 5 h 24"/>
                <a:gd name="T20" fmla="*/ 14 w 32"/>
                <a:gd name="T21" fmla="*/ 14 h 24"/>
                <a:gd name="T22" fmla="*/ 14 w 32"/>
                <a:gd name="T23" fmla="*/ 14 h 24"/>
                <a:gd name="T24" fmla="*/ 26 w 32"/>
                <a:gd name="T25" fmla="*/ 20 h 24"/>
                <a:gd name="T26" fmla="*/ 26 w 32"/>
                <a:gd name="T27" fmla="*/ 20 h 24"/>
                <a:gd name="T28" fmla="*/ 31 w 32"/>
                <a:gd name="T29" fmla="*/ 23 h 24"/>
                <a:gd name="T30" fmla="*/ 31 w 32"/>
                <a:gd name="T31" fmla="*/ 23 h 24"/>
                <a:gd name="T32" fmla="*/ 28 w 32"/>
                <a:gd name="T3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4">
                  <a:moveTo>
                    <a:pt x="28" y="17"/>
                  </a:moveTo>
                  <a:lnTo>
                    <a:pt x="28" y="17"/>
                  </a:lnTo>
                  <a:lnTo>
                    <a:pt x="17" y="8"/>
                  </a:lnTo>
                  <a:lnTo>
                    <a:pt x="17" y="8"/>
                  </a:lnTo>
                  <a:lnTo>
                    <a:pt x="5" y="2"/>
                  </a:lnTo>
                  <a:lnTo>
                    <a:pt x="5" y="2"/>
                  </a:lnTo>
                  <a:lnTo>
                    <a:pt x="0" y="0"/>
                  </a:lnTo>
                  <a:lnTo>
                    <a:pt x="0" y="0"/>
                  </a:lnTo>
                  <a:lnTo>
                    <a:pt x="3" y="5"/>
                  </a:lnTo>
                  <a:lnTo>
                    <a:pt x="3" y="5"/>
                  </a:lnTo>
                  <a:lnTo>
                    <a:pt x="14" y="14"/>
                  </a:lnTo>
                  <a:lnTo>
                    <a:pt x="14" y="14"/>
                  </a:lnTo>
                  <a:lnTo>
                    <a:pt x="26" y="20"/>
                  </a:lnTo>
                  <a:lnTo>
                    <a:pt x="26" y="20"/>
                  </a:lnTo>
                  <a:lnTo>
                    <a:pt x="31" y="23"/>
                  </a:lnTo>
                  <a:lnTo>
                    <a:pt x="31" y="23"/>
                  </a:lnTo>
                  <a:lnTo>
                    <a:pt x="28" y="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145"/>
            <p:cNvSpPr>
              <a:spLocks noChangeArrowheads="1"/>
            </p:cNvSpPr>
            <p:nvPr/>
          </p:nvSpPr>
          <p:spPr bwMode="auto">
            <a:xfrm>
              <a:off x="9280525" y="2555875"/>
              <a:ext cx="11113" cy="7938"/>
            </a:xfrm>
            <a:custGeom>
              <a:avLst/>
              <a:gdLst>
                <a:gd name="T0" fmla="*/ 17 w 32"/>
                <a:gd name="T1" fmla="*/ 6 h 21"/>
                <a:gd name="T2" fmla="*/ 17 w 32"/>
                <a:gd name="T3" fmla="*/ 6 h 21"/>
                <a:gd name="T4" fmla="*/ 5 w 32"/>
                <a:gd name="T5" fmla="*/ 0 h 21"/>
                <a:gd name="T6" fmla="*/ 5 w 32"/>
                <a:gd name="T7" fmla="*/ 0 h 21"/>
                <a:gd name="T8" fmla="*/ 0 w 32"/>
                <a:gd name="T9" fmla="*/ 0 h 21"/>
                <a:gd name="T10" fmla="*/ 0 w 32"/>
                <a:gd name="T11" fmla="*/ 0 h 21"/>
                <a:gd name="T12" fmla="*/ 3 w 32"/>
                <a:gd name="T13" fmla="*/ 6 h 21"/>
                <a:gd name="T14" fmla="*/ 3 w 32"/>
                <a:gd name="T15" fmla="*/ 6 h 21"/>
                <a:gd name="T16" fmla="*/ 14 w 32"/>
                <a:gd name="T17" fmla="*/ 14 h 21"/>
                <a:gd name="T18" fmla="*/ 14 w 32"/>
                <a:gd name="T19" fmla="*/ 14 h 21"/>
                <a:gd name="T20" fmla="*/ 26 w 32"/>
                <a:gd name="T21" fmla="*/ 20 h 21"/>
                <a:gd name="T22" fmla="*/ 26 w 32"/>
                <a:gd name="T23" fmla="*/ 20 h 21"/>
                <a:gd name="T24" fmla="*/ 31 w 32"/>
                <a:gd name="T25" fmla="*/ 20 h 21"/>
                <a:gd name="T26" fmla="*/ 31 w 32"/>
                <a:gd name="T27" fmla="*/ 20 h 21"/>
                <a:gd name="T28" fmla="*/ 28 w 32"/>
                <a:gd name="T29" fmla="*/ 14 h 21"/>
                <a:gd name="T30" fmla="*/ 28 w 32"/>
                <a:gd name="T31" fmla="*/ 14 h 21"/>
                <a:gd name="T32" fmla="*/ 17 w 32"/>
                <a:gd name="T3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1">
                  <a:moveTo>
                    <a:pt x="17" y="6"/>
                  </a:moveTo>
                  <a:lnTo>
                    <a:pt x="17" y="6"/>
                  </a:lnTo>
                  <a:lnTo>
                    <a:pt x="5" y="0"/>
                  </a:lnTo>
                  <a:lnTo>
                    <a:pt x="5" y="0"/>
                  </a:lnTo>
                  <a:lnTo>
                    <a:pt x="0" y="0"/>
                  </a:lnTo>
                  <a:lnTo>
                    <a:pt x="0" y="0"/>
                  </a:lnTo>
                  <a:lnTo>
                    <a:pt x="3" y="6"/>
                  </a:lnTo>
                  <a:lnTo>
                    <a:pt x="3" y="6"/>
                  </a:lnTo>
                  <a:lnTo>
                    <a:pt x="14" y="14"/>
                  </a:lnTo>
                  <a:lnTo>
                    <a:pt x="14" y="14"/>
                  </a:lnTo>
                  <a:lnTo>
                    <a:pt x="26" y="20"/>
                  </a:lnTo>
                  <a:lnTo>
                    <a:pt x="26" y="20"/>
                  </a:lnTo>
                  <a:lnTo>
                    <a:pt x="31" y="20"/>
                  </a:lnTo>
                  <a:lnTo>
                    <a:pt x="31" y="20"/>
                  </a:lnTo>
                  <a:lnTo>
                    <a:pt x="28" y="14"/>
                  </a:lnTo>
                  <a:lnTo>
                    <a:pt x="28" y="14"/>
                  </a:lnTo>
                  <a:lnTo>
                    <a:pt x="17"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146"/>
            <p:cNvSpPr>
              <a:spLocks noChangeArrowheads="1"/>
            </p:cNvSpPr>
            <p:nvPr/>
          </p:nvSpPr>
          <p:spPr bwMode="auto">
            <a:xfrm>
              <a:off x="8956675" y="2576513"/>
              <a:ext cx="128588" cy="90487"/>
            </a:xfrm>
            <a:custGeom>
              <a:avLst/>
              <a:gdLst>
                <a:gd name="T0" fmla="*/ 0 w 358"/>
                <a:gd name="T1" fmla="*/ 12 h 250"/>
                <a:gd name="T2" fmla="*/ 0 w 358"/>
                <a:gd name="T3" fmla="*/ 12 h 250"/>
                <a:gd name="T4" fmla="*/ 5 w 358"/>
                <a:gd name="T5" fmla="*/ 112 h 250"/>
                <a:gd name="T6" fmla="*/ 5 w 358"/>
                <a:gd name="T7" fmla="*/ 112 h 250"/>
                <a:gd name="T8" fmla="*/ 11 w 358"/>
                <a:gd name="T9" fmla="*/ 20 h 250"/>
                <a:gd name="T10" fmla="*/ 11 w 358"/>
                <a:gd name="T11" fmla="*/ 20 h 250"/>
                <a:gd name="T12" fmla="*/ 88 w 358"/>
                <a:gd name="T13" fmla="*/ 77 h 250"/>
                <a:gd name="T14" fmla="*/ 134 w 358"/>
                <a:gd name="T15" fmla="*/ 106 h 250"/>
                <a:gd name="T16" fmla="*/ 177 w 358"/>
                <a:gd name="T17" fmla="*/ 138 h 250"/>
                <a:gd name="T18" fmla="*/ 223 w 358"/>
                <a:gd name="T19" fmla="*/ 166 h 250"/>
                <a:gd name="T20" fmla="*/ 266 w 358"/>
                <a:gd name="T21" fmla="*/ 195 h 250"/>
                <a:gd name="T22" fmla="*/ 266 w 358"/>
                <a:gd name="T23" fmla="*/ 195 h 250"/>
                <a:gd name="T24" fmla="*/ 357 w 358"/>
                <a:gd name="T25" fmla="*/ 249 h 250"/>
                <a:gd name="T26" fmla="*/ 357 w 358"/>
                <a:gd name="T27" fmla="*/ 249 h 250"/>
                <a:gd name="T28" fmla="*/ 272 w 358"/>
                <a:gd name="T29" fmla="*/ 183 h 250"/>
                <a:gd name="T30" fmla="*/ 229 w 358"/>
                <a:gd name="T31" fmla="*/ 155 h 250"/>
                <a:gd name="T32" fmla="*/ 186 w 358"/>
                <a:gd name="T33" fmla="*/ 123 h 250"/>
                <a:gd name="T34" fmla="*/ 143 w 358"/>
                <a:gd name="T35" fmla="*/ 94 h 250"/>
                <a:gd name="T36" fmla="*/ 97 w 358"/>
                <a:gd name="T37" fmla="*/ 63 h 250"/>
                <a:gd name="T38" fmla="*/ 97 w 358"/>
                <a:gd name="T39" fmla="*/ 63 h 250"/>
                <a:gd name="T40" fmla="*/ 8 w 358"/>
                <a:gd name="T41" fmla="*/ 6 h 250"/>
                <a:gd name="T42" fmla="*/ 0 w 358"/>
                <a:gd name="T43" fmla="*/ 0 h 250"/>
                <a:gd name="T44" fmla="*/ 0 w 358"/>
                <a:gd name="T45"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8" h="250">
                  <a:moveTo>
                    <a:pt x="0" y="12"/>
                  </a:moveTo>
                  <a:lnTo>
                    <a:pt x="0" y="12"/>
                  </a:lnTo>
                  <a:lnTo>
                    <a:pt x="5" y="112"/>
                  </a:lnTo>
                  <a:lnTo>
                    <a:pt x="5" y="112"/>
                  </a:lnTo>
                  <a:lnTo>
                    <a:pt x="11" y="20"/>
                  </a:lnTo>
                  <a:lnTo>
                    <a:pt x="11" y="20"/>
                  </a:lnTo>
                  <a:lnTo>
                    <a:pt x="88" y="77"/>
                  </a:lnTo>
                  <a:lnTo>
                    <a:pt x="134" y="106"/>
                  </a:lnTo>
                  <a:lnTo>
                    <a:pt x="177" y="138"/>
                  </a:lnTo>
                  <a:lnTo>
                    <a:pt x="223" y="166"/>
                  </a:lnTo>
                  <a:lnTo>
                    <a:pt x="266" y="195"/>
                  </a:lnTo>
                  <a:lnTo>
                    <a:pt x="266" y="195"/>
                  </a:lnTo>
                  <a:lnTo>
                    <a:pt x="357" y="249"/>
                  </a:lnTo>
                  <a:lnTo>
                    <a:pt x="357" y="249"/>
                  </a:lnTo>
                  <a:lnTo>
                    <a:pt x="272" y="183"/>
                  </a:lnTo>
                  <a:lnTo>
                    <a:pt x="229" y="155"/>
                  </a:lnTo>
                  <a:lnTo>
                    <a:pt x="186" y="123"/>
                  </a:lnTo>
                  <a:lnTo>
                    <a:pt x="143" y="94"/>
                  </a:lnTo>
                  <a:lnTo>
                    <a:pt x="97" y="63"/>
                  </a:lnTo>
                  <a:lnTo>
                    <a:pt x="97" y="63"/>
                  </a:lnTo>
                  <a:lnTo>
                    <a:pt x="8" y="6"/>
                  </a:lnTo>
                  <a:lnTo>
                    <a:pt x="0" y="0"/>
                  </a:lnTo>
                  <a:lnTo>
                    <a:pt x="0" y="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147"/>
            <p:cNvSpPr>
              <a:spLocks noChangeArrowheads="1"/>
            </p:cNvSpPr>
            <p:nvPr/>
          </p:nvSpPr>
          <p:spPr bwMode="auto">
            <a:xfrm>
              <a:off x="9159875" y="2717800"/>
              <a:ext cx="165100" cy="146050"/>
            </a:xfrm>
            <a:custGeom>
              <a:avLst/>
              <a:gdLst>
                <a:gd name="T0" fmla="*/ 343 w 459"/>
                <a:gd name="T1" fmla="*/ 220 h 404"/>
                <a:gd name="T2" fmla="*/ 286 w 459"/>
                <a:gd name="T3" fmla="*/ 183 h 404"/>
                <a:gd name="T4" fmla="*/ 286 w 459"/>
                <a:gd name="T5" fmla="*/ 183 h 404"/>
                <a:gd name="T6" fmla="*/ 232 w 459"/>
                <a:gd name="T7" fmla="*/ 143 h 404"/>
                <a:gd name="T8" fmla="*/ 232 w 459"/>
                <a:gd name="T9" fmla="*/ 143 h 404"/>
                <a:gd name="T10" fmla="*/ 175 w 459"/>
                <a:gd name="T11" fmla="*/ 105 h 404"/>
                <a:gd name="T12" fmla="*/ 175 w 459"/>
                <a:gd name="T13" fmla="*/ 105 h 404"/>
                <a:gd name="T14" fmla="*/ 117 w 459"/>
                <a:gd name="T15" fmla="*/ 71 h 404"/>
                <a:gd name="T16" fmla="*/ 89 w 459"/>
                <a:gd name="T17" fmla="*/ 51 h 404"/>
                <a:gd name="T18" fmla="*/ 89 w 459"/>
                <a:gd name="T19" fmla="*/ 51 h 404"/>
                <a:gd name="T20" fmla="*/ 60 w 459"/>
                <a:gd name="T21" fmla="*/ 34 h 404"/>
                <a:gd name="T22" fmla="*/ 60 w 459"/>
                <a:gd name="T23" fmla="*/ 34 h 404"/>
                <a:gd name="T24" fmla="*/ 0 w 459"/>
                <a:gd name="T25" fmla="*/ 0 h 404"/>
                <a:gd name="T26" fmla="*/ 0 w 459"/>
                <a:gd name="T27" fmla="*/ 0 h 404"/>
                <a:gd name="T28" fmla="*/ 54 w 459"/>
                <a:gd name="T29" fmla="*/ 40 h 404"/>
                <a:gd name="T30" fmla="*/ 54 w 459"/>
                <a:gd name="T31" fmla="*/ 40 h 404"/>
                <a:gd name="T32" fmla="*/ 83 w 459"/>
                <a:gd name="T33" fmla="*/ 60 h 404"/>
                <a:gd name="T34" fmla="*/ 112 w 459"/>
                <a:gd name="T35" fmla="*/ 80 h 404"/>
                <a:gd name="T36" fmla="*/ 112 w 459"/>
                <a:gd name="T37" fmla="*/ 80 h 404"/>
                <a:gd name="T38" fmla="*/ 166 w 459"/>
                <a:gd name="T39" fmla="*/ 120 h 404"/>
                <a:gd name="T40" fmla="*/ 166 w 459"/>
                <a:gd name="T41" fmla="*/ 120 h 404"/>
                <a:gd name="T42" fmla="*/ 223 w 459"/>
                <a:gd name="T43" fmla="*/ 157 h 404"/>
                <a:gd name="T44" fmla="*/ 223 w 459"/>
                <a:gd name="T45" fmla="*/ 157 h 404"/>
                <a:gd name="T46" fmla="*/ 278 w 459"/>
                <a:gd name="T47" fmla="*/ 194 h 404"/>
                <a:gd name="T48" fmla="*/ 335 w 459"/>
                <a:gd name="T49" fmla="*/ 234 h 404"/>
                <a:gd name="T50" fmla="*/ 335 w 459"/>
                <a:gd name="T51" fmla="*/ 234 h 404"/>
                <a:gd name="T52" fmla="*/ 447 w 459"/>
                <a:gd name="T53" fmla="*/ 306 h 404"/>
                <a:gd name="T54" fmla="*/ 447 w 459"/>
                <a:gd name="T55" fmla="*/ 306 h 404"/>
                <a:gd name="T56" fmla="*/ 449 w 459"/>
                <a:gd name="T57" fmla="*/ 355 h 404"/>
                <a:gd name="T58" fmla="*/ 449 w 459"/>
                <a:gd name="T59" fmla="*/ 355 h 404"/>
                <a:gd name="T60" fmla="*/ 452 w 459"/>
                <a:gd name="T61" fmla="*/ 403 h 404"/>
                <a:gd name="T62" fmla="*/ 452 w 459"/>
                <a:gd name="T63" fmla="*/ 403 h 404"/>
                <a:gd name="T64" fmla="*/ 455 w 459"/>
                <a:gd name="T65" fmla="*/ 355 h 404"/>
                <a:gd name="T66" fmla="*/ 455 w 459"/>
                <a:gd name="T67" fmla="*/ 355 h 404"/>
                <a:gd name="T68" fmla="*/ 458 w 459"/>
                <a:gd name="T69" fmla="*/ 303 h 404"/>
                <a:gd name="T70" fmla="*/ 458 w 459"/>
                <a:gd name="T71" fmla="*/ 300 h 404"/>
                <a:gd name="T72" fmla="*/ 455 w 459"/>
                <a:gd name="T73" fmla="*/ 300 h 404"/>
                <a:gd name="T74" fmla="*/ 455 w 459"/>
                <a:gd name="T75" fmla="*/ 300 h 404"/>
                <a:gd name="T76" fmla="*/ 343 w 459"/>
                <a:gd name="T77" fmla="*/ 22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404">
                  <a:moveTo>
                    <a:pt x="343" y="220"/>
                  </a:moveTo>
                  <a:lnTo>
                    <a:pt x="286" y="183"/>
                  </a:lnTo>
                  <a:lnTo>
                    <a:pt x="286" y="183"/>
                  </a:lnTo>
                  <a:lnTo>
                    <a:pt x="232" y="143"/>
                  </a:lnTo>
                  <a:lnTo>
                    <a:pt x="232" y="143"/>
                  </a:lnTo>
                  <a:lnTo>
                    <a:pt x="175" y="105"/>
                  </a:lnTo>
                  <a:lnTo>
                    <a:pt x="175" y="105"/>
                  </a:lnTo>
                  <a:lnTo>
                    <a:pt x="117" y="71"/>
                  </a:lnTo>
                  <a:lnTo>
                    <a:pt x="89" y="51"/>
                  </a:lnTo>
                  <a:lnTo>
                    <a:pt x="89" y="51"/>
                  </a:lnTo>
                  <a:lnTo>
                    <a:pt x="60" y="34"/>
                  </a:lnTo>
                  <a:lnTo>
                    <a:pt x="60" y="34"/>
                  </a:lnTo>
                  <a:lnTo>
                    <a:pt x="0" y="0"/>
                  </a:lnTo>
                  <a:lnTo>
                    <a:pt x="0" y="0"/>
                  </a:lnTo>
                  <a:lnTo>
                    <a:pt x="54" y="40"/>
                  </a:lnTo>
                  <a:lnTo>
                    <a:pt x="54" y="40"/>
                  </a:lnTo>
                  <a:lnTo>
                    <a:pt x="83" y="60"/>
                  </a:lnTo>
                  <a:lnTo>
                    <a:pt x="112" y="80"/>
                  </a:lnTo>
                  <a:lnTo>
                    <a:pt x="112" y="80"/>
                  </a:lnTo>
                  <a:lnTo>
                    <a:pt x="166" y="120"/>
                  </a:lnTo>
                  <a:lnTo>
                    <a:pt x="166" y="120"/>
                  </a:lnTo>
                  <a:lnTo>
                    <a:pt x="223" y="157"/>
                  </a:lnTo>
                  <a:lnTo>
                    <a:pt x="223" y="157"/>
                  </a:lnTo>
                  <a:lnTo>
                    <a:pt x="278" y="194"/>
                  </a:lnTo>
                  <a:lnTo>
                    <a:pt x="335" y="234"/>
                  </a:lnTo>
                  <a:lnTo>
                    <a:pt x="335" y="234"/>
                  </a:lnTo>
                  <a:lnTo>
                    <a:pt x="447" y="306"/>
                  </a:lnTo>
                  <a:lnTo>
                    <a:pt x="447" y="306"/>
                  </a:lnTo>
                  <a:lnTo>
                    <a:pt x="449" y="355"/>
                  </a:lnTo>
                  <a:lnTo>
                    <a:pt x="449" y="355"/>
                  </a:lnTo>
                  <a:lnTo>
                    <a:pt x="452" y="403"/>
                  </a:lnTo>
                  <a:lnTo>
                    <a:pt x="452" y="403"/>
                  </a:lnTo>
                  <a:lnTo>
                    <a:pt x="455" y="355"/>
                  </a:lnTo>
                  <a:lnTo>
                    <a:pt x="455" y="355"/>
                  </a:lnTo>
                  <a:lnTo>
                    <a:pt x="458" y="303"/>
                  </a:lnTo>
                  <a:lnTo>
                    <a:pt x="458" y="300"/>
                  </a:lnTo>
                  <a:lnTo>
                    <a:pt x="455" y="300"/>
                  </a:lnTo>
                  <a:lnTo>
                    <a:pt x="455" y="300"/>
                  </a:lnTo>
                  <a:lnTo>
                    <a:pt x="343"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148"/>
            <p:cNvSpPr>
              <a:spLocks noChangeArrowheads="1"/>
            </p:cNvSpPr>
            <p:nvPr/>
          </p:nvSpPr>
          <p:spPr bwMode="auto">
            <a:xfrm>
              <a:off x="8956675" y="2535238"/>
              <a:ext cx="366713" cy="284162"/>
            </a:xfrm>
            <a:custGeom>
              <a:avLst/>
              <a:gdLst>
                <a:gd name="T0" fmla="*/ 0 w 1018"/>
                <a:gd name="T1" fmla="*/ 0 h 791"/>
                <a:gd name="T2" fmla="*/ 0 w 1018"/>
                <a:gd name="T3" fmla="*/ 5 h 791"/>
                <a:gd name="T4" fmla="*/ 0 w 1018"/>
                <a:gd name="T5" fmla="*/ 57 h 791"/>
                <a:gd name="T6" fmla="*/ 3 w 1018"/>
                <a:gd name="T7" fmla="*/ 108 h 791"/>
                <a:gd name="T8" fmla="*/ 6 w 1018"/>
                <a:gd name="T9" fmla="*/ 57 h 791"/>
                <a:gd name="T10" fmla="*/ 6 w 1018"/>
                <a:gd name="T11" fmla="*/ 14 h 791"/>
                <a:gd name="T12" fmla="*/ 63 w 1018"/>
                <a:gd name="T13" fmla="*/ 54 h 791"/>
                <a:gd name="T14" fmla="*/ 126 w 1018"/>
                <a:gd name="T15" fmla="*/ 97 h 791"/>
                <a:gd name="T16" fmla="*/ 249 w 1018"/>
                <a:gd name="T17" fmla="*/ 186 h 791"/>
                <a:gd name="T18" fmla="*/ 375 w 1018"/>
                <a:gd name="T19" fmla="*/ 272 h 791"/>
                <a:gd name="T20" fmla="*/ 501 w 1018"/>
                <a:gd name="T21" fmla="*/ 357 h 791"/>
                <a:gd name="T22" fmla="*/ 627 w 1018"/>
                <a:gd name="T23" fmla="*/ 444 h 791"/>
                <a:gd name="T24" fmla="*/ 756 w 1018"/>
                <a:gd name="T25" fmla="*/ 527 h 791"/>
                <a:gd name="T26" fmla="*/ 882 w 1018"/>
                <a:gd name="T27" fmla="*/ 610 h 791"/>
                <a:gd name="T28" fmla="*/ 948 w 1018"/>
                <a:gd name="T29" fmla="*/ 650 h 791"/>
                <a:gd name="T30" fmla="*/ 1011 w 1018"/>
                <a:gd name="T31" fmla="*/ 690 h 791"/>
                <a:gd name="T32" fmla="*/ 1011 w 1018"/>
                <a:gd name="T33" fmla="*/ 739 h 791"/>
                <a:gd name="T34" fmla="*/ 1014 w 1018"/>
                <a:gd name="T35" fmla="*/ 790 h 791"/>
                <a:gd name="T36" fmla="*/ 1017 w 1018"/>
                <a:gd name="T37" fmla="*/ 739 h 791"/>
                <a:gd name="T38" fmla="*/ 1017 w 1018"/>
                <a:gd name="T39" fmla="*/ 687 h 791"/>
                <a:gd name="T40" fmla="*/ 1017 w 1018"/>
                <a:gd name="T41" fmla="*/ 687 h 791"/>
                <a:gd name="T42" fmla="*/ 1017 w 1018"/>
                <a:gd name="T43" fmla="*/ 684 h 791"/>
                <a:gd name="T44" fmla="*/ 954 w 1018"/>
                <a:gd name="T45" fmla="*/ 641 h 791"/>
                <a:gd name="T46" fmla="*/ 891 w 1018"/>
                <a:gd name="T47" fmla="*/ 595 h 791"/>
                <a:gd name="T48" fmla="*/ 768 w 1018"/>
                <a:gd name="T49" fmla="*/ 509 h 791"/>
                <a:gd name="T50" fmla="*/ 642 w 1018"/>
                <a:gd name="T51" fmla="*/ 423 h 791"/>
                <a:gd name="T52" fmla="*/ 516 w 1018"/>
                <a:gd name="T53" fmla="*/ 338 h 791"/>
                <a:gd name="T54" fmla="*/ 390 w 1018"/>
                <a:gd name="T55" fmla="*/ 252 h 791"/>
                <a:gd name="T56" fmla="*/ 261 w 1018"/>
                <a:gd name="T57" fmla="*/ 169 h 791"/>
                <a:gd name="T58" fmla="*/ 135 w 1018"/>
                <a:gd name="T59" fmla="*/ 85 h 791"/>
                <a:gd name="T60" fmla="*/ 69 w 1018"/>
                <a:gd name="T61" fmla="*/ 43 h 791"/>
                <a:gd name="T62" fmla="*/ 6 w 1018"/>
                <a:gd name="T63" fmla="*/ 3 h 791"/>
                <a:gd name="T64" fmla="*/ 0 w 1018"/>
                <a:gd name="T6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8" h="791">
                  <a:moveTo>
                    <a:pt x="0" y="0"/>
                  </a:moveTo>
                  <a:lnTo>
                    <a:pt x="0" y="5"/>
                  </a:lnTo>
                  <a:lnTo>
                    <a:pt x="0" y="57"/>
                  </a:lnTo>
                  <a:lnTo>
                    <a:pt x="3" y="108"/>
                  </a:lnTo>
                  <a:lnTo>
                    <a:pt x="6" y="57"/>
                  </a:lnTo>
                  <a:lnTo>
                    <a:pt x="6" y="14"/>
                  </a:lnTo>
                  <a:lnTo>
                    <a:pt x="63" y="54"/>
                  </a:lnTo>
                  <a:lnTo>
                    <a:pt x="126" y="97"/>
                  </a:lnTo>
                  <a:lnTo>
                    <a:pt x="249" y="186"/>
                  </a:lnTo>
                  <a:lnTo>
                    <a:pt x="375" y="272"/>
                  </a:lnTo>
                  <a:lnTo>
                    <a:pt x="501" y="357"/>
                  </a:lnTo>
                  <a:lnTo>
                    <a:pt x="627" y="444"/>
                  </a:lnTo>
                  <a:lnTo>
                    <a:pt x="756" y="527"/>
                  </a:lnTo>
                  <a:lnTo>
                    <a:pt x="882" y="610"/>
                  </a:lnTo>
                  <a:lnTo>
                    <a:pt x="948" y="650"/>
                  </a:lnTo>
                  <a:lnTo>
                    <a:pt x="1011" y="690"/>
                  </a:lnTo>
                  <a:lnTo>
                    <a:pt x="1011" y="739"/>
                  </a:lnTo>
                  <a:lnTo>
                    <a:pt x="1014" y="790"/>
                  </a:lnTo>
                  <a:lnTo>
                    <a:pt x="1017" y="739"/>
                  </a:lnTo>
                  <a:lnTo>
                    <a:pt x="1017" y="687"/>
                  </a:lnTo>
                  <a:lnTo>
                    <a:pt x="1017" y="687"/>
                  </a:lnTo>
                  <a:lnTo>
                    <a:pt x="1017" y="684"/>
                  </a:lnTo>
                  <a:lnTo>
                    <a:pt x="954" y="641"/>
                  </a:lnTo>
                  <a:lnTo>
                    <a:pt x="891" y="595"/>
                  </a:lnTo>
                  <a:lnTo>
                    <a:pt x="768" y="509"/>
                  </a:lnTo>
                  <a:lnTo>
                    <a:pt x="642" y="423"/>
                  </a:lnTo>
                  <a:lnTo>
                    <a:pt x="516" y="338"/>
                  </a:lnTo>
                  <a:lnTo>
                    <a:pt x="390" y="252"/>
                  </a:lnTo>
                  <a:lnTo>
                    <a:pt x="261" y="169"/>
                  </a:lnTo>
                  <a:lnTo>
                    <a:pt x="135" y="85"/>
                  </a:lnTo>
                  <a:lnTo>
                    <a:pt x="69" y="43"/>
                  </a:lnTo>
                  <a:lnTo>
                    <a:pt x="6" y="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149"/>
            <p:cNvSpPr>
              <a:spLocks noChangeArrowheads="1"/>
            </p:cNvSpPr>
            <p:nvPr/>
          </p:nvSpPr>
          <p:spPr bwMode="auto">
            <a:xfrm>
              <a:off x="8955088" y="2619375"/>
              <a:ext cx="88900" cy="100013"/>
            </a:xfrm>
            <a:custGeom>
              <a:avLst/>
              <a:gdLst>
                <a:gd name="T0" fmla="*/ 157 w 247"/>
                <a:gd name="T1" fmla="*/ 221 h 276"/>
                <a:gd name="T2" fmla="*/ 157 w 247"/>
                <a:gd name="T3" fmla="*/ 221 h 276"/>
                <a:gd name="T4" fmla="*/ 209 w 247"/>
                <a:gd name="T5" fmla="*/ 255 h 276"/>
                <a:gd name="T6" fmla="*/ 209 w 247"/>
                <a:gd name="T7" fmla="*/ 255 h 276"/>
                <a:gd name="T8" fmla="*/ 160 w 247"/>
                <a:gd name="T9" fmla="*/ 218 h 276"/>
                <a:gd name="T10" fmla="*/ 160 w 247"/>
                <a:gd name="T11" fmla="*/ 218 h 276"/>
                <a:gd name="T12" fmla="*/ 111 w 247"/>
                <a:gd name="T13" fmla="*/ 181 h 276"/>
                <a:gd name="T14" fmla="*/ 111 w 247"/>
                <a:gd name="T15" fmla="*/ 181 h 276"/>
                <a:gd name="T16" fmla="*/ 17 w 247"/>
                <a:gd name="T17" fmla="*/ 115 h 276"/>
                <a:gd name="T18" fmla="*/ 17 w 247"/>
                <a:gd name="T19" fmla="*/ 115 h 276"/>
                <a:gd name="T20" fmla="*/ 17 w 247"/>
                <a:gd name="T21" fmla="*/ 32 h 276"/>
                <a:gd name="T22" fmla="*/ 17 w 247"/>
                <a:gd name="T23" fmla="*/ 32 h 276"/>
                <a:gd name="T24" fmla="*/ 63 w 247"/>
                <a:gd name="T25" fmla="*/ 63 h 276"/>
                <a:gd name="T26" fmla="*/ 63 w 247"/>
                <a:gd name="T27" fmla="*/ 63 h 276"/>
                <a:gd name="T28" fmla="*/ 120 w 247"/>
                <a:gd name="T29" fmla="*/ 101 h 276"/>
                <a:gd name="T30" fmla="*/ 120 w 247"/>
                <a:gd name="T31" fmla="*/ 101 h 276"/>
                <a:gd name="T32" fmla="*/ 237 w 247"/>
                <a:gd name="T33" fmla="*/ 175 h 276"/>
                <a:gd name="T34" fmla="*/ 237 w 247"/>
                <a:gd name="T35" fmla="*/ 175 h 276"/>
                <a:gd name="T36" fmla="*/ 237 w 247"/>
                <a:gd name="T37" fmla="*/ 224 h 276"/>
                <a:gd name="T38" fmla="*/ 237 w 247"/>
                <a:gd name="T39" fmla="*/ 224 h 276"/>
                <a:gd name="T40" fmla="*/ 240 w 247"/>
                <a:gd name="T41" fmla="*/ 275 h 276"/>
                <a:gd name="T42" fmla="*/ 240 w 247"/>
                <a:gd name="T43" fmla="*/ 275 h 276"/>
                <a:gd name="T44" fmla="*/ 243 w 247"/>
                <a:gd name="T45" fmla="*/ 224 h 276"/>
                <a:gd name="T46" fmla="*/ 243 w 247"/>
                <a:gd name="T47" fmla="*/ 224 h 276"/>
                <a:gd name="T48" fmla="*/ 246 w 247"/>
                <a:gd name="T49" fmla="*/ 172 h 276"/>
                <a:gd name="T50" fmla="*/ 246 w 247"/>
                <a:gd name="T51" fmla="*/ 172 h 276"/>
                <a:gd name="T52" fmla="*/ 243 w 247"/>
                <a:gd name="T53" fmla="*/ 169 h 276"/>
                <a:gd name="T54" fmla="*/ 243 w 247"/>
                <a:gd name="T55" fmla="*/ 169 h 276"/>
                <a:gd name="T56" fmla="*/ 129 w 247"/>
                <a:gd name="T57" fmla="*/ 89 h 276"/>
                <a:gd name="T58" fmla="*/ 129 w 247"/>
                <a:gd name="T59" fmla="*/ 89 h 276"/>
                <a:gd name="T60" fmla="*/ 71 w 247"/>
                <a:gd name="T61" fmla="*/ 49 h 276"/>
                <a:gd name="T62" fmla="*/ 71 w 247"/>
                <a:gd name="T63" fmla="*/ 49 h 276"/>
                <a:gd name="T64" fmla="*/ 14 w 247"/>
                <a:gd name="T65" fmla="*/ 9 h 276"/>
                <a:gd name="T66" fmla="*/ 0 w 247"/>
                <a:gd name="T67" fmla="*/ 0 h 276"/>
                <a:gd name="T68" fmla="*/ 0 w 247"/>
                <a:gd name="T69" fmla="*/ 18 h 276"/>
                <a:gd name="T70" fmla="*/ 0 w 247"/>
                <a:gd name="T71" fmla="*/ 18 h 276"/>
                <a:gd name="T72" fmla="*/ 0 w 247"/>
                <a:gd name="T73" fmla="*/ 118 h 276"/>
                <a:gd name="T74" fmla="*/ 0 w 247"/>
                <a:gd name="T75" fmla="*/ 123 h 276"/>
                <a:gd name="T76" fmla="*/ 5 w 247"/>
                <a:gd name="T77" fmla="*/ 123 h 276"/>
                <a:gd name="T78" fmla="*/ 5 w 247"/>
                <a:gd name="T79" fmla="*/ 123 h 276"/>
                <a:gd name="T80" fmla="*/ 105 w 247"/>
                <a:gd name="T81" fmla="*/ 189 h 276"/>
                <a:gd name="T82" fmla="*/ 105 w 247"/>
                <a:gd name="T83" fmla="*/ 189 h 276"/>
                <a:gd name="T84" fmla="*/ 157 w 247"/>
                <a:gd name="T85" fmla="*/ 22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276">
                  <a:moveTo>
                    <a:pt x="157" y="221"/>
                  </a:moveTo>
                  <a:lnTo>
                    <a:pt x="157" y="221"/>
                  </a:lnTo>
                  <a:lnTo>
                    <a:pt x="209" y="255"/>
                  </a:lnTo>
                  <a:lnTo>
                    <a:pt x="209" y="255"/>
                  </a:lnTo>
                  <a:lnTo>
                    <a:pt x="160" y="218"/>
                  </a:lnTo>
                  <a:lnTo>
                    <a:pt x="160" y="218"/>
                  </a:lnTo>
                  <a:lnTo>
                    <a:pt x="111" y="181"/>
                  </a:lnTo>
                  <a:lnTo>
                    <a:pt x="111" y="181"/>
                  </a:lnTo>
                  <a:lnTo>
                    <a:pt x="17" y="115"/>
                  </a:lnTo>
                  <a:lnTo>
                    <a:pt x="17" y="115"/>
                  </a:lnTo>
                  <a:lnTo>
                    <a:pt x="17" y="32"/>
                  </a:lnTo>
                  <a:lnTo>
                    <a:pt x="17" y="32"/>
                  </a:lnTo>
                  <a:lnTo>
                    <a:pt x="63" y="63"/>
                  </a:lnTo>
                  <a:lnTo>
                    <a:pt x="63" y="63"/>
                  </a:lnTo>
                  <a:lnTo>
                    <a:pt x="120" y="101"/>
                  </a:lnTo>
                  <a:lnTo>
                    <a:pt x="120" y="101"/>
                  </a:lnTo>
                  <a:lnTo>
                    <a:pt x="237" y="175"/>
                  </a:lnTo>
                  <a:lnTo>
                    <a:pt x="237" y="175"/>
                  </a:lnTo>
                  <a:lnTo>
                    <a:pt x="237" y="224"/>
                  </a:lnTo>
                  <a:lnTo>
                    <a:pt x="237" y="224"/>
                  </a:lnTo>
                  <a:lnTo>
                    <a:pt x="240" y="275"/>
                  </a:lnTo>
                  <a:lnTo>
                    <a:pt x="240" y="275"/>
                  </a:lnTo>
                  <a:lnTo>
                    <a:pt x="243" y="224"/>
                  </a:lnTo>
                  <a:lnTo>
                    <a:pt x="243" y="224"/>
                  </a:lnTo>
                  <a:lnTo>
                    <a:pt x="246" y="172"/>
                  </a:lnTo>
                  <a:lnTo>
                    <a:pt x="246" y="172"/>
                  </a:lnTo>
                  <a:lnTo>
                    <a:pt x="243" y="169"/>
                  </a:lnTo>
                  <a:lnTo>
                    <a:pt x="243" y="169"/>
                  </a:lnTo>
                  <a:lnTo>
                    <a:pt x="129" y="89"/>
                  </a:lnTo>
                  <a:lnTo>
                    <a:pt x="129" y="89"/>
                  </a:lnTo>
                  <a:lnTo>
                    <a:pt x="71" y="49"/>
                  </a:lnTo>
                  <a:lnTo>
                    <a:pt x="71" y="49"/>
                  </a:lnTo>
                  <a:lnTo>
                    <a:pt x="14" y="9"/>
                  </a:lnTo>
                  <a:lnTo>
                    <a:pt x="0" y="0"/>
                  </a:lnTo>
                  <a:lnTo>
                    <a:pt x="0" y="18"/>
                  </a:lnTo>
                  <a:lnTo>
                    <a:pt x="0" y="18"/>
                  </a:lnTo>
                  <a:lnTo>
                    <a:pt x="0" y="118"/>
                  </a:lnTo>
                  <a:lnTo>
                    <a:pt x="0" y="123"/>
                  </a:lnTo>
                  <a:lnTo>
                    <a:pt x="5" y="123"/>
                  </a:lnTo>
                  <a:lnTo>
                    <a:pt x="5" y="123"/>
                  </a:lnTo>
                  <a:lnTo>
                    <a:pt x="105" y="189"/>
                  </a:lnTo>
                  <a:lnTo>
                    <a:pt x="105" y="189"/>
                  </a:lnTo>
                  <a:lnTo>
                    <a:pt x="157" y="2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150"/>
            <p:cNvSpPr>
              <a:spLocks noChangeArrowheads="1"/>
            </p:cNvSpPr>
            <p:nvPr/>
          </p:nvSpPr>
          <p:spPr bwMode="auto">
            <a:xfrm>
              <a:off x="9144000" y="2747963"/>
              <a:ext cx="85725" cy="96837"/>
            </a:xfrm>
            <a:custGeom>
              <a:avLst/>
              <a:gdLst>
                <a:gd name="T0" fmla="*/ 0 w 238"/>
                <a:gd name="T1" fmla="*/ 60 h 267"/>
                <a:gd name="T2" fmla="*/ 0 w 238"/>
                <a:gd name="T3" fmla="*/ 108 h 267"/>
                <a:gd name="T4" fmla="*/ 0 w 238"/>
                <a:gd name="T5" fmla="*/ 111 h 267"/>
                <a:gd name="T6" fmla="*/ 3 w 238"/>
                <a:gd name="T7" fmla="*/ 111 h 267"/>
                <a:gd name="T8" fmla="*/ 3 w 238"/>
                <a:gd name="T9" fmla="*/ 111 h 267"/>
                <a:gd name="T10" fmla="*/ 54 w 238"/>
                <a:gd name="T11" fmla="*/ 146 h 267"/>
                <a:gd name="T12" fmla="*/ 54 w 238"/>
                <a:gd name="T13" fmla="*/ 146 h 267"/>
                <a:gd name="T14" fmla="*/ 106 w 238"/>
                <a:gd name="T15" fmla="*/ 180 h 267"/>
                <a:gd name="T16" fmla="*/ 106 w 238"/>
                <a:gd name="T17" fmla="*/ 180 h 267"/>
                <a:gd name="T18" fmla="*/ 57 w 238"/>
                <a:gd name="T19" fmla="*/ 143 h 267"/>
                <a:gd name="T20" fmla="*/ 57 w 238"/>
                <a:gd name="T21" fmla="*/ 143 h 267"/>
                <a:gd name="T22" fmla="*/ 6 w 238"/>
                <a:gd name="T23" fmla="*/ 108 h 267"/>
                <a:gd name="T24" fmla="*/ 6 w 238"/>
                <a:gd name="T25" fmla="*/ 60 h 267"/>
                <a:gd name="T26" fmla="*/ 6 w 238"/>
                <a:gd name="T27" fmla="*/ 14 h 267"/>
                <a:gd name="T28" fmla="*/ 60 w 238"/>
                <a:gd name="T29" fmla="*/ 51 h 267"/>
                <a:gd name="T30" fmla="*/ 117 w 238"/>
                <a:gd name="T31" fmla="*/ 88 h 267"/>
                <a:gd name="T32" fmla="*/ 174 w 238"/>
                <a:gd name="T33" fmla="*/ 128 h 267"/>
                <a:gd name="T34" fmla="*/ 235 w 238"/>
                <a:gd name="T35" fmla="*/ 165 h 267"/>
                <a:gd name="T36" fmla="*/ 235 w 238"/>
                <a:gd name="T37" fmla="*/ 165 h 267"/>
                <a:gd name="T38" fmla="*/ 235 w 238"/>
                <a:gd name="T39" fmla="*/ 214 h 267"/>
                <a:gd name="T40" fmla="*/ 235 w 238"/>
                <a:gd name="T41" fmla="*/ 266 h 267"/>
                <a:gd name="T42" fmla="*/ 237 w 238"/>
                <a:gd name="T43" fmla="*/ 214 h 267"/>
                <a:gd name="T44" fmla="*/ 237 w 238"/>
                <a:gd name="T45" fmla="*/ 214 h 267"/>
                <a:gd name="T46" fmla="*/ 237 w 238"/>
                <a:gd name="T47" fmla="*/ 165 h 267"/>
                <a:gd name="T48" fmla="*/ 237 w 238"/>
                <a:gd name="T49" fmla="*/ 163 h 267"/>
                <a:gd name="T50" fmla="*/ 237 w 238"/>
                <a:gd name="T51" fmla="*/ 163 h 267"/>
                <a:gd name="T52" fmla="*/ 180 w 238"/>
                <a:gd name="T53" fmla="*/ 123 h 267"/>
                <a:gd name="T54" fmla="*/ 120 w 238"/>
                <a:gd name="T55" fmla="*/ 82 h 267"/>
                <a:gd name="T56" fmla="*/ 63 w 238"/>
                <a:gd name="T57" fmla="*/ 42 h 267"/>
                <a:gd name="T58" fmla="*/ 6 w 238"/>
                <a:gd name="T59" fmla="*/ 5 h 267"/>
                <a:gd name="T60" fmla="*/ 0 w 238"/>
                <a:gd name="T61" fmla="*/ 0 h 267"/>
                <a:gd name="T62" fmla="*/ 0 w 238"/>
                <a:gd name="T63" fmla="*/ 8 h 267"/>
                <a:gd name="T64" fmla="*/ 0 w 238"/>
                <a:gd name="T65" fmla="*/ 6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 h="267">
                  <a:moveTo>
                    <a:pt x="0" y="60"/>
                  </a:moveTo>
                  <a:lnTo>
                    <a:pt x="0" y="108"/>
                  </a:lnTo>
                  <a:lnTo>
                    <a:pt x="0" y="111"/>
                  </a:lnTo>
                  <a:lnTo>
                    <a:pt x="3" y="111"/>
                  </a:lnTo>
                  <a:lnTo>
                    <a:pt x="3" y="111"/>
                  </a:lnTo>
                  <a:lnTo>
                    <a:pt x="54" y="146"/>
                  </a:lnTo>
                  <a:lnTo>
                    <a:pt x="54" y="146"/>
                  </a:lnTo>
                  <a:lnTo>
                    <a:pt x="106" y="180"/>
                  </a:lnTo>
                  <a:lnTo>
                    <a:pt x="106" y="180"/>
                  </a:lnTo>
                  <a:lnTo>
                    <a:pt x="57" y="143"/>
                  </a:lnTo>
                  <a:lnTo>
                    <a:pt x="57" y="143"/>
                  </a:lnTo>
                  <a:lnTo>
                    <a:pt x="6" y="108"/>
                  </a:lnTo>
                  <a:lnTo>
                    <a:pt x="6" y="60"/>
                  </a:lnTo>
                  <a:lnTo>
                    <a:pt x="6" y="14"/>
                  </a:lnTo>
                  <a:lnTo>
                    <a:pt x="60" y="51"/>
                  </a:lnTo>
                  <a:lnTo>
                    <a:pt x="117" y="88"/>
                  </a:lnTo>
                  <a:lnTo>
                    <a:pt x="174" y="128"/>
                  </a:lnTo>
                  <a:lnTo>
                    <a:pt x="235" y="165"/>
                  </a:lnTo>
                  <a:lnTo>
                    <a:pt x="235" y="165"/>
                  </a:lnTo>
                  <a:lnTo>
                    <a:pt x="235" y="214"/>
                  </a:lnTo>
                  <a:lnTo>
                    <a:pt x="235" y="266"/>
                  </a:lnTo>
                  <a:lnTo>
                    <a:pt x="237" y="214"/>
                  </a:lnTo>
                  <a:lnTo>
                    <a:pt x="237" y="214"/>
                  </a:lnTo>
                  <a:lnTo>
                    <a:pt x="237" y="165"/>
                  </a:lnTo>
                  <a:lnTo>
                    <a:pt x="237" y="163"/>
                  </a:lnTo>
                  <a:lnTo>
                    <a:pt x="237" y="163"/>
                  </a:lnTo>
                  <a:lnTo>
                    <a:pt x="180" y="123"/>
                  </a:lnTo>
                  <a:lnTo>
                    <a:pt x="120" y="82"/>
                  </a:lnTo>
                  <a:lnTo>
                    <a:pt x="63" y="42"/>
                  </a:lnTo>
                  <a:lnTo>
                    <a:pt x="6" y="5"/>
                  </a:lnTo>
                  <a:lnTo>
                    <a:pt x="0" y="0"/>
                  </a:lnTo>
                  <a:lnTo>
                    <a:pt x="0" y="8"/>
                  </a:lnTo>
                  <a:lnTo>
                    <a:pt x="0"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151"/>
            <p:cNvSpPr>
              <a:spLocks noChangeArrowheads="1"/>
            </p:cNvSpPr>
            <p:nvPr/>
          </p:nvSpPr>
          <p:spPr bwMode="auto">
            <a:xfrm>
              <a:off x="9236075" y="2809875"/>
              <a:ext cx="88900" cy="96838"/>
            </a:xfrm>
            <a:custGeom>
              <a:avLst/>
              <a:gdLst>
                <a:gd name="T0" fmla="*/ 14 w 247"/>
                <a:gd name="T1" fmla="*/ 23 h 271"/>
                <a:gd name="T2" fmla="*/ 31 w 247"/>
                <a:gd name="T3" fmla="*/ 38 h 271"/>
                <a:gd name="T4" fmla="*/ 31 w 247"/>
                <a:gd name="T5" fmla="*/ 38 h 271"/>
                <a:gd name="T6" fmla="*/ 60 w 247"/>
                <a:gd name="T7" fmla="*/ 57 h 271"/>
                <a:gd name="T8" fmla="*/ 60 w 247"/>
                <a:gd name="T9" fmla="*/ 57 h 271"/>
                <a:gd name="T10" fmla="*/ 120 w 247"/>
                <a:gd name="T11" fmla="*/ 98 h 271"/>
                <a:gd name="T12" fmla="*/ 120 w 247"/>
                <a:gd name="T13" fmla="*/ 98 h 271"/>
                <a:gd name="T14" fmla="*/ 177 w 247"/>
                <a:gd name="T15" fmla="*/ 135 h 271"/>
                <a:gd name="T16" fmla="*/ 177 w 247"/>
                <a:gd name="T17" fmla="*/ 135 h 271"/>
                <a:gd name="T18" fmla="*/ 235 w 247"/>
                <a:gd name="T19" fmla="*/ 172 h 271"/>
                <a:gd name="T20" fmla="*/ 235 w 247"/>
                <a:gd name="T21" fmla="*/ 172 h 271"/>
                <a:gd name="T22" fmla="*/ 240 w 247"/>
                <a:gd name="T23" fmla="*/ 270 h 271"/>
                <a:gd name="T24" fmla="*/ 240 w 247"/>
                <a:gd name="T25" fmla="*/ 270 h 271"/>
                <a:gd name="T26" fmla="*/ 246 w 247"/>
                <a:gd name="T27" fmla="*/ 169 h 271"/>
                <a:gd name="T28" fmla="*/ 246 w 247"/>
                <a:gd name="T29" fmla="*/ 167 h 271"/>
                <a:gd name="T30" fmla="*/ 243 w 247"/>
                <a:gd name="T31" fmla="*/ 164 h 271"/>
                <a:gd name="T32" fmla="*/ 243 w 247"/>
                <a:gd name="T33" fmla="*/ 164 h 271"/>
                <a:gd name="T34" fmla="*/ 186 w 247"/>
                <a:gd name="T35" fmla="*/ 123 h 271"/>
                <a:gd name="T36" fmla="*/ 186 w 247"/>
                <a:gd name="T37" fmla="*/ 123 h 271"/>
                <a:gd name="T38" fmla="*/ 129 w 247"/>
                <a:gd name="T39" fmla="*/ 83 h 271"/>
                <a:gd name="T40" fmla="*/ 129 w 247"/>
                <a:gd name="T41" fmla="*/ 83 h 271"/>
                <a:gd name="T42" fmla="*/ 71 w 247"/>
                <a:gd name="T43" fmla="*/ 43 h 271"/>
                <a:gd name="T44" fmla="*/ 71 w 247"/>
                <a:gd name="T45" fmla="*/ 43 h 271"/>
                <a:gd name="T46" fmla="*/ 40 w 247"/>
                <a:gd name="T47" fmla="*/ 26 h 271"/>
                <a:gd name="T48" fmla="*/ 11 w 247"/>
                <a:gd name="T49" fmla="*/ 6 h 271"/>
                <a:gd name="T50" fmla="*/ 0 w 247"/>
                <a:gd name="T51" fmla="*/ 0 h 271"/>
                <a:gd name="T52" fmla="*/ 0 w 247"/>
                <a:gd name="T53" fmla="*/ 12 h 271"/>
                <a:gd name="T54" fmla="*/ 0 w 247"/>
                <a:gd name="T55" fmla="*/ 12 h 271"/>
                <a:gd name="T56" fmla="*/ 3 w 247"/>
                <a:gd name="T57" fmla="*/ 63 h 271"/>
                <a:gd name="T58" fmla="*/ 3 w 247"/>
                <a:gd name="T59" fmla="*/ 63 h 271"/>
                <a:gd name="T60" fmla="*/ 5 w 247"/>
                <a:gd name="T61" fmla="*/ 112 h 271"/>
                <a:gd name="T62" fmla="*/ 5 w 247"/>
                <a:gd name="T63" fmla="*/ 115 h 271"/>
                <a:gd name="T64" fmla="*/ 5 w 247"/>
                <a:gd name="T65" fmla="*/ 115 h 271"/>
                <a:gd name="T66" fmla="*/ 5 w 247"/>
                <a:gd name="T67" fmla="*/ 115 h 271"/>
                <a:gd name="T68" fmla="*/ 43 w 247"/>
                <a:gd name="T69" fmla="*/ 138 h 271"/>
                <a:gd name="T70" fmla="*/ 43 w 247"/>
                <a:gd name="T71" fmla="*/ 138 h 271"/>
                <a:gd name="T72" fmla="*/ 11 w 247"/>
                <a:gd name="T73" fmla="*/ 112 h 271"/>
                <a:gd name="T74" fmla="*/ 11 w 247"/>
                <a:gd name="T75" fmla="*/ 112 h 271"/>
                <a:gd name="T76" fmla="*/ 11 w 247"/>
                <a:gd name="T77" fmla="*/ 63 h 271"/>
                <a:gd name="T78" fmla="*/ 11 w 247"/>
                <a:gd name="T79" fmla="*/ 63 h 271"/>
                <a:gd name="T80" fmla="*/ 14 w 247"/>
                <a:gd name="T81" fmla="*/ 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271">
                  <a:moveTo>
                    <a:pt x="14" y="23"/>
                  </a:moveTo>
                  <a:lnTo>
                    <a:pt x="31" y="38"/>
                  </a:lnTo>
                  <a:lnTo>
                    <a:pt x="31" y="38"/>
                  </a:lnTo>
                  <a:lnTo>
                    <a:pt x="60" y="57"/>
                  </a:lnTo>
                  <a:lnTo>
                    <a:pt x="60" y="57"/>
                  </a:lnTo>
                  <a:lnTo>
                    <a:pt x="120" y="98"/>
                  </a:lnTo>
                  <a:lnTo>
                    <a:pt x="120" y="98"/>
                  </a:lnTo>
                  <a:lnTo>
                    <a:pt x="177" y="135"/>
                  </a:lnTo>
                  <a:lnTo>
                    <a:pt x="177" y="135"/>
                  </a:lnTo>
                  <a:lnTo>
                    <a:pt x="235" y="172"/>
                  </a:lnTo>
                  <a:lnTo>
                    <a:pt x="235" y="172"/>
                  </a:lnTo>
                  <a:lnTo>
                    <a:pt x="240" y="270"/>
                  </a:lnTo>
                  <a:lnTo>
                    <a:pt x="240" y="270"/>
                  </a:lnTo>
                  <a:lnTo>
                    <a:pt x="246" y="169"/>
                  </a:lnTo>
                  <a:lnTo>
                    <a:pt x="246" y="167"/>
                  </a:lnTo>
                  <a:lnTo>
                    <a:pt x="243" y="164"/>
                  </a:lnTo>
                  <a:lnTo>
                    <a:pt x="243" y="164"/>
                  </a:lnTo>
                  <a:lnTo>
                    <a:pt x="186" y="123"/>
                  </a:lnTo>
                  <a:lnTo>
                    <a:pt x="186" y="123"/>
                  </a:lnTo>
                  <a:lnTo>
                    <a:pt x="129" y="83"/>
                  </a:lnTo>
                  <a:lnTo>
                    <a:pt x="129" y="83"/>
                  </a:lnTo>
                  <a:lnTo>
                    <a:pt x="71" y="43"/>
                  </a:lnTo>
                  <a:lnTo>
                    <a:pt x="71" y="43"/>
                  </a:lnTo>
                  <a:lnTo>
                    <a:pt x="40" y="26"/>
                  </a:lnTo>
                  <a:lnTo>
                    <a:pt x="11" y="6"/>
                  </a:lnTo>
                  <a:lnTo>
                    <a:pt x="0" y="0"/>
                  </a:lnTo>
                  <a:lnTo>
                    <a:pt x="0" y="12"/>
                  </a:lnTo>
                  <a:lnTo>
                    <a:pt x="0" y="12"/>
                  </a:lnTo>
                  <a:lnTo>
                    <a:pt x="3" y="63"/>
                  </a:lnTo>
                  <a:lnTo>
                    <a:pt x="3" y="63"/>
                  </a:lnTo>
                  <a:lnTo>
                    <a:pt x="5" y="112"/>
                  </a:lnTo>
                  <a:lnTo>
                    <a:pt x="5" y="115"/>
                  </a:lnTo>
                  <a:lnTo>
                    <a:pt x="5" y="115"/>
                  </a:lnTo>
                  <a:lnTo>
                    <a:pt x="5" y="115"/>
                  </a:lnTo>
                  <a:lnTo>
                    <a:pt x="43" y="138"/>
                  </a:lnTo>
                  <a:lnTo>
                    <a:pt x="43" y="138"/>
                  </a:lnTo>
                  <a:lnTo>
                    <a:pt x="11" y="112"/>
                  </a:lnTo>
                  <a:lnTo>
                    <a:pt x="11" y="112"/>
                  </a:lnTo>
                  <a:lnTo>
                    <a:pt x="11" y="63"/>
                  </a:lnTo>
                  <a:lnTo>
                    <a:pt x="11" y="63"/>
                  </a:lnTo>
                  <a:lnTo>
                    <a:pt x="14" y="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152"/>
            <p:cNvSpPr>
              <a:spLocks noChangeArrowheads="1"/>
            </p:cNvSpPr>
            <p:nvPr/>
          </p:nvSpPr>
          <p:spPr bwMode="auto">
            <a:xfrm>
              <a:off x="9048750" y="2728913"/>
              <a:ext cx="88900" cy="98425"/>
            </a:xfrm>
            <a:custGeom>
              <a:avLst/>
              <a:gdLst>
                <a:gd name="T0" fmla="*/ 60 w 247"/>
                <a:gd name="T1" fmla="*/ 60 h 273"/>
                <a:gd name="T2" fmla="*/ 60 w 247"/>
                <a:gd name="T3" fmla="*/ 60 h 273"/>
                <a:gd name="T4" fmla="*/ 120 w 247"/>
                <a:gd name="T5" fmla="*/ 97 h 273"/>
                <a:gd name="T6" fmla="*/ 120 w 247"/>
                <a:gd name="T7" fmla="*/ 97 h 273"/>
                <a:gd name="T8" fmla="*/ 178 w 247"/>
                <a:gd name="T9" fmla="*/ 137 h 273"/>
                <a:gd name="T10" fmla="*/ 178 w 247"/>
                <a:gd name="T11" fmla="*/ 137 h 273"/>
                <a:gd name="T12" fmla="*/ 235 w 247"/>
                <a:gd name="T13" fmla="*/ 172 h 273"/>
                <a:gd name="T14" fmla="*/ 235 w 247"/>
                <a:gd name="T15" fmla="*/ 172 h 273"/>
                <a:gd name="T16" fmla="*/ 238 w 247"/>
                <a:gd name="T17" fmla="*/ 220 h 273"/>
                <a:gd name="T18" fmla="*/ 238 w 247"/>
                <a:gd name="T19" fmla="*/ 220 h 273"/>
                <a:gd name="T20" fmla="*/ 241 w 247"/>
                <a:gd name="T21" fmla="*/ 272 h 273"/>
                <a:gd name="T22" fmla="*/ 241 w 247"/>
                <a:gd name="T23" fmla="*/ 272 h 273"/>
                <a:gd name="T24" fmla="*/ 244 w 247"/>
                <a:gd name="T25" fmla="*/ 220 h 273"/>
                <a:gd name="T26" fmla="*/ 244 w 247"/>
                <a:gd name="T27" fmla="*/ 220 h 273"/>
                <a:gd name="T28" fmla="*/ 246 w 247"/>
                <a:gd name="T29" fmla="*/ 169 h 273"/>
                <a:gd name="T30" fmla="*/ 246 w 247"/>
                <a:gd name="T31" fmla="*/ 169 h 273"/>
                <a:gd name="T32" fmla="*/ 244 w 247"/>
                <a:gd name="T33" fmla="*/ 166 h 273"/>
                <a:gd name="T34" fmla="*/ 244 w 247"/>
                <a:gd name="T35" fmla="*/ 166 h 273"/>
                <a:gd name="T36" fmla="*/ 186 w 247"/>
                <a:gd name="T37" fmla="*/ 126 h 273"/>
                <a:gd name="T38" fmla="*/ 186 w 247"/>
                <a:gd name="T39" fmla="*/ 126 h 273"/>
                <a:gd name="T40" fmla="*/ 129 w 247"/>
                <a:gd name="T41" fmla="*/ 86 h 273"/>
                <a:gd name="T42" fmla="*/ 129 w 247"/>
                <a:gd name="T43" fmla="*/ 86 h 273"/>
                <a:gd name="T44" fmla="*/ 69 w 247"/>
                <a:gd name="T45" fmla="*/ 46 h 273"/>
                <a:gd name="T46" fmla="*/ 69 w 247"/>
                <a:gd name="T47" fmla="*/ 46 h 273"/>
                <a:gd name="T48" fmla="*/ 12 w 247"/>
                <a:gd name="T49" fmla="*/ 9 h 273"/>
                <a:gd name="T50" fmla="*/ 0 w 247"/>
                <a:gd name="T51" fmla="*/ 0 h 273"/>
                <a:gd name="T52" fmla="*/ 0 w 247"/>
                <a:gd name="T53" fmla="*/ 14 h 273"/>
                <a:gd name="T54" fmla="*/ 0 w 247"/>
                <a:gd name="T55" fmla="*/ 14 h 273"/>
                <a:gd name="T56" fmla="*/ 3 w 247"/>
                <a:gd name="T57" fmla="*/ 115 h 273"/>
                <a:gd name="T58" fmla="*/ 3 w 247"/>
                <a:gd name="T59" fmla="*/ 118 h 273"/>
                <a:gd name="T60" fmla="*/ 6 w 247"/>
                <a:gd name="T61" fmla="*/ 118 h 273"/>
                <a:gd name="T62" fmla="*/ 6 w 247"/>
                <a:gd name="T63" fmla="*/ 118 h 273"/>
                <a:gd name="T64" fmla="*/ 43 w 247"/>
                <a:gd name="T65" fmla="*/ 140 h 273"/>
                <a:gd name="T66" fmla="*/ 43 w 247"/>
                <a:gd name="T67" fmla="*/ 140 h 273"/>
                <a:gd name="T68" fmla="*/ 81 w 247"/>
                <a:gd name="T69" fmla="*/ 163 h 273"/>
                <a:gd name="T70" fmla="*/ 81 w 247"/>
                <a:gd name="T71" fmla="*/ 163 h 273"/>
                <a:gd name="T72" fmla="*/ 46 w 247"/>
                <a:gd name="T73" fmla="*/ 137 h 273"/>
                <a:gd name="T74" fmla="*/ 46 w 247"/>
                <a:gd name="T75" fmla="*/ 137 h 273"/>
                <a:gd name="T76" fmla="*/ 12 w 247"/>
                <a:gd name="T77" fmla="*/ 112 h 273"/>
                <a:gd name="T78" fmla="*/ 12 w 247"/>
                <a:gd name="T79" fmla="*/ 112 h 273"/>
                <a:gd name="T80" fmla="*/ 15 w 247"/>
                <a:gd name="T81" fmla="*/ 26 h 273"/>
                <a:gd name="T82" fmla="*/ 15 w 247"/>
                <a:gd name="T83" fmla="*/ 26 h 273"/>
                <a:gd name="T84" fmla="*/ 60 w 247"/>
                <a:gd name="T85" fmla="*/ 6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273">
                  <a:moveTo>
                    <a:pt x="60" y="60"/>
                  </a:moveTo>
                  <a:lnTo>
                    <a:pt x="60" y="60"/>
                  </a:lnTo>
                  <a:lnTo>
                    <a:pt x="120" y="97"/>
                  </a:lnTo>
                  <a:lnTo>
                    <a:pt x="120" y="97"/>
                  </a:lnTo>
                  <a:lnTo>
                    <a:pt x="178" y="137"/>
                  </a:lnTo>
                  <a:lnTo>
                    <a:pt x="178" y="137"/>
                  </a:lnTo>
                  <a:lnTo>
                    <a:pt x="235" y="172"/>
                  </a:lnTo>
                  <a:lnTo>
                    <a:pt x="235" y="172"/>
                  </a:lnTo>
                  <a:lnTo>
                    <a:pt x="238" y="220"/>
                  </a:lnTo>
                  <a:lnTo>
                    <a:pt x="238" y="220"/>
                  </a:lnTo>
                  <a:lnTo>
                    <a:pt x="241" y="272"/>
                  </a:lnTo>
                  <a:lnTo>
                    <a:pt x="241" y="272"/>
                  </a:lnTo>
                  <a:lnTo>
                    <a:pt x="244" y="220"/>
                  </a:lnTo>
                  <a:lnTo>
                    <a:pt x="244" y="220"/>
                  </a:lnTo>
                  <a:lnTo>
                    <a:pt x="246" y="169"/>
                  </a:lnTo>
                  <a:lnTo>
                    <a:pt x="246" y="169"/>
                  </a:lnTo>
                  <a:lnTo>
                    <a:pt x="244" y="166"/>
                  </a:lnTo>
                  <a:lnTo>
                    <a:pt x="244" y="166"/>
                  </a:lnTo>
                  <a:lnTo>
                    <a:pt x="186" y="126"/>
                  </a:lnTo>
                  <a:lnTo>
                    <a:pt x="186" y="126"/>
                  </a:lnTo>
                  <a:lnTo>
                    <a:pt x="129" y="86"/>
                  </a:lnTo>
                  <a:lnTo>
                    <a:pt x="129" y="86"/>
                  </a:lnTo>
                  <a:lnTo>
                    <a:pt x="69" y="46"/>
                  </a:lnTo>
                  <a:lnTo>
                    <a:pt x="69" y="46"/>
                  </a:lnTo>
                  <a:lnTo>
                    <a:pt x="12" y="9"/>
                  </a:lnTo>
                  <a:lnTo>
                    <a:pt x="0" y="0"/>
                  </a:lnTo>
                  <a:lnTo>
                    <a:pt x="0" y="14"/>
                  </a:lnTo>
                  <a:lnTo>
                    <a:pt x="0" y="14"/>
                  </a:lnTo>
                  <a:lnTo>
                    <a:pt x="3" y="115"/>
                  </a:lnTo>
                  <a:lnTo>
                    <a:pt x="3" y="118"/>
                  </a:lnTo>
                  <a:lnTo>
                    <a:pt x="6" y="118"/>
                  </a:lnTo>
                  <a:lnTo>
                    <a:pt x="6" y="118"/>
                  </a:lnTo>
                  <a:lnTo>
                    <a:pt x="43" y="140"/>
                  </a:lnTo>
                  <a:lnTo>
                    <a:pt x="43" y="140"/>
                  </a:lnTo>
                  <a:lnTo>
                    <a:pt x="81" y="163"/>
                  </a:lnTo>
                  <a:lnTo>
                    <a:pt x="81" y="163"/>
                  </a:lnTo>
                  <a:lnTo>
                    <a:pt x="46" y="137"/>
                  </a:lnTo>
                  <a:lnTo>
                    <a:pt x="46" y="137"/>
                  </a:lnTo>
                  <a:lnTo>
                    <a:pt x="12" y="112"/>
                  </a:lnTo>
                  <a:lnTo>
                    <a:pt x="12" y="112"/>
                  </a:lnTo>
                  <a:lnTo>
                    <a:pt x="15" y="26"/>
                  </a:lnTo>
                  <a:lnTo>
                    <a:pt x="15" y="26"/>
                  </a:lnTo>
                  <a:lnTo>
                    <a:pt x="60"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153"/>
            <p:cNvSpPr>
              <a:spLocks noChangeArrowheads="1"/>
            </p:cNvSpPr>
            <p:nvPr/>
          </p:nvSpPr>
          <p:spPr bwMode="auto">
            <a:xfrm>
              <a:off x="9144000" y="2794000"/>
              <a:ext cx="85725" cy="96838"/>
            </a:xfrm>
            <a:custGeom>
              <a:avLst/>
              <a:gdLst>
                <a:gd name="T0" fmla="*/ 6 w 238"/>
                <a:gd name="T1" fmla="*/ 14 h 267"/>
                <a:gd name="T2" fmla="*/ 6 w 238"/>
                <a:gd name="T3" fmla="*/ 14 h 267"/>
                <a:gd name="T4" fmla="*/ 117 w 238"/>
                <a:gd name="T5" fmla="*/ 88 h 267"/>
                <a:gd name="T6" fmla="*/ 174 w 238"/>
                <a:gd name="T7" fmla="*/ 128 h 267"/>
                <a:gd name="T8" fmla="*/ 174 w 238"/>
                <a:gd name="T9" fmla="*/ 128 h 267"/>
                <a:gd name="T10" fmla="*/ 232 w 238"/>
                <a:gd name="T11" fmla="*/ 165 h 267"/>
                <a:gd name="T12" fmla="*/ 232 w 238"/>
                <a:gd name="T13" fmla="*/ 165 h 267"/>
                <a:gd name="T14" fmla="*/ 235 w 238"/>
                <a:gd name="T15" fmla="*/ 214 h 267"/>
                <a:gd name="T16" fmla="*/ 235 w 238"/>
                <a:gd name="T17" fmla="*/ 214 h 267"/>
                <a:gd name="T18" fmla="*/ 235 w 238"/>
                <a:gd name="T19" fmla="*/ 266 h 267"/>
                <a:gd name="T20" fmla="*/ 235 w 238"/>
                <a:gd name="T21" fmla="*/ 266 h 267"/>
                <a:gd name="T22" fmla="*/ 237 w 238"/>
                <a:gd name="T23" fmla="*/ 214 h 267"/>
                <a:gd name="T24" fmla="*/ 237 w 238"/>
                <a:gd name="T25" fmla="*/ 214 h 267"/>
                <a:gd name="T26" fmla="*/ 237 w 238"/>
                <a:gd name="T27" fmla="*/ 165 h 267"/>
                <a:gd name="T28" fmla="*/ 237 w 238"/>
                <a:gd name="T29" fmla="*/ 163 h 267"/>
                <a:gd name="T30" fmla="*/ 237 w 238"/>
                <a:gd name="T31" fmla="*/ 163 h 267"/>
                <a:gd name="T32" fmla="*/ 237 w 238"/>
                <a:gd name="T33" fmla="*/ 163 h 267"/>
                <a:gd name="T34" fmla="*/ 180 w 238"/>
                <a:gd name="T35" fmla="*/ 123 h 267"/>
                <a:gd name="T36" fmla="*/ 123 w 238"/>
                <a:gd name="T37" fmla="*/ 83 h 267"/>
                <a:gd name="T38" fmla="*/ 123 w 238"/>
                <a:gd name="T39" fmla="*/ 83 h 267"/>
                <a:gd name="T40" fmla="*/ 6 w 238"/>
                <a:gd name="T41" fmla="*/ 5 h 267"/>
                <a:gd name="T42" fmla="*/ 0 w 238"/>
                <a:gd name="T43" fmla="*/ 0 h 267"/>
                <a:gd name="T44" fmla="*/ 0 w 238"/>
                <a:gd name="T45" fmla="*/ 8 h 267"/>
                <a:gd name="T46" fmla="*/ 0 w 238"/>
                <a:gd name="T47" fmla="*/ 57 h 267"/>
                <a:gd name="T48" fmla="*/ 3 w 238"/>
                <a:gd name="T49" fmla="*/ 108 h 267"/>
                <a:gd name="T50" fmla="*/ 3 w 238"/>
                <a:gd name="T51" fmla="*/ 111 h 267"/>
                <a:gd name="T52" fmla="*/ 3 w 238"/>
                <a:gd name="T53" fmla="*/ 111 h 267"/>
                <a:gd name="T54" fmla="*/ 3 w 238"/>
                <a:gd name="T55" fmla="*/ 111 h 267"/>
                <a:gd name="T56" fmla="*/ 54 w 238"/>
                <a:gd name="T57" fmla="*/ 143 h 267"/>
                <a:gd name="T58" fmla="*/ 54 w 238"/>
                <a:gd name="T59" fmla="*/ 143 h 267"/>
                <a:gd name="T60" fmla="*/ 6 w 238"/>
                <a:gd name="T61" fmla="*/ 108 h 267"/>
                <a:gd name="T62" fmla="*/ 6 w 238"/>
                <a:gd name="T63" fmla="*/ 57 h 267"/>
                <a:gd name="T64" fmla="*/ 6 w 238"/>
                <a:gd name="T65" fmla="*/ 1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 h="267">
                  <a:moveTo>
                    <a:pt x="6" y="14"/>
                  </a:moveTo>
                  <a:lnTo>
                    <a:pt x="6" y="14"/>
                  </a:lnTo>
                  <a:lnTo>
                    <a:pt x="117" y="88"/>
                  </a:lnTo>
                  <a:lnTo>
                    <a:pt x="174" y="128"/>
                  </a:lnTo>
                  <a:lnTo>
                    <a:pt x="174" y="128"/>
                  </a:lnTo>
                  <a:lnTo>
                    <a:pt x="232" y="165"/>
                  </a:lnTo>
                  <a:lnTo>
                    <a:pt x="232" y="165"/>
                  </a:lnTo>
                  <a:lnTo>
                    <a:pt x="235" y="214"/>
                  </a:lnTo>
                  <a:lnTo>
                    <a:pt x="235" y="214"/>
                  </a:lnTo>
                  <a:lnTo>
                    <a:pt x="235" y="266"/>
                  </a:lnTo>
                  <a:lnTo>
                    <a:pt x="235" y="266"/>
                  </a:lnTo>
                  <a:lnTo>
                    <a:pt x="237" y="214"/>
                  </a:lnTo>
                  <a:lnTo>
                    <a:pt x="237" y="214"/>
                  </a:lnTo>
                  <a:lnTo>
                    <a:pt x="237" y="165"/>
                  </a:lnTo>
                  <a:lnTo>
                    <a:pt x="237" y="163"/>
                  </a:lnTo>
                  <a:lnTo>
                    <a:pt x="237" y="163"/>
                  </a:lnTo>
                  <a:lnTo>
                    <a:pt x="237" y="163"/>
                  </a:lnTo>
                  <a:lnTo>
                    <a:pt x="180" y="123"/>
                  </a:lnTo>
                  <a:lnTo>
                    <a:pt x="123" y="83"/>
                  </a:lnTo>
                  <a:lnTo>
                    <a:pt x="123" y="83"/>
                  </a:lnTo>
                  <a:lnTo>
                    <a:pt x="6" y="5"/>
                  </a:lnTo>
                  <a:lnTo>
                    <a:pt x="0" y="0"/>
                  </a:lnTo>
                  <a:lnTo>
                    <a:pt x="0" y="8"/>
                  </a:lnTo>
                  <a:lnTo>
                    <a:pt x="0" y="57"/>
                  </a:lnTo>
                  <a:lnTo>
                    <a:pt x="3" y="108"/>
                  </a:lnTo>
                  <a:lnTo>
                    <a:pt x="3" y="111"/>
                  </a:lnTo>
                  <a:lnTo>
                    <a:pt x="3" y="111"/>
                  </a:lnTo>
                  <a:lnTo>
                    <a:pt x="3" y="111"/>
                  </a:lnTo>
                  <a:lnTo>
                    <a:pt x="54" y="143"/>
                  </a:lnTo>
                  <a:lnTo>
                    <a:pt x="54" y="143"/>
                  </a:lnTo>
                  <a:lnTo>
                    <a:pt x="6" y="108"/>
                  </a:lnTo>
                  <a:lnTo>
                    <a:pt x="6" y="57"/>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154"/>
            <p:cNvSpPr>
              <a:spLocks noChangeArrowheads="1"/>
            </p:cNvSpPr>
            <p:nvPr/>
          </p:nvSpPr>
          <p:spPr bwMode="auto">
            <a:xfrm>
              <a:off x="9088438" y="2647950"/>
              <a:ext cx="85725" cy="58738"/>
            </a:xfrm>
            <a:custGeom>
              <a:avLst/>
              <a:gdLst>
                <a:gd name="T0" fmla="*/ 146 w 239"/>
                <a:gd name="T1" fmla="*/ 160 h 164"/>
                <a:gd name="T2" fmla="*/ 166 w 239"/>
                <a:gd name="T3" fmla="*/ 163 h 164"/>
                <a:gd name="T4" fmla="*/ 206 w 239"/>
                <a:gd name="T5" fmla="*/ 157 h 164"/>
                <a:gd name="T6" fmla="*/ 206 w 239"/>
                <a:gd name="T7" fmla="*/ 157 h 164"/>
                <a:gd name="T8" fmla="*/ 215 w 239"/>
                <a:gd name="T9" fmla="*/ 152 h 164"/>
                <a:gd name="T10" fmla="*/ 221 w 239"/>
                <a:gd name="T11" fmla="*/ 149 h 164"/>
                <a:gd name="T12" fmla="*/ 238 w 239"/>
                <a:gd name="T13" fmla="*/ 137 h 164"/>
                <a:gd name="T14" fmla="*/ 221 w 239"/>
                <a:gd name="T15" fmla="*/ 140 h 164"/>
                <a:gd name="T16" fmla="*/ 200 w 239"/>
                <a:gd name="T17" fmla="*/ 143 h 164"/>
                <a:gd name="T18" fmla="*/ 186 w 239"/>
                <a:gd name="T19" fmla="*/ 143 h 164"/>
                <a:gd name="T20" fmla="*/ 169 w 239"/>
                <a:gd name="T21" fmla="*/ 140 h 164"/>
                <a:gd name="T22" fmla="*/ 155 w 239"/>
                <a:gd name="T23" fmla="*/ 134 h 164"/>
                <a:gd name="T24" fmla="*/ 143 w 239"/>
                <a:gd name="T25" fmla="*/ 126 h 164"/>
                <a:gd name="T26" fmla="*/ 115 w 239"/>
                <a:gd name="T27" fmla="*/ 103 h 164"/>
                <a:gd name="T28" fmla="*/ 54 w 239"/>
                <a:gd name="T29" fmla="*/ 63 h 164"/>
                <a:gd name="T30" fmla="*/ 32 w 239"/>
                <a:gd name="T31" fmla="*/ 48 h 164"/>
                <a:gd name="T32" fmla="*/ 29 w 239"/>
                <a:gd name="T33" fmla="*/ 45 h 164"/>
                <a:gd name="T34" fmla="*/ 26 w 239"/>
                <a:gd name="T35" fmla="*/ 45 h 164"/>
                <a:gd name="T36" fmla="*/ 23 w 239"/>
                <a:gd name="T37" fmla="*/ 40 h 164"/>
                <a:gd name="T38" fmla="*/ 20 w 239"/>
                <a:gd name="T39" fmla="*/ 37 h 164"/>
                <a:gd name="T40" fmla="*/ 20 w 239"/>
                <a:gd name="T41" fmla="*/ 25 h 164"/>
                <a:gd name="T42" fmla="*/ 20 w 239"/>
                <a:gd name="T43" fmla="*/ 25 h 164"/>
                <a:gd name="T44" fmla="*/ 20 w 239"/>
                <a:gd name="T45" fmla="*/ 23 h 164"/>
                <a:gd name="T46" fmla="*/ 32 w 239"/>
                <a:gd name="T47" fmla="*/ 11 h 164"/>
                <a:gd name="T48" fmla="*/ 46 w 239"/>
                <a:gd name="T49" fmla="*/ 0 h 164"/>
                <a:gd name="T50" fmla="*/ 26 w 239"/>
                <a:gd name="T51" fmla="*/ 3 h 164"/>
                <a:gd name="T52" fmla="*/ 17 w 239"/>
                <a:gd name="T53" fmla="*/ 8 h 164"/>
                <a:gd name="T54" fmla="*/ 8 w 239"/>
                <a:gd name="T55" fmla="*/ 14 h 164"/>
                <a:gd name="T56" fmla="*/ 8 w 239"/>
                <a:gd name="T57" fmla="*/ 14 h 164"/>
                <a:gd name="T58" fmla="*/ 3 w 239"/>
                <a:gd name="T59" fmla="*/ 25 h 164"/>
                <a:gd name="T60" fmla="*/ 0 w 239"/>
                <a:gd name="T61" fmla="*/ 37 h 164"/>
                <a:gd name="T62" fmla="*/ 8 w 239"/>
                <a:gd name="T63" fmla="*/ 60 h 164"/>
                <a:gd name="T64" fmla="*/ 11 w 239"/>
                <a:gd name="T65" fmla="*/ 66 h 164"/>
                <a:gd name="T66" fmla="*/ 17 w 239"/>
                <a:gd name="T67" fmla="*/ 68 h 164"/>
                <a:gd name="T68" fmla="*/ 37 w 239"/>
                <a:gd name="T69" fmla="*/ 86 h 164"/>
                <a:gd name="T70" fmla="*/ 97 w 239"/>
                <a:gd name="T71" fmla="*/ 129 h 164"/>
                <a:gd name="T72" fmla="*/ 126 w 239"/>
                <a:gd name="T73" fmla="*/ 149 h 164"/>
                <a:gd name="T74" fmla="*/ 134 w 239"/>
                <a:gd name="T75"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 h="164">
                  <a:moveTo>
                    <a:pt x="146" y="160"/>
                  </a:moveTo>
                  <a:lnTo>
                    <a:pt x="146" y="160"/>
                  </a:lnTo>
                  <a:lnTo>
                    <a:pt x="166" y="163"/>
                  </a:lnTo>
                  <a:lnTo>
                    <a:pt x="166" y="163"/>
                  </a:lnTo>
                  <a:lnTo>
                    <a:pt x="186" y="163"/>
                  </a:lnTo>
                  <a:lnTo>
                    <a:pt x="206" y="157"/>
                  </a:lnTo>
                  <a:lnTo>
                    <a:pt x="206" y="157"/>
                  </a:lnTo>
                  <a:lnTo>
                    <a:pt x="206" y="157"/>
                  </a:lnTo>
                  <a:lnTo>
                    <a:pt x="209" y="154"/>
                  </a:lnTo>
                  <a:lnTo>
                    <a:pt x="215" y="152"/>
                  </a:lnTo>
                  <a:lnTo>
                    <a:pt x="215" y="152"/>
                  </a:lnTo>
                  <a:lnTo>
                    <a:pt x="221" y="149"/>
                  </a:lnTo>
                  <a:lnTo>
                    <a:pt x="221" y="149"/>
                  </a:lnTo>
                  <a:lnTo>
                    <a:pt x="238" y="137"/>
                  </a:lnTo>
                  <a:lnTo>
                    <a:pt x="238" y="137"/>
                  </a:lnTo>
                  <a:lnTo>
                    <a:pt x="221" y="140"/>
                  </a:lnTo>
                  <a:lnTo>
                    <a:pt x="221" y="140"/>
                  </a:lnTo>
                  <a:lnTo>
                    <a:pt x="200" y="143"/>
                  </a:lnTo>
                  <a:lnTo>
                    <a:pt x="200" y="143"/>
                  </a:lnTo>
                  <a:lnTo>
                    <a:pt x="186" y="143"/>
                  </a:lnTo>
                  <a:lnTo>
                    <a:pt x="169" y="140"/>
                  </a:lnTo>
                  <a:lnTo>
                    <a:pt x="169" y="140"/>
                  </a:lnTo>
                  <a:lnTo>
                    <a:pt x="155" y="134"/>
                  </a:lnTo>
                  <a:lnTo>
                    <a:pt x="155" y="134"/>
                  </a:lnTo>
                  <a:lnTo>
                    <a:pt x="149" y="131"/>
                  </a:lnTo>
                  <a:lnTo>
                    <a:pt x="143" y="126"/>
                  </a:lnTo>
                  <a:lnTo>
                    <a:pt x="143" y="126"/>
                  </a:lnTo>
                  <a:lnTo>
                    <a:pt x="115" y="103"/>
                  </a:lnTo>
                  <a:lnTo>
                    <a:pt x="115" y="103"/>
                  </a:lnTo>
                  <a:lnTo>
                    <a:pt x="54" y="63"/>
                  </a:lnTo>
                  <a:lnTo>
                    <a:pt x="40" y="54"/>
                  </a:lnTo>
                  <a:lnTo>
                    <a:pt x="32" y="48"/>
                  </a:lnTo>
                  <a:lnTo>
                    <a:pt x="29" y="48"/>
                  </a:lnTo>
                  <a:lnTo>
                    <a:pt x="29" y="45"/>
                  </a:lnTo>
                  <a:lnTo>
                    <a:pt x="26" y="45"/>
                  </a:lnTo>
                  <a:lnTo>
                    <a:pt x="26" y="45"/>
                  </a:lnTo>
                  <a:lnTo>
                    <a:pt x="23" y="40"/>
                  </a:lnTo>
                  <a:lnTo>
                    <a:pt x="23" y="40"/>
                  </a:lnTo>
                  <a:lnTo>
                    <a:pt x="20" y="37"/>
                  </a:lnTo>
                  <a:lnTo>
                    <a:pt x="20" y="37"/>
                  </a:lnTo>
                  <a:lnTo>
                    <a:pt x="20" y="31"/>
                  </a:lnTo>
                  <a:lnTo>
                    <a:pt x="20" y="25"/>
                  </a:lnTo>
                  <a:lnTo>
                    <a:pt x="20" y="25"/>
                  </a:lnTo>
                  <a:lnTo>
                    <a:pt x="20" y="25"/>
                  </a:lnTo>
                  <a:lnTo>
                    <a:pt x="20" y="23"/>
                  </a:lnTo>
                  <a:lnTo>
                    <a:pt x="20" y="23"/>
                  </a:lnTo>
                  <a:lnTo>
                    <a:pt x="26" y="17"/>
                  </a:lnTo>
                  <a:lnTo>
                    <a:pt x="32" y="11"/>
                  </a:lnTo>
                  <a:lnTo>
                    <a:pt x="32" y="11"/>
                  </a:lnTo>
                  <a:lnTo>
                    <a:pt x="46" y="0"/>
                  </a:lnTo>
                  <a:lnTo>
                    <a:pt x="46" y="0"/>
                  </a:lnTo>
                  <a:lnTo>
                    <a:pt x="26" y="3"/>
                  </a:lnTo>
                  <a:lnTo>
                    <a:pt x="26" y="3"/>
                  </a:lnTo>
                  <a:lnTo>
                    <a:pt x="17" y="8"/>
                  </a:lnTo>
                  <a:lnTo>
                    <a:pt x="8" y="14"/>
                  </a:lnTo>
                  <a:lnTo>
                    <a:pt x="8" y="14"/>
                  </a:lnTo>
                  <a:lnTo>
                    <a:pt x="8" y="14"/>
                  </a:lnTo>
                  <a:lnTo>
                    <a:pt x="8" y="14"/>
                  </a:lnTo>
                  <a:lnTo>
                    <a:pt x="8" y="14"/>
                  </a:lnTo>
                  <a:lnTo>
                    <a:pt x="3" y="25"/>
                  </a:lnTo>
                  <a:lnTo>
                    <a:pt x="0" y="37"/>
                  </a:lnTo>
                  <a:lnTo>
                    <a:pt x="0" y="37"/>
                  </a:lnTo>
                  <a:lnTo>
                    <a:pt x="3" y="51"/>
                  </a:lnTo>
                  <a:lnTo>
                    <a:pt x="8" y="60"/>
                  </a:lnTo>
                  <a:lnTo>
                    <a:pt x="8" y="60"/>
                  </a:lnTo>
                  <a:lnTo>
                    <a:pt x="11" y="66"/>
                  </a:lnTo>
                  <a:lnTo>
                    <a:pt x="14" y="68"/>
                  </a:lnTo>
                  <a:lnTo>
                    <a:pt x="17" y="68"/>
                  </a:lnTo>
                  <a:lnTo>
                    <a:pt x="23" y="74"/>
                  </a:lnTo>
                  <a:lnTo>
                    <a:pt x="37" y="86"/>
                  </a:lnTo>
                  <a:lnTo>
                    <a:pt x="37" y="86"/>
                  </a:lnTo>
                  <a:lnTo>
                    <a:pt x="97" y="129"/>
                  </a:lnTo>
                  <a:lnTo>
                    <a:pt x="97" y="129"/>
                  </a:lnTo>
                  <a:lnTo>
                    <a:pt x="126" y="149"/>
                  </a:lnTo>
                  <a:lnTo>
                    <a:pt x="134" y="154"/>
                  </a:lnTo>
                  <a:lnTo>
                    <a:pt x="134" y="154"/>
                  </a:lnTo>
                  <a:lnTo>
                    <a:pt x="146" y="1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155"/>
            <p:cNvSpPr>
              <a:spLocks noChangeArrowheads="1"/>
            </p:cNvSpPr>
            <p:nvPr/>
          </p:nvSpPr>
          <p:spPr bwMode="auto">
            <a:xfrm>
              <a:off x="8959850" y="2178050"/>
              <a:ext cx="720725" cy="269875"/>
            </a:xfrm>
            <a:custGeom>
              <a:avLst/>
              <a:gdLst>
                <a:gd name="T0" fmla="*/ 1759 w 2003"/>
                <a:gd name="T1" fmla="*/ 220 h 751"/>
                <a:gd name="T2" fmla="*/ 1638 w 2003"/>
                <a:gd name="T3" fmla="*/ 297 h 751"/>
                <a:gd name="T4" fmla="*/ 1518 w 2003"/>
                <a:gd name="T5" fmla="*/ 378 h 751"/>
                <a:gd name="T6" fmla="*/ 1398 w 2003"/>
                <a:gd name="T7" fmla="*/ 458 h 751"/>
                <a:gd name="T8" fmla="*/ 1217 w 2003"/>
                <a:gd name="T9" fmla="*/ 578 h 751"/>
                <a:gd name="T10" fmla="*/ 1057 w 2003"/>
                <a:gd name="T11" fmla="*/ 690 h 751"/>
                <a:gd name="T12" fmla="*/ 1005 w 2003"/>
                <a:gd name="T13" fmla="*/ 656 h 751"/>
                <a:gd name="T14" fmla="*/ 808 w 2003"/>
                <a:gd name="T15" fmla="*/ 521 h 751"/>
                <a:gd name="T16" fmla="*/ 742 w 2003"/>
                <a:gd name="T17" fmla="*/ 478 h 751"/>
                <a:gd name="T18" fmla="*/ 607 w 2003"/>
                <a:gd name="T19" fmla="*/ 389 h 751"/>
                <a:gd name="T20" fmla="*/ 541 w 2003"/>
                <a:gd name="T21" fmla="*/ 343 h 751"/>
                <a:gd name="T22" fmla="*/ 272 w 2003"/>
                <a:gd name="T23" fmla="*/ 169 h 751"/>
                <a:gd name="T24" fmla="*/ 138 w 2003"/>
                <a:gd name="T25" fmla="*/ 82 h 751"/>
                <a:gd name="T26" fmla="*/ 0 w 2003"/>
                <a:gd name="T27" fmla="*/ 0 h 751"/>
                <a:gd name="T28" fmla="*/ 126 w 2003"/>
                <a:gd name="T29" fmla="*/ 97 h 751"/>
                <a:gd name="T30" fmla="*/ 255 w 2003"/>
                <a:gd name="T31" fmla="*/ 194 h 751"/>
                <a:gd name="T32" fmla="*/ 516 w 2003"/>
                <a:gd name="T33" fmla="*/ 381 h 751"/>
                <a:gd name="T34" fmla="*/ 581 w 2003"/>
                <a:gd name="T35" fmla="*/ 429 h 751"/>
                <a:gd name="T36" fmla="*/ 710 w 2003"/>
                <a:gd name="T37" fmla="*/ 521 h 751"/>
                <a:gd name="T38" fmla="*/ 776 w 2003"/>
                <a:gd name="T39" fmla="*/ 567 h 751"/>
                <a:gd name="T40" fmla="*/ 974 w 2003"/>
                <a:gd name="T41" fmla="*/ 704 h 751"/>
                <a:gd name="T42" fmla="*/ 1040 w 2003"/>
                <a:gd name="T43" fmla="*/ 750 h 751"/>
                <a:gd name="T44" fmla="*/ 1191 w 2003"/>
                <a:gd name="T45" fmla="*/ 667 h 751"/>
                <a:gd name="T46" fmla="*/ 1309 w 2003"/>
                <a:gd name="T47" fmla="*/ 581 h 751"/>
                <a:gd name="T48" fmla="*/ 1426 w 2003"/>
                <a:gd name="T49" fmla="*/ 498 h 751"/>
                <a:gd name="T50" fmla="*/ 1601 w 2003"/>
                <a:gd name="T51" fmla="*/ 369 h 751"/>
                <a:gd name="T52" fmla="*/ 1658 w 2003"/>
                <a:gd name="T53" fmla="*/ 326 h 751"/>
                <a:gd name="T54" fmla="*/ 1773 w 2003"/>
                <a:gd name="T55" fmla="*/ 240 h 751"/>
                <a:gd name="T56" fmla="*/ 1890 w 2003"/>
                <a:gd name="T57" fmla="*/ 154 h 751"/>
                <a:gd name="T58" fmla="*/ 2002 w 2003"/>
                <a:gd name="T59" fmla="*/ 66 h 751"/>
                <a:gd name="T60" fmla="*/ 1882 w 2003"/>
                <a:gd name="T61" fmla="*/ 140 h 751"/>
                <a:gd name="T62" fmla="*/ 1759 w 2003"/>
                <a:gd name="T63" fmla="*/ 22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3" h="751">
                  <a:moveTo>
                    <a:pt x="1759" y="220"/>
                  </a:moveTo>
                  <a:lnTo>
                    <a:pt x="1759" y="220"/>
                  </a:lnTo>
                  <a:lnTo>
                    <a:pt x="1638" y="297"/>
                  </a:lnTo>
                  <a:lnTo>
                    <a:pt x="1638" y="297"/>
                  </a:lnTo>
                  <a:lnTo>
                    <a:pt x="1578" y="338"/>
                  </a:lnTo>
                  <a:lnTo>
                    <a:pt x="1518" y="378"/>
                  </a:lnTo>
                  <a:lnTo>
                    <a:pt x="1518" y="378"/>
                  </a:lnTo>
                  <a:lnTo>
                    <a:pt x="1398" y="458"/>
                  </a:lnTo>
                  <a:lnTo>
                    <a:pt x="1277" y="538"/>
                  </a:lnTo>
                  <a:lnTo>
                    <a:pt x="1217" y="578"/>
                  </a:lnTo>
                  <a:lnTo>
                    <a:pt x="1160" y="621"/>
                  </a:lnTo>
                  <a:lnTo>
                    <a:pt x="1057" y="690"/>
                  </a:lnTo>
                  <a:lnTo>
                    <a:pt x="1057" y="690"/>
                  </a:lnTo>
                  <a:lnTo>
                    <a:pt x="1005" y="656"/>
                  </a:lnTo>
                  <a:lnTo>
                    <a:pt x="939" y="612"/>
                  </a:lnTo>
                  <a:lnTo>
                    <a:pt x="808" y="521"/>
                  </a:lnTo>
                  <a:lnTo>
                    <a:pt x="808" y="521"/>
                  </a:lnTo>
                  <a:lnTo>
                    <a:pt x="742" y="478"/>
                  </a:lnTo>
                  <a:lnTo>
                    <a:pt x="676" y="432"/>
                  </a:lnTo>
                  <a:lnTo>
                    <a:pt x="607" y="389"/>
                  </a:lnTo>
                  <a:lnTo>
                    <a:pt x="607" y="389"/>
                  </a:lnTo>
                  <a:lnTo>
                    <a:pt x="541" y="343"/>
                  </a:lnTo>
                  <a:lnTo>
                    <a:pt x="407" y="257"/>
                  </a:lnTo>
                  <a:lnTo>
                    <a:pt x="272" y="169"/>
                  </a:lnTo>
                  <a:lnTo>
                    <a:pt x="203" y="126"/>
                  </a:lnTo>
                  <a:lnTo>
                    <a:pt x="138" y="82"/>
                  </a:lnTo>
                  <a:lnTo>
                    <a:pt x="138" y="82"/>
                  </a:lnTo>
                  <a:lnTo>
                    <a:pt x="0" y="0"/>
                  </a:lnTo>
                  <a:lnTo>
                    <a:pt x="0" y="0"/>
                  </a:lnTo>
                  <a:lnTo>
                    <a:pt x="126" y="97"/>
                  </a:lnTo>
                  <a:lnTo>
                    <a:pt x="192" y="146"/>
                  </a:lnTo>
                  <a:lnTo>
                    <a:pt x="255" y="194"/>
                  </a:lnTo>
                  <a:lnTo>
                    <a:pt x="384" y="289"/>
                  </a:lnTo>
                  <a:lnTo>
                    <a:pt x="516" y="381"/>
                  </a:lnTo>
                  <a:lnTo>
                    <a:pt x="516" y="381"/>
                  </a:lnTo>
                  <a:lnTo>
                    <a:pt x="581" y="429"/>
                  </a:lnTo>
                  <a:lnTo>
                    <a:pt x="644" y="475"/>
                  </a:lnTo>
                  <a:lnTo>
                    <a:pt x="710" y="521"/>
                  </a:lnTo>
                  <a:lnTo>
                    <a:pt x="710" y="521"/>
                  </a:lnTo>
                  <a:lnTo>
                    <a:pt x="776" y="567"/>
                  </a:lnTo>
                  <a:lnTo>
                    <a:pt x="908" y="658"/>
                  </a:lnTo>
                  <a:lnTo>
                    <a:pt x="974" y="704"/>
                  </a:lnTo>
                  <a:lnTo>
                    <a:pt x="974" y="704"/>
                  </a:lnTo>
                  <a:lnTo>
                    <a:pt x="1040" y="750"/>
                  </a:lnTo>
                  <a:lnTo>
                    <a:pt x="1074" y="750"/>
                  </a:lnTo>
                  <a:lnTo>
                    <a:pt x="1191" y="667"/>
                  </a:lnTo>
                  <a:lnTo>
                    <a:pt x="1249" y="624"/>
                  </a:lnTo>
                  <a:lnTo>
                    <a:pt x="1309" y="581"/>
                  </a:lnTo>
                  <a:lnTo>
                    <a:pt x="1426" y="498"/>
                  </a:lnTo>
                  <a:lnTo>
                    <a:pt x="1426" y="498"/>
                  </a:lnTo>
                  <a:lnTo>
                    <a:pt x="1541" y="412"/>
                  </a:lnTo>
                  <a:lnTo>
                    <a:pt x="1601" y="369"/>
                  </a:lnTo>
                  <a:lnTo>
                    <a:pt x="1601" y="369"/>
                  </a:lnTo>
                  <a:lnTo>
                    <a:pt x="1658" y="326"/>
                  </a:lnTo>
                  <a:lnTo>
                    <a:pt x="1658" y="326"/>
                  </a:lnTo>
                  <a:lnTo>
                    <a:pt x="1773" y="240"/>
                  </a:lnTo>
                  <a:lnTo>
                    <a:pt x="1773" y="240"/>
                  </a:lnTo>
                  <a:lnTo>
                    <a:pt x="1890" y="154"/>
                  </a:lnTo>
                  <a:lnTo>
                    <a:pt x="1890" y="154"/>
                  </a:lnTo>
                  <a:lnTo>
                    <a:pt x="2002" y="66"/>
                  </a:lnTo>
                  <a:lnTo>
                    <a:pt x="2002" y="66"/>
                  </a:lnTo>
                  <a:lnTo>
                    <a:pt x="1882" y="140"/>
                  </a:lnTo>
                  <a:lnTo>
                    <a:pt x="1882" y="140"/>
                  </a:lnTo>
                  <a:lnTo>
                    <a:pt x="1759"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156"/>
            <p:cNvSpPr>
              <a:spLocks noChangeArrowheads="1"/>
            </p:cNvSpPr>
            <p:nvPr/>
          </p:nvSpPr>
          <p:spPr bwMode="auto">
            <a:xfrm>
              <a:off x="8959850" y="2732088"/>
              <a:ext cx="720725" cy="269875"/>
            </a:xfrm>
            <a:custGeom>
              <a:avLst/>
              <a:gdLst>
                <a:gd name="T0" fmla="*/ 1759 w 2003"/>
                <a:gd name="T1" fmla="*/ 217 h 748"/>
                <a:gd name="T2" fmla="*/ 1638 w 2003"/>
                <a:gd name="T3" fmla="*/ 298 h 748"/>
                <a:gd name="T4" fmla="*/ 1518 w 2003"/>
                <a:gd name="T5" fmla="*/ 375 h 748"/>
                <a:gd name="T6" fmla="*/ 1398 w 2003"/>
                <a:gd name="T7" fmla="*/ 455 h 748"/>
                <a:gd name="T8" fmla="*/ 1217 w 2003"/>
                <a:gd name="T9" fmla="*/ 578 h 748"/>
                <a:gd name="T10" fmla="*/ 1057 w 2003"/>
                <a:gd name="T11" fmla="*/ 690 h 748"/>
                <a:gd name="T12" fmla="*/ 1005 w 2003"/>
                <a:gd name="T13" fmla="*/ 656 h 748"/>
                <a:gd name="T14" fmla="*/ 808 w 2003"/>
                <a:gd name="T15" fmla="*/ 521 h 748"/>
                <a:gd name="T16" fmla="*/ 742 w 2003"/>
                <a:gd name="T17" fmla="*/ 475 h 748"/>
                <a:gd name="T18" fmla="*/ 607 w 2003"/>
                <a:gd name="T19" fmla="*/ 386 h 748"/>
                <a:gd name="T20" fmla="*/ 541 w 2003"/>
                <a:gd name="T21" fmla="*/ 343 h 748"/>
                <a:gd name="T22" fmla="*/ 272 w 2003"/>
                <a:gd name="T23" fmla="*/ 169 h 748"/>
                <a:gd name="T24" fmla="*/ 138 w 2003"/>
                <a:gd name="T25" fmla="*/ 83 h 748"/>
                <a:gd name="T26" fmla="*/ 0 w 2003"/>
                <a:gd name="T27" fmla="*/ 0 h 748"/>
                <a:gd name="T28" fmla="*/ 126 w 2003"/>
                <a:gd name="T29" fmla="*/ 97 h 748"/>
                <a:gd name="T30" fmla="*/ 255 w 2003"/>
                <a:gd name="T31" fmla="*/ 192 h 748"/>
                <a:gd name="T32" fmla="*/ 516 w 2003"/>
                <a:gd name="T33" fmla="*/ 381 h 748"/>
                <a:gd name="T34" fmla="*/ 581 w 2003"/>
                <a:gd name="T35" fmla="*/ 426 h 748"/>
                <a:gd name="T36" fmla="*/ 710 w 2003"/>
                <a:gd name="T37" fmla="*/ 518 h 748"/>
                <a:gd name="T38" fmla="*/ 776 w 2003"/>
                <a:gd name="T39" fmla="*/ 567 h 748"/>
                <a:gd name="T40" fmla="*/ 974 w 2003"/>
                <a:gd name="T41" fmla="*/ 701 h 748"/>
                <a:gd name="T42" fmla="*/ 1040 w 2003"/>
                <a:gd name="T43" fmla="*/ 747 h 748"/>
                <a:gd name="T44" fmla="*/ 1191 w 2003"/>
                <a:gd name="T45" fmla="*/ 664 h 748"/>
                <a:gd name="T46" fmla="*/ 1309 w 2003"/>
                <a:gd name="T47" fmla="*/ 581 h 748"/>
                <a:gd name="T48" fmla="*/ 1426 w 2003"/>
                <a:gd name="T49" fmla="*/ 498 h 748"/>
                <a:gd name="T50" fmla="*/ 1601 w 2003"/>
                <a:gd name="T51" fmla="*/ 369 h 748"/>
                <a:gd name="T52" fmla="*/ 1658 w 2003"/>
                <a:gd name="T53" fmla="*/ 326 h 748"/>
                <a:gd name="T54" fmla="*/ 1773 w 2003"/>
                <a:gd name="T55" fmla="*/ 240 h 748"/>
                <a:gd name="T56" fmla="*/ 1890 w 2003"/>
                <a:gd name="T57" fmla="*/ 151 h 748"/>
                <a:gd name="T58" fmla="*/ 2002 w 2003"/>
                <a:gd name="T59" fmla="*/ 63 h 748"/>
                <a:gd name="T60" fmla="*/ 1882 w 2003"/>
                <a:gd name="T61" fmla="*/ 140 h 748"/>
                <a:gd name="T62" fmla="*/ 1759 w 2003"/>
                <a:gd name="T63" fmla="*/ 21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3" h="748">
                  <a:moveTo>
                    <a:pt x="1759" y="217"/>
                  </a:moveTo>
                  <a:lnTo>
                    <a:pt x="1759" y="217"/>
                  </a:lnTo>
                  <a:lnTo>
                    <a:pt x="1638" y="298"/>
                  </a:lnTo>
                  <a:lnTo>
                    <a:pt x="1638" y="298"/>
                  </a:lnTo>
                  <a:lnTo>
                    <a:pt x="1578" y="335"/>
                  </a:lnTo>
                  <a:lnTo>
                    <a:pt x="1518" y="375"/>
                  </a:lnTo>
                  <a:lnTo>
                    <a:pt x="1518" y="375"/>
                  </a:lnTo>
                  <a:lnTo>
                    <a:pt x="1398" y="455"/>
                  </a:lnTo>
                  <a:lnTo>
                    <a:pt x="1277" y="538"/>
                  </a:lnTo>
                  <a:lnTo>
                    <a:pt x="1217" y="578"/>
                  </a:lnTo>
                  <a:lnTo>
                    <a:pt x="1160" y="618"/>
                  </a:lnTo>
                  <a:lnTo>
                    <a:pt x="1057" y="690"/>
                  </a:lnTo>
                  <a:lnTo>
                    <a:pt x="1057" y="690"/>
                  </a:lnTo>
                  <a:lnTo>
                    <a:pt x="1005" y="656"/>
                  </a:lnTo>
                  <a:lnTo>
                    <a:pt x="939" y="610"/>
                  </a:lnTo>
                  <a:lnTo>
                    <a:pt x="808" y="521"/>
                  </a:lnTo>
                  <a:lnTo>
                    <a:pt x="808" y="521"/>
                  </a:lnTo>
                  <a:lnTo>
                    <a:pt x="742" y="475"/>
                  </a:lnTo>
                  <a:lnTo>
                    <a:pt x="676" y="432"/>
                  </a:lnTo>
                  <a:lnTo>
                    <a:pt x="607" y="386"/>
                  </a:lnTo>
                  <a:lnTo>
                    <a:pt x="607" y="386"/>
                  </a:lnTo>
                  <a:lnTo>
                    <a:pt x="541" y="343"/>
                  </a:lnTo>
                  <a:lnTo>
                    <a:pt x="407" y="255"/>
                  </a:lnTo>
                  <a:lnTo>
                    <a:pt x="272" y="169"/>
                  </a:lnTo>
                  <a:lnTo>
                    <a:pt x="203" y="126"/>
                  </a:lnTo>
                  <a:lnTo>
                    <a:pt x="138" y="83"/>
                  </a:lnTo>
                  <a:lnTo>
                    <a:pt x="138" y="83"/>
                  </a:lnTo>
                  <a:lnTo>
                    <a:pt x="0" y="0"/>
                  </a:lnTo>
                  <a:lnTo>
                    <a:pt x="0" y="0"/>
                  </a:lnTo>
                  <a:lnTo>
                    <a:pt x="126" y="97"/>
                  </a:lnTo>
                  <a:lnTo>
                    <a:pt x="192" y="143"/>
                  </a:lnTo>
                  <a:lnTo>
                    <a:pt x="255" y="192"/>
                  </a:lnTo>
                  <a:lnTo>
                    <a:pt x="384" y="286"/>
                  </a:lnTo>
                  <a:lnTo>
                    <a:pt x="516" y="381"/>
                  </a:lnTo>
                  <a:lnTo>
                    <a:pt x="516" y="381"/>
                  </a:lnTo>
                  <a:lnTo>
                    <a:pt x="581" y="426"/>
                  </a:lnTo>
                  <a:lnTo>
                    <a:pt x="644" y="472"/>
                  </a:lnTo>
                  <a:lnTo>
                    <a:pt x="710" y="518"/>
                  </a:lnTo>
                  <a:lnTo>
                    <a:pt x="710" y="518"/>
                  </a:lnTo>
                  <a:lnTo>
                    <a:pt x="776" y="567"/>
                  </a:lnTo>
                  <a:lnTo>
                    <a:pt x="908" y="656"/>
                  </a:lnTo>
                  <a:lnTo>
                    <a:pt x="974" y="701"/>
                  </a:lnTo>
                  <a:lnTo>
                    <a:pt x="974" y="701"/>
                  </a:lnTo>
                  <a:lnTo>
                    <a:pt x="1040" y="747"/>
                  </a:lnTo>
                  <a:lnTo>
                    <a:pt x="1074" y="747"/>
                  </a:lnTo>
                  <a:lnTo>
                    <a:pt x="1191" y="664"/>
                  </a:lnTo>
                  <a:lnTo>
                    <a:pt x="1249" y="624"/>
                  </a:lnTo>
                  <a:lnTo>
                    <a:pt x="1309" y="581"/>
                  </a:lnTo>
                  <a:lnTo>
                    <a:pt x="1426" y="498"/>
                  </a:lnTo>
                  <a:lnTo>
                    <a:pt x="1426" y="498"/>
                  </a:lnTo>
                  <a:lnTo>
                    <a:pt x="1541" y="412"/>
                  </a:lnTo>
                  <a:lnTo>
                    <a:pt x="1601" y="369"/>
                  </a:lnTo>
                  <a:lnTo>
                    <a:pt x="1601" y="369"/>
                  </a:lnTo>
                  <a:lnTo>
                    <a:pt x="1658" y="326"/>
                  </a:lnTo>
                  <a:lnTo>
                    <a:pt x="1658" y="326"/>
                  </a:lnTo>
                  <a:lnTo>
                    <a:pt x="1773" y="240"/>
                  </a:lnTo>
                  <a:lnTo>
                    <a:pt x="1773" y="240"/>
                  </a:lnTo>
                  <a:lnTo>
                    <a:pt x="1890" y="151"/>
                  </a:lnTo>
                  <a:lnTo>
                    <a:pt x="1890" y="151"/>
                  </a:lnTo>
                  <a:lnTo>
                    <a:pt x="2002" y="63"/>
                  </a:lnTo>
                  <a:lnTo>
                    <a:pt x="2002" y="63"/>
                  </a:lnTo>
                  <a:lnTo>
                    <a:pt x="1882" y="140"/>
                  </a:lnTo>
                  <a:lnTo>
                    <a:pt x="1882" y="140"/>
                  </a:lnTo>
                  <a:lnTo>
                    <a:pt x="1759" y="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 name="Freeform 157"/>
            <p:cNvSpPr>
              <a:spLocks noChangeArrowheads="1"/>
            </p:cNvSpPr>
            <p:nvPr/>
          </p:nvSpPr>
          <p:spPr bwMode="auto">
            <a:xfrm>
              <a:off x="8931275" y="1908175"/>
              <a:ext cx="773113" cy="830263"/>
            </a:xfrm>
            <a:custGeom>
              <a:avLst/>
              <a:gdLst>
                <a:gd name="T0" fmla="*/ 2133 w 2146"/>
                <a:gd name="T1" fmla="*/ 767 h 2307"/>
                <a:gd name="T2" fmla="*/ 2133 w 2146"/>
                <a:gd name="T3" fmla="*/ 767 h 2307"/>
                <a:gd name="T4" fmla="*/ 1859 w 2146"/>
                <a:gd name="T5" fmla="*/ 576 h 2307"/>
                <a:gd name="T6" fmla="*/ 1581 w 2146"/>
                <a:gd name="T7" fmla="*/ 381 h 2307"/>
                <a:gd name="T8" fmla="*/ 1025 w 2146"/>
                <a:gd name="T9" fmla="*/ 0 h 2307"/>
                <a:gd name="T10" fmla="*/ 991 w 2146"/>
                <a:gd name="T11" fmla="*/ 0 h 2307"/>
                <a:gd name="T12" fmla="*/ 501 w 2146"/>
                <a:gd name="T13" fmla="*/ 344 h 2307"/>
                <a:gd name="T14" fmla="*/ 11 w 2146"/>
                <a:gd name="T15" fmla="*/ 690 h 2307"/>
                <a:gd name="T16" fmla="*/ 0 w 2146"/>
                <a:gd name="T17" fmla="*/ 710 h 2307"/>
                <a:gd name="T18" fmla="*/ 3 w 2146"/>
                <a:gd name="T19" fmla="*/ 1094 h 2307"/>
                <a:gd name="T20" fmla="*/ 8 w 2146"/>
                <a:gd name="T21" fmla="*/ 1478 h 2307"/>
                <a:gd name="T22" fmla="*/ 14 w 2146"/>
                <a:gd name="T23" fmla="*/ 1865 h 2307"/>
                <a:gd name="T24" fmla="*/ 20 w 2146"/>
                <a:gd name="T25" fmla="*/ 2057 h 2307"/>
                <a:gd name="T26" fmla="*/ 23 w 2146"/>
                <a:gd name="T27" fmla="*/ 2248 h 2307"/>
                <a:gd name="T28" fmla="*/ 28 w 2146"/>
                <a:gd name="T29" fmla="*/ 2057 h 2307"/>
                <a:gd name="T30" fmla="*/ 31 w 2146"/>
                <a:gd name="T31" fmla="*/ 1865 h 2307"/>
                <a:gd name="T32" fmla="*/ 40 w 2146"/>
                <a:gd name="T33" fmla="*/ 1478 h 2307"/>
                <a:gd name="T34" fmla="*/ 43 w 2146"/>
                <a:gd name="T35" fmla="*/ 1094 h 2307"/>
                <a:gd name="T36" fmla="*/ 48 w 2146"/>
                <a:gd name="T37" fmla="*/ 722 h 2307"/>
                <a:gd name="T38" fmla="*/ 533 w 2146"/>
                <a:gd name="T39" fmla="*/ 390 h 2307"/>
                <a:gd name="T40" fmla="*/ 1008 w 2146"/>
                <a:gd name="T41" fmla="*/ 57 h 2307"/>
                <a:gd name="T42" fmla="*/ 1549 w 2146"/>
                <a:gd name="T43" fmla="*/ 427 h 2307"/>
                <a:gd name="T44" fmla="*/ 1827 w 2146"/>
                <a:gd name="T45" fmla="*/ 616 h 2307"/>
                <a:gd name="T46" fmla="*/ 1827 w 2146"/>
                <a:gd name="T47" fmla="*/ 616 h 2307"/>
                <a:gd name="T48" fmla="*/ 2096 w 2146"/>
                <a:gd name="T49" fmla="*/ 799 h 2307"/>
                <a:gd name="T50" fmla="*/ 2102 w 2146"/>
                <a:gd name="T51" fmla="*/ 1166 h 2307"/>
                <a:gd name="T52" fmla="*/ 2105 w 2146"/>
                <a:gd name="T53" fmla="*/ 1547 h 2307"/>
                <a:gd name="T54" fmla="*/ 2114 w 2146"/>
                <a:gd name="T55" fmla="*/ 1925 h 2307"/>
                <a:gd name="T56" fmla="*/ 2116 w 2146"/>
                <a:gd name="T57" fmla="*/ 2117 h 2307"/>
                <a:gd name="T58" fmla="*/ 2122 w 2146"/>
                <a:gd name="T59" fmla="*/ 2306 h 2307"/>
                <a:gd name="T60" fmla="*/ 2125 w 2146"/>
                <a:gd name="T61" fmla="*/ 2117 h 2307"/>
                <a:gd name="T62" fmla="*/ 2131 w 2146"/>
                <a:gd name="T63" fmla="*/ 1925 h 2307"/>
                <a:gd name="T64" fmla="*/ 2136 w 2146"/>
                <a:gd name="T65" fmla="*/ 1547 h 2307"/>
                <a:gd name="T66" fmla="*/ 2142 w 2146"/>
                <a:gd name="T67" fmla="*/ 1166 h 2307"/>
                <a:gd name="T68" fmla="*/ 2145 w 2146"/>
                <a:gd name="T69" fmla="*/ 788 h 2307"/>
                <a:gd name="T70" fmla="*/ 2133 w 2146"/>
                <a:gd name="T71" fmla="*/ 767 h 2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6" h="2307">
                  <a:moveTo>
                    <a:pt x="2133" y="767"/>
                  </a:moveTo>
                  <a:lnTo>
                    <a:pt x="2133" y="767"/>
                  </a:lnTo>
                  <a:lnTo>
                    <a:pt x="1859" y="576"/>
                  </a:lnTo>
                  <a:lnTo>
                    <a:pt x="1581" y="381"/>
                  </a:lnTo>
                  <a:lnTo>
                    <a:pt x="1025" y="0"/>
                  </a:lnTo>
                  <a:lnTo>
                    <a:pt x="991" y="0"/>
                  </a:lnTo>
                  <a:lnTo>
                    <a:pt x="501" y="344"/>
                  </a:lnTo>
                  <a:lnTo>
                    <a:pt x="11" y="690"/>
                  </a:lnTo>
                  <a:lnTo>
                    <a:pt x="0" y="710"/>
                  </a:lnTo>
                  <a:lnTo>
                    <a:pt x="3" y="1094"/>
                  </a:lnTo>
                  <a:lnTo>
                    <a:pt x="8" y="1478"/>
                  </a:lnTo>
                  <a:lnTo>
                    <a:pt x="14" y="1865"/>
                  </a:lnTo>
                  <a:lnTo>
                    <a:pt x="20" y="2057"/>
                  </a:lnTo>
                  <a:lnTo>
                    <a:pt x="23" y="2248"/>
                  </a:lnTo>
                  <a:lnTo>
                    <a:pt x="28" y="2057"/>
                  </a:lnTo>
                  <a:lnTo>
                    <a:pt x="31" y="1865"/>
                  </a:lnTo>
                  <a:lnTo>
                    <a:pt x="40" y="1478"/>
                  </a:lnTo>
                  <a:lnTo>
                    <a:pt x="43" y="1094"/>
                  </a:lnTo>
                  <a:lnTo>
                    <a:pt x="48" y="722"/>
                  </a:lnTo>
                  <a:lnTo>
                    <a:pt x="533" y="390"/>
                  </a:lnTo>
                  <a:lnTo>
                    <a:pt x="1008" y="57"/>
                  </a:lnTo>
                  <a:lnTo>
                    <a:pt x="1549" y="427"/>
                  </a:lnTo>
                  <a:lnTo>
                    <a:pt x="1827" y="616"/>
                  </a:lnTo>
                  <a:lnTo>
                    <a:pt x="1827" y="616"/>
                  </a:lnTo>
                  <a:lnTo>
                    <a:pt x="2096" y="799"/>
                  </a:lnTo>
                  <a:lnTo>
                    <a:pt x="2102" y="1166"/>
                  </a:lnTo>
                  <a:lnTo>
                    <a:pt x="2105" y="1547"/>
                  </a:lnTo>
                  <a:lnTo>
                    <a:pt x="2114" y="1925"/>
                  </a:lnTo>
                  <a:lnTo>
                    <a:pt x="2116" y="2117"/>
                  </a:lnTo>
                  <a:lnTo>
                    <a:pt x="2122" y="2306"/>
                  </a:lnTo>
                  <a:lnTo>
                    <a:pt x="2125" y="2117"/>
                  </a:lnTo>
                  <a:lnTo>
                    <a:pt x="2131" y="1925"/>
                  </a:lnTo>
                  <a:lnTo>
                    <a:pt x="2136" y="1547"/>
                  </a:lnTo>
                  <a:lnTo>
                    <a:pt x="2142" y="1166"/>
                  </a:lnTo>
                  <a:lnTo>
                    <a:pt x="2145" y="788"/>
                  </a:lnTo>
                  <a:lnTo>
                    <a:pt x="2133" y="7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158"/>
            <p:cNvSpPr>
              <a:spLocks noChangeArrowheads="1"/>
            </p:cNvSpPr>
            <p:nvPr/>
          </p:nvSpPr>
          <p:spPr bwMode="auto">
            <a:xfrm>
              <a:off x="9334500" y="2479675"/>
              <a:ext cx="12700" cy="460375"/>
            </a:xfrm>
            <a:custGeom>
              <a:avLst/>
              <a:gdLst>
                <a:gd name="T0" fmla="*/ 5 w 35"/>
                <a:gd name="T1" fmla="*/ 982 h 1281"/>
                <a:gd name="T2" fmla="*/ 5 w 35"/>
                <a:gd name="T3" fmla="*/ 982 h 1281"/>
                <a:gd name="T4" fmla="*/ 8 w 35"/>
                <a:gd name="T5" fmla="*/ 1080 h 1281"/>
                <a:gd name="T6" fmla="*/ 8 w 35"/>
                <a:gd name="T7" fmla="*/ 1080 h 1281"/>
                <a:gd name="T8" fmla="*/ 14 w 35"/>
                <a:gd name="T9" fmla="*/ 1226 h 1281"/>
                <a:gd name="T10" fmla="*/ 14 w 35"/>
                <a:gd name="T11" fmla="*/ 1226 h 1281"/>
                <a:gd name="T12" fmla="*/ 17 w 35"/>
                <a:gd name="T13" fmla="*/ 1266 h 1281"/>
                <a:gd name="T14" fmla="*/ 17 w 35"/>
                <a:gd name="T15" fmla="*/ 1266 h 1281"/>
                <a:gd name="T16" fmla="*/ 17 w 35"/>
                <a:gd name="T17" fmla="*/ 1280 h 1281"/>
                <a:gd name="T18" fmla="*/ 17 w 35"/>
                <a:gd name="T19" fmla="*/ 1280 h 1281"/>
                <a:gd name="T20" fmla="*/ 17 w 35"/>
                <a:gd name="T21" fmla="*/ 1266 h 1281"/>
                <a:gd name="T22" fmla="*/ 17 w 35"/>
                <a:gd name="T23" fmla="*/ 1266 h 1281"/>
                <a:gd name="T24" fmla="*/ 20 w 35"/>
                <a:gd name="T25" fmla="*/ 1226 h 1281"/>
                <a:gd name="T26" fmla="*/ 20 w 35"/>
                <a:gd name="T27" fmla="*/ 1226 h 1281"/>
                <a:gd name="T28" fmla="*/ 25 w 35"/>
                <a:gd name="T29" fmla="*/ 1080 h 1281"/>
                <a:gd name="T30" fmla="*/ 25 w 35"/>
                <a:gd name="T31" fmla="*/ 1080 h 1281"/>
                <a:gd name="T32" fmla="*/ 28 w 35"/>
                <a:gd name="T33" fmla="*/ 982 h 1281"/>
                <a:gd name="T34" fmla="*/ 28 w 35"/>
                <a:gd name="T35" fmla="*/ 982 h 1281"/>
                <a:gd name="T36" fmla="*/ 31 w 35"/>
                <a:gd name="T37" fmla="*/ 876 h 1281"/>
                <a:gd name="T38" fmla="*/ 31 w 35"/>
                <a:gd name="T39" fmla="*/ 876 h 1281"/>
                <a:gd name="T40" fmla="*/ 31 w 35"/>
                <a:gd name="T41" fmla="*/ 759 h 1281"/>
                <a:gd name="T42" fmla="*/ 31 w 35"/>
                <a:gd name="T43" fmla="*/ 759 h 1281"/>
                <a:gd name="T44" fmla="*/ 34 w 35"/>
                <a:gd name="T45" fmla="*/ 641 h 1281"/>
                <a:gd name="T46" fmla="*/ 34 w 35"/>
                <a:gd name="T47" fmla="*/ 641 h 1281"/>
                <a:gd name="T48" fmla="*/ 31 w 35"/>
                <a:gd name="T49" fmla="*/ 521 h 1281"/>
                <a:gd name="T50" fmla="*/ 31 w 35"/>
                <a:gd name="T51" fmla="*/ 521 h 1281"/>
                <a:gd name="T52" fmla="*/ 31 w 35"/>
                <a:gd name="T53" fmla="*/ 404 h 1281"/>
                <a:gd name="T54" fmla="*/ 31 w 35"/>
                <a:gd name="T55" fmla="*/ 404 h 1281"/>
                <a:gd name="T56" fmla="*/ 28 w 35"/>
                <a:gd name="T57" fmla="*/ 298 h 1281"/>
                <a:gd name="T58" fmla="*/ 28 w 35"/>
                <a:gd name="T59" fmla="*/ 298 h 1281"/>
                <a:gd name="T60" fmla="*/ 25 w 35"/>
                <a:gd name="T61" fmla="*/ 200 h 1281"/>
                <a:gd name="T62" fmla="*/ 25 w 35"/>
                <a:gd name="T63" fmla="*/ 200 h 1281"/>
                <a:gd name="T64" fmla="*/ 20 w 35"/>
                <a:gd name="T65" fmla="*/ 54 h 1281"/>
                <a:gd name="T66" fmla="*/ 20 w 35"/>
                <a:gd name="T67" fmla="*/ 54 h 1281"/>
                <a:gd name="T68" fmla="*/ 17 w 35"/>
                <a:gd name="T69" fmla="*/ 14 h 1281"/>
                <a:gd name="T70" fmla="*/ 17 w 35"/>
                <a:gd name="T71" fmla="*/ 14 h 1281"/>
                <a:gd name="T72" fmla="*/ 17 w 35"/>
                <a:gd name="T73" fmla="*/ 0 h 1281"/>
                <a:gd name="T74" fmla="*/ 17 w 35"/>
                <a:gd name="T75" fmla="*/ 0 h 1281"/>
                <a:gd name="T76" fmla="*/ 17 w 35"/>
                <a:gd name="T77" fmla="*/ 14 h 1281"/>
                <a:gd name="T78" fmla="*/ 17 w 35"/>
                <a:gd name="T79" fmla="*/ 14 h 1281"/>
                <a:gd name="T80" fmla="*/ 14 w 35"/>
                <a:gd name="T81" fmla="*/ 54 h 1281"/>
                <a:gd name="T82" fmla="*/ 14 w 35"/>
                <a:gd name="T83" fmla="*/ 54 h 1281"/>
                <a:gd name="T84" fmla="*/ 8 w 35"/>
                <a:gd name="T85" fmla="*/ 200 h 1281"/>
                <a:gd name="T86" fmla="*/ 8 w 35"/>
                <a:gd name="T87" fmla="*/ 200 h 1281"/>
                <a:gd name="T88" fmla="*/ 5 w 35"/>
                <a:gd name="T89" fmla="*/ 298 h 1281"/>
                <a:gd name="T90" fmla="*/ 5 w 35"/>
                <a:gd name="T91" fmla="*/ 298 h 1281"/>
                <a:gd name="T92" fmla="*/ 3 w 35"/>
                <a:gd name="T93" fmla="*/ 404 h 1281"/>
                <a:gd name="T94" fmla="*/ 3 w 35"/>
                <a:gd name="T95" fmla="*/ 404 h 1281"/>
                <a:gd name="T96" fmla="*/ 0 w 35"/>
                <a:gd name="T97" fmla="*/ 521 h 1281"/>
                <a:gd name="T98" fmla="*/ 0 w 35"/>
                <a:gd name="T99" fmla="*/ 521 h 1281"/>
                <a:gd name="T100" fmla="*/ 0 w 35"/>
                <a:gd name="T101" fmla="*/ 641 h 1281"/>
                <a:gd name="T102" fmla="*/ 0 w 35"/>
                <a:gd name="T103" fmla="*/ 641 h 1281"/>
                <a:gd name="T104" fmla="*/ 0 w 35"/>
                <a:gd name="T105" fmla="*/ 759 h 1281"/>
                <a:gd name="T106" fmla="*/ 0 w 35"/>
                <a:gd name="T107" fmla="*/ 759 h 1281"/>
                <a:gd name="T108" fmla="*/ 3 w 35"/>
                <a:gd name="T109" fmla="*/ 876 h 1281"/>
                <a:gd name="T110" fmla="*/ 3 w 35"/>
                <a:gd name="T111" fmla="*/ 876 h 1281"/>
                <a:gd name="T112" fmla="*/ 5 w 35"/>
                <a:gd name="T113" fmla="*/ 98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1281">
                  <a:moveTo>
                    <a:pt x="5" y="982"/>
                  </a:moveTo>
                  <a:lnTo>
                    <a:pt x="5" y="982"/>
                  </a:lnTo>
                  <a:lnTo>
                    <a:pt x="8" y="1080"/>
                  </a:lnTo>
                  <a:lnTo>
                    <a:pt x="8" y="1080"/>
                  </a:lnTo>
                  <a:lnTo>
                    <a:pt x="14" y="1226"/>
                  </a:lnTo>
                  <a:lnTo>
                    <a:pt x="14" y="1226"/>
                  </a:lnTo>
                  <a:lnTo>
                    <a:pt x="17" y="1266"/>
                  </a:lnTo>
                  <a:lnTo>
                    <a:pt x="17" y="1266"/>
                  </a:lnTo>
                  <a:lnTo>
                    <a:pt x="17" y="1280"/>
                  </a:lnTo>
                  <a:lnTo>
                    <a:pt x="17" y="1280"/>
                  </a:lnTo>
                  <a:lnTo>
                    <a:pt x="17" y="1266"/>
                  </a:lnTo>
                  <a:lnTo>
                    <a:pt x="17" y="1266"/>
                  </a:lnTo>
                  <a:lnTo>
                    <a:pt x="20" y="1226"/>
                  </a:lnTo>
                  <a:lnTo>
                    <a:pt x="20" y="1226"/>
                  </a:lnTo>
                  <a:lnTo>
                    <a:pt x="25" y="1080"/>
                  </a:lnTo>
                  <a:lnTo>
                    <a:pt x="25" y="1080"/>
                  </a:lnTo>
                  <a:lnTo>
                    <a:pt x="28" y="982"/>
                  </a:lnTo>
                  <a:lnTo>
                    <a:pt x="28" y="982"/>
                  </a:lnTo>
                  <a:lnTo>
                    <a:pt x="31" y="876"/>
                  </a:lnTo>
                  <a:lnTo>
                    <a:pt x="31" y="876"/>
                  </a:lnTo>
                  <a:lnTo>
                    <a:pt x="31" y="759"/>
                  </a:lnTo>
                  <a:lnTo>
                    <a:pt x="31" y="759"/>
                  </a:lnTo>
                  <a:lnTo>
                    <a:pt x="34" y="641"/>
                  </a:lnTo>
                  <a:lnTo>
                    <a:pt x="34" y="641"/>
                  </a:lnTo>
                  <a:lnTo>
                    <a:pt x="31" y="521"/>
                  </a:lnTo>
                  <a:lnTo>
                    <a:pt x="31" y="521"/>
                  </a:lnTo>
                  <a:lnTo>
                    <a:pt x="31" y="404"/>
                  </a:lnTo>
                  <a:lnTo>
                    <a:pt x="31" y="404"/>
                  </a:lnTo>
                  <a:lnTo>
                    <a:pt x="28" y="298"/>
                  </a:lnTo>
                  <a:lnTo>
                    <a:pt x="28" y="298"/>
                  </a:lnTo>
                  <a:lnTo>
                    <a:pt x="25" y="200"/>
                  </a:lnTo>
                  <a:lnTo>
                    <a:pt x="25" y="200"/>
                  </a:lnTo>
                  <a:lnTo>
                    <a:pt x="20" y="54"/>
                  </a:lnTo>
                  <a:lnTo>
                    <a:pt x="20" y="54"/>
                  </a:lnTo>
                  <a:lnTo>
                    <a:pt x="17" y="14"/>
                  </a:lnTo>
                  <a:lnTo>
                    <a:pt x="17" y="14"/>
                  </a:lnTo>
                  <a:lnTo>
                    <a:pt x="17" y="0"/>
                  </a:lnTo>
                  <a:lnTo>
                    <a:pt x="17" y="0"/>
                  </a:lnTo>
                  <a:lnTo>
                    <a:pt x="17" y="14"/>
                  </a:lnTo>
                  <a:lnTo>
                    <a:pt x="17" y="14"/>
                  </a:lnTo>
                  <a:lnTo>
                    <a:pt x="14" y="54"/>
                  </a:lnTo>
                  <a:lnTo>
                    <a:pt x="14" y="54"/>
                  </a:lnTo>
                  <a:lnTo>
                    <a:pt x="8" y="200"/>
                  </a:lnTo>
                  <a:lnTo>
                    <a:pt x="8" y="200"/>
                  </a:lnTo>
                  <a:lnTo>
                    <a:pt x="5" y="298"/>
                  </a:lnTo>
                  <a:lnTo>
                    <a:pt x="5" y="298"/>
                  </a:lnTo>
                  <a:lnTo>
                    <a:pt x="3" y="404"/>
                  </a:lnTo>
                  <a:lnTo>
                    <a:pt x="3" y="404"/>
                  </a:lnTo>
                  <a:lnTo>
                    <a:pt x="0" y="521"/>
                  </a:lnTo>
                  <a:lnTo>
                    <a:pt x="0" y="521"/>
                  </a:lnTo>
                  <a:lnTo>
                    <a:pt x="0" y="641"/>
                  </a:lnTo>
                  <a:lnTo>
                    <a:pt x="0" y="641"/>
                  </a:lnTo>
                  <a:lnTo>
                    <a:pt x="0" y="759"/>
                  </a:lnTo>
                  <a:lnTo>
                    <a:pt x="0" y="759"/>
                  </a:lnTo>
                  <a:lnTo>
                    <a:pt x="3" y="876"/>
                  </a:lnTo>
                  <a:lnTo>
                    <a:pt x="3" y="876"/>
                  </a:lnTo>
                  <a:lnTo>
                    <a:pt x="5" y="9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159"/>
            <p:cNvSpPr>
              <a:spLocks noChangeArrowheads="1"/>
            </p:cNvSpPr>
            <p:nvPr/>
          </p:nvSpPr>
          <p:spPr bwMode="auto">
            <a:xfrm>
              <a:off x="9393238" y="2074863"/>
              <a:ext cx="155575" cy="182562"/>
            </a:xfrm>
            <a:custGeom>
              <a:avLst/>
              <a:gdLst>
                <a:gd name="T0" fmla="*/ 57 w 433"/>
                <a:gd name="T1" fmla="*/ 29 h 508"/>
                <a:gd name="T2" fmla="*/ 77 w 433"/>
                <a:gd name="T3" fmla="*/ 40 h 508"/>
                <a:gd name="T4" fmla="*/ 86 w 433"/>
                <a:gd name="T5" fmla="*/ 46 h 508"/>
                <a:gd name="T6" fmla="*/ 97 w 433"/>
                <a:gd name="T7" fmla="*/ 52 h 508"/>
                <a:gd name="T8" fmla="*/ 140 w 433"/>
                <a:gd name="T9" fmla="*/ 80 h 508"/>
                <a:gd name="T10" fmla="*/ 163 w 433"/>
                <a:gd name="T11" fmla="*/ 97 h 508"/>
                <a:gd name="T12" fmla="*/ 186 w 433"/>
                <a:gd name="T13" fmla="*/ 115 h 508"/>
                <a:gd name="T14" fmla="*/ 209 w 433"/>
                <a:gd name="T15" fmla="*/ 135 h 508"/>
                <a:gd name="T16" fmla="*/ 220 w 433"/>
                <a:gd name="T17" fmla="*/ 146 h 508"/>
                <a:gd name="T18" fmla="*/ 232 w 433"/>
                <a:gd name="T19" fmla="*/ 158 h 508"/>
                <a:gd name="T20" fmla="*/ 255 w 433"/>
                <a:gd name="T21" fmla="*/ 178 h 508"/>
                <a:gd name="T22" fmla="*/ 275 w 433"/>
                <a:gd name="T23" fmla="*/ 204 h 508"/>
                <a:gd name="T24" fmla="*/ 295 w 433"/>
                <a:gd name="T25" fmla="*/ 229 h 508"/>
                <a:gd name="T26" fmla="*/ 315 w 433"/>
                <a:gd name="T27" fmla="*/ 255 h 508"/>
                <a:gd name="T28" fmla="*/ 332 w 433"/>
                <a:gd name="T29" fmla="*/ 281 h 508"/>
                <a:gd name="T30" fmla="*/ 346 w 433"/>
                <a:gd name="T31" fmla="*/ 306 h 508"/>
                <a:gd name="T32" fmla="*/ 361 w 433"/>
                <a:gd name="T33" fmla="*/ 332 h 508"/>
                <a:gd name="T34" fmla="*/ 375 w 433"/>
                <a:gd name="T35" fmla="*/ 358 h 508"/>
                <a:gd name="T36" fmla="*/ 395 w 433"/>
                <a:gd name="T37" fmla="*/ 407 h 508"/>
                <a:gd name="T38" fmla="*/ 404 w 433"/>
                <a:gd name="T39" fmla="*/ 427 h 508"/>
                <a:gd name="T40" fmla="*/ 412 w 433"/>
                <a:gd name="T41" fmla="*/ 447 h 508"/>
                <a:gd name="T42" fmla="*/ 421 w 433"/>
                <a:gd name="T43" fmla="*/ 479 h 508"/>
                <a:gd name="T44" fmla="*/ 432 w 433"/>
                <a:gd name="T45" fmla="*/ 507 h 508"/>
                <a:gd name="T46" fmla="*/ 427 w 433"/>
                <a:gd name="T47" fmla="*/ 479 h 508"/>
                <a:gd name="T48" fmla="*/ 418 w 433"/>
                <a:gd name="T49" fmla="*/ 444 h 508"/>
                <a:gd name="T50" fmla="*/ 412 w 433"/>
                <a:gd name="T51" fmla="*/ 424 h 508"/>
                <a:gd name="T52" fmla="*/ 404 w 433"/>
                <a:gd name="T53" fmla="*/ 401 h 508"/>
                <a:gd name="T54" fmla="*/ 387 w 433"/>
                <a:gd name="T55" fmla="*/ 353 h 508"/>
                <a:gd name="T56" fmla="*/ 372 w 433"/>
                <a:gd name="T57" fmla="*/ 327 h 508"/>
                <a:gd name="T58" fmla="*/ 361 w 433"/>
                <a:gd name="T59" fmla="*/ 301 h 508"/>
                <a:gd name="T60" fmla="*/ 344 w 433"/>
                <a:gd name="T61" fmla="*/ 272 h 508"/>
                <a:gd name="T62" fmla="*/ 326 w 433"/>
                <a:gd name="T63" fmla="*/ 246 h 508"/>
                <a:gd name="T64" fmla="*/ 309 w 433"/>
                <a:gd name="T65" fmla="*/ 218 h 508"/>
                <a:gd name="T66" fmla="*/ 289 w 433"/>
                <a:gd name="T67" fmla="*/ 192 h 508"/>
                <a:gd name="T68" fmla="*/ 266 w 433"/>
                <a:gd name="T69" fmla="*/ 169 h 508"/>
                <a:gd name="T70" fmla="*/ 243 w 433"/>
                <a:gd name="T71" fmla="*/ 146 h 508"/>
                <a:gd name="T72" fmla="*/ 220 w 433"/>
                <a:gd name="T73" fmla="*/ 123 h 508"/>
                <a:gd name="T74" fmla="*/ 195 w 433"/>
                <a:gd name="T75" fmla="*/ 103 h 508"/>
                <a:gd name="T76" fmla="*/ 172 w 433"/>
                <a:gd name="T77" fmla="*/ 86 h 508"/>
                <a:gd name="T78" fmla="*/ 146 w 433"/>
                <a:gd name="T79" fmla="*/ 69 h 508"/>
                <a:gd name="T80" fmla="*/ 123 w 433"/>
                <a:gd name="T81" fmla="*/ 54 h 508"/>
                <a:gd name="T82" fmla="*/ 100 w 433"/>
                <a:gd name="T83" fmla="*/ 43 h 508"/>
                <a:gd name="T84" fmla="*/ 92 w 433"/>
                <a:gd name="T85" fmla="*/ 37 h 508"/>
                <a:gd name="T86" fmla="*/ 80 w 433"/>
                <a:gd name="T87" fmla="*/ 32 h 508"/>
                <a:gd name="T88" fmla="*/ 60 w 433"/>
                <a:gd name="T89" fmla="*/ 23 h 508"/>
                <a:gd name="T90" fmla="*/ 29 w 433"/>
                <a:gd name="T91" fmla="*/ 12 h 508"/>
                <a:gd name="T92" fmla="*/ 0 w 433"/>
                <a:gd name="T93" fmla="*/ 0 h 508"/>
                <a:gd name="T94" fmla="*/ 29 w 433"/>
                <a:gd name="T95" fmla="*/ 1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508">
                  <a:moveTo>
                    <a:pt x="57" y="29"/>
                  </a:moveTo>
                  <a:lnTo>
                    <a:pt x="57" y="29"/>
                  </a:lnTo>
                  <a:lnTo>
                    <a:pt x="77" y="40"/>
                  </a:lnTo>
                  <a:lnTo>
                    <a:pt x="77" y="40"/>
                  </a:lnTo>
                  <a:lnTo>
                    <a:pt x="86" y="46"/>
                  </a:lnTo>
                  <a:lnTo>
                    <a:pt x="86" y="46"/>
                  </a:lnTo>
                  <a:lnTo>
                    <a:pt x="97" y="52"/>
                  </a:lnTo>
                  <a:lnTo>
                    <a:pt x="97" y="52"/>
                  </a:lnTo>
                  <a:lnTo>
                    <a:pt x="117" y="66"/>
                  </a:lnTo>
                  <a:lnTo>
                    <a:pt x="140" y="80"/>
                  </a:lnTo>
                  <a:lnTo>
                    <a:pt x="140" y="80"/>
                  </a:lnTo>
                  <a:lnTo>
                    <a:pt x="163" y="97"/>
                  </a:lnTo>
                  <a:lnTo>
                    <a:pt x="163" y="97"/>
                  </a:lnTo>
                  <a:lnTo>
                    <a:pt x="186" y="115"/>
                  </a:lnTo>
                  <a:lnTo>
                    <a:pt x="186" y="115"/>
                  </a:lnTo>
                  <a:lnTo>
                    <a:pt x="209" y="135"/>
                  </a:lnTo>
                  <a:lnTo>
                    <a:pt x="209" y="135"/>
                  </a:lnTo>
                  <a:lnTo>
                    <a:pt x="220" y="146"/>
                  </a:lnTo>
                  <a:lnTo>
                    <a:pt x="220" y="146"/>
                  </a:lnTo>
                  <a:lnTo>
                    <a:pt x="232" y="158"/>
                  </a:lnTo>
                  <a:lnTo>
                    <a:pt x="232" y="158"/>
                  </a:lnTo>
                  <a:lnTo>
                    <a:pt x="255" y="178"/>
                  </a:lnTo>
                  <a:lnTo>
                    <a:pt x="255" y="178"/>
                  </a:lnTo>
                  <a:lnTo>
                    <a:pt x="275" y="204"/>
                  </a:lnTo>
                  <a:lnTo>
                    <a:pt x="275" y="204"/>
                  </a:lnTo>
                  <a:lnTo>
                    <a:pt x="295" y="229"/>
                  </a:lnTo>
                  <a:lnTo>
                    <a:pt x="295" y="229"/>
                  </a:lnTo>
                  <a:lnTo>
                    <a:pt x="315" y="255"/>
                  </a:lnTo>
                  <a:lnTo>
                    <a:pt x="315" y="255"/>
                  </a:lnTo>
                  <a:lnTo>
                    <a:pt x="332" y="281"/>
                  </a:lnTo>
                  <a:lnTo>
                    <a:pt x="332" y="281"/>
                  </a:lnTo>
                  <a:lnTo>
                    <a:pt x="346" y="306"/>
                  </a:lnTo>
                  <a:lnTo>
                    <a:pt x="346" y="306"/>
                  </a:lnTo>
                  <a:lnTo>
                    <a:pt x="361" y="332"/>
                  </a:lnTo>
                  <a:lnTo>
                    <a:pt x="361" y="332"/>
                  </a:lnTo>
                  <a:lnTo>
                    <a:pt x="375" y="358"/>
                  </a:lnTo>
                  <a:lnTo>
                    <a:pt x="375" y="358"/>
                  </a:lnTo>
                  <a:lnTo>
                    <a:pt x="395" y="407"/>
                  </a:lnTo>
                  <a:lnTo>
                    <a:pt x="395" y="407"/>
                  </a:lnTo>
                  <a:lnTo>
                    <a:pt x="404" y="427"/>
                  </a:lnTo>
                  <a:lnTo>
                    <a:pt x="404" y="427"/>
                  </a:lnTo>
                  <a:lnTo>
                    <a:pt x="412" y="447"/>
                  </a:lnTo>
                  <a:lnTo>
                    <a:pt x="412" y="447"/>
                  </a:lnTo>
                  <a:lnTo>
                    <a:pt x="421" y="479"/>
                  </a:lnTo>
                  <a:lnTo>
                    <a:pt x="421" y="479"/>
                  </a:lnTo>
                  <a:lnTo>
                    <a:pt x="432" y="507"/>
                  </a:lnTo>
                  <a:lnTo>
                    <a:pt x="432" y="507"/>
                  </a:lnTo>
                  <a:lnTo>
                    <a:pt x="427" y="479"/>
                  </a:lnTo>
                  <a:lnTo>
                    <a:pt x="427" y="479"/>
                  </a:lnTo>
                  <a:lnTo>
                    <a:pt x="418" y="444"/>
                  </a:lnTo>
                  <a:lnTo>
                    <a:pt x="418" y="444"/>
                  </a:lnTo>
                  <a:lnTo>
                    <a:pt x="412" y="424"/>
                  </a:lnTo>
                  <a:lnTo>
                    <a:pt x="412" y="424"/>
                  </a:lnTo>
                  <a:lnTo>
                    <a:pt x="404" y="401"/>
                  </a:lnTo>
                  <a:lnTo>
                    <a:pt x="404" y="401"/>
                  </a:lnTo>
                  <a:lnTo>
                    <a:pt x="387" y="353"/>
                  </a:lnTo>
                  <a:lnTo>
                    <a:pt x="387" y="353"/>
                  </a:lnTo>
                  <a:lnTo>
                    <a:pt x="372" y="327"/>
                  </a:lnTo>
                  <a:lnTo>
                    <a:pt x="372" y="327"/>
                  </a:lnTo>
                  <a:lnTo>
                    <a:pt x="361" y="301"/>
                  </a:lnTo>
                  <a:lnTo>
                    <a:pt x="361" y="301"/>
                  </a:lnTo>
                  <a:lnTo>
                    <a:pt x="344" y="272"/>
                  </a:lnTo>
                  <a:lnTo>
                    <a:pt x="344" y="272"/>
                  </a:lnTo>
                  <a:lnTo>
                    <a:pt x="326" y="246"/>
                  </a:lnTo>
                  <a:lnTo>
                    <a:pt x="326" y="246"/>
                  </a:lnTo>
                  <a:lnTo>
                    <a:pt x="309" y="218"/>
                  </a:lnTo>
                  <a:lnTo>
                    <a:pt x="309" y="218"/>
                  </a:lnTo>
                  <a:lnTo>
                    <a:pt x="289" y="192"/>
                  </a:lnTo>
                  <a:lnTo>
                    <a:pt x="289" y="192"/>
                  </a:lnTo>
                  <a:lnTo>
                    <a:pt x="266" y="169"/>
                  </a:lnTo>
                  <a:lnTo>
                    <a:pt x="266" y="169"/>
                  </a:lnTo>
                  <a:lnTo>
                    <a:pt x="243" y="146"/>
                  </a:lnTo>
                  <a:lnTo>
                    <a:pt x="243" y="146"/>
                  </a:lnTo>
                  <a:lnTo>
                    <a:pt x="220" y="123"/>
                  </a:lnTo>
                  <a:lnTo>
                    <a:pt x="220" y="123"/>
                  </a:lnTo>
                  <a:lnTo>
                    <a:pt x="195" y="103"/>
                  </a:lnTo>
                  <a:lnTo>
                    <a:pt x="195" y="103"/>
                  </a:lnTo>
                  <a:lnTo>
                    <a:pt x="172" y="86"/>
                  </a:lnTo>
                  <a:lnTo>
                    <a:pt x="172" y="86"/>
                  </a:lnTo>
                  <a:lnTo>
                    <a:pt x="146" y="69"/>
                  </a:lnTo>
                  <a:lnTo>
                    <a:pt x="146" y="69"/>
                  </a:lnTo>
                  <a:lnTo>
                    <a:pt x="123" y="54"/>
                  </a:lnTo>
                  <a:lnTo>
                    <a:pt x="100" y="43"/>
                  </a:lnTo>
                  <a:lnTo>
                    <a:pt x="100" y="43"/>
                  </a:lnTo>
                  <a:lnTo>
                    <a:pt x="92" y="37"/>
                  </a:lnTo>
                  <a:lnTo>
                    <a:pt x="92" y="37"/>
                  </a:lnTo>
                  <a:lnTo>
                    <a:pt x="80" y="32"/>
                  </a:lnTo>
                  <a:lnTo>
                    <a:pt x="80" y="32"/>
                  </a:lnTo>
                  <a:lnTo>
                    <a:pt x="60" y="23"/>
                  </a:lnTo>
                  <a:lnTo>
                    <a:pt x="60" y="23"/>
                  </a:lnTo>
                  <a:lnTo>
                    <a:pt x="29" y="12"/>
                  </a:lnTo>
                  <a:lnTo>
                    <a:pt x="29" y="12"/>
                  </a:lnTo>
                  <a:lnTo>
                    <a:pt x="0" y="0"/>
                  </a:lnTo>
                  <a:lnTo>
                    <a:pt x="0" y="0"/>
                  </a:lnTo>
                  <a:lnTo>
                    <a:pt x="29" y="15"/>
                  </a:lnTo>
                  <a:lnTo>
                    <a:pt x="29" y="15"/>
                  </a:lnTo>
                  <a:lnTo>
                    <a:pt x="57"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160"/>
            <p:cNvSpPr>
              <a:spLocks noChangeArrowheads="1"/>
            </p:cNvSpPr>
            <p:nvPr/>
          </p:nvSpPr>
          <p:spPr bwMode="auto">
            <a:xfrm>
              <a:off x="9420225" y="2327275"/>
              <a:ext cx="141288" cy="531813"/>
            </a:xfrm>
            <a:custGeom>
              <a:avLst/>
              <a:gdLst>
                <a:gd name="T0" fmla="*/ 384 w 391"/>
                <a:gd name="T1" fmla="*/ 143 h 1479"/>
                <a:gd name="T2" fmla="*/ 381 w 391"/>
                <a:gd name="T3" fmla="*/ 189 h 1479"/>
                <a:gd name="T4" fmla="*/ 376 w 391"/>
                <a:gd name="T5" fmla="*/ 241 h 1479"/>
                <a:gd name="T6" fmla="*/ 361 w 391"/>
                <a:gd name="T7" fmla="*/ 355 h 1479"/>
                <a:gd name="T8" fmla="*/ 350 w 391"/>
                <a:gd name="T9" fmla="*/ 418 h 1479"/>
                <a:gd name="T10" fmla="*/ 338 w 391"/>
                <a:gd name="T11" fmla="*/ 484 h 1479"/>
                <a:gd name="T12" fmla="*/ 324 w 391"/>
                <a:gd name="T13" fmla="*/ 553 h 1479"/>
                <a:gd name="T14" fmla="*/ 307 w 391"/>
                <a:gd name="T15" fmla="*/ 619 h 1479"/>
                <a:gd name="T16" fmla="*/ 290 w 391"/>
                <a:gd name="T17" fmla="*/ 690 h 1479"/>
                <a:gd name="T18" fmla="*/ 270 w 391"/>
                <a:gd name="T19" fmla="*/ 759 h 1479"/>
                <a:gd name="T20" fmla="*/ 230 w 391"/>
                <a:gd name="T21" fmla="*/ 896 h 1479"/>
                <a:gd name="T22" fmla="*/ 184 w 391"/>
                <a:gd name="T23" fmla="*/ 1025 h 1479"/>
                <a:gd name="T24" fmla="*/ 138 w 391"/>
                <a:gd name="T25" fmla="*/ 1148 h 1479"/>
                <a:gd name="T26" fmla="*/ 98 w 391"/>
                <a:gd name="T27" fmla="*/ 1257 h 1479"/>
                <a:gd name="T28" fmla="*/ 29 w 391"/>
                <a:gd name="T29" fmla="*/ 1418 h 1479"/>
                <a:gd name="T30" fmla="*/ 9 w 391"/>
                <a:gd name="T31" fmla="*/ 1460 h 1479"/>
                <a:gd name="T32" fmla="*/ 0 w 391"/>
                <a:gd name="T33" fmla="*/ 1478 h 1479"/>
                <a:gd name="T34" fmla="*/ 32 w 391"/>
                <a:gd name="T35" fmla="*/ 1418 h 1479"/>
                <a:gd name="T36" fmla="*/ 104 w 391"/>
                <a:gd name="T37" fmla="*/ 1260 h 1479"/>
                <a:gd name="T38" fmla="*/ 149 w 391"/>
                <a:gd name="T39" fmla="*/ 1154 h 1479"/>
                <a:gd name="T40" fmla="*/ 198 w 391"/>
                <a:gd name="T41" fmla="*/ 1031 h 1479"/>
                <a:gd name="T42" fmla="*/ 244 w 391"/>
                <a:gd name="T43" fmla="*/ 899 h 1479"/>
                <a:gd name="T44" fmla="*/ 287 w 391"/>
                <a:gd name="T45" fmla="*/ 762 h 1479"/>
                <a:gd name="T46" fmla="*/ 307 w 391"/>
                <a:gd name="T47" fmla="*/ 693 h 1479"/>
                <a:gd name="T48" fmla="*/ 324 w 391"/>
                <a:gd name="T49" fmla="*/ 624 h 1479"/>
                <a:gd name="T50" fmla="*/ 338 w 391"/>
                <a:gd name="T51" fmla="*/ 556 h 1479"/>
                <a:gd name="T52" fmla="*/ 353 w 391"/>
                <a:gd name="T53" fmla="*/ 487 h 1479"/>
                <a:gd name="T54" fmla="*/ 364 w 391"/>
                <a:gd name="T55" fmla="*/ 421 h 1479"/>
                <a:gd name="T56" fmla="*/ 373 w 391"/>
                <a:gd name="T57" fmla="*/ 358 h 1479"/>
                <a:gd name="T58" fmla="*/ 384 w 391"/>
                <a:gd name="T59" fmla="*/ 243 h 1479"/>
                <a:gd name="T60" fmla="*/ 387 w 391"/>
                <a:gd name="T61" fmla="*/ 189 h 1479"/>
                <a:gd name="T62" fmla="*/ 390 w 391"/>
                <a:gd name="T63" fmla="*/ 143 h 1479"/>
                <a:gd name="T64" fmla="*/ 390 w 391"/>
                <a:gd name="T65" fmla="*/ 103 h 1479"/>
                <a:gd name="T66" fmla="*/ 390 w 391"/>
                <a:gd name="T67" fmla="*/ 68 h 1479"/>
                <a:gd name="T68" fmla="*/ 387 w 391"/>
                <a:gd name="T69" fmla="*/ 17 h 1479"/>
                <a:gd name="T70" fmla="*/ 384 w 391"/>
                <a:gd name="T71" fmla="*/ 0 h 1479"/>
                <a:gd name="T72" fmla="*/ 387 w 391"/>
                <a:gd name="T73" fmla="*/ 68 h 1479"/>
                <a:gd name="T74" fmla="*/ 384 w 391"/>
                <a:gd name="T75" fmla="*/ 103 h 1479"/>
                <a:gd name="T76" fmla="*/ 384 w 391"/>
                <a:gd name="T77" fmla="*/ 143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1" h="1479">
                  <a:moveTo>
                    <a:pt x="384" y="143"/>
                  </a:moveTo>
                  <a:lnTo>
                    <a:pt x="384" y="143"/>
                  </a:lnTo>
                  <a:lnTo>
                    <a:pt x="381" y="189"/>
                  </a:lnTo>
                  <a:lnTo>
                    <a:pt x="381" y="189"/>
                  </a:lnTo>
                  <a:lnTo>
                    <a:pt x="376" y="241"/>
                  </a:lnTo>
                  <a:lnTo>
                    <a:pt x="376" y="241"/>
                  </a:lnTo>
                  <a:lnTo>
                    <a:pt x="370" y="298"/>
                  </a:lnTo>
                  <a:lnTo>
                    <a:pt x="361" y="355"/>
                  </a:lnTo>
                  <a:lnTo>
                    <a:pt x="361" y="355"/>
                  </a:lnTo>
                  <a:lnTo>
                    <a:pt x="350" y="418"/>
                  </a:lnTo>
                  <a:lnTo>
                    <a:pt x="350" y="418"/>
                  </a:lnTo>
                  <a:lnTo>
                    <a:pt x="338" y="484"/>
                  </a:lnTo>
                  <a:lnTo>
                    <a:pt x="338" y="484"/>
                  </a:lnTo>
                  <a:lnTo>
                    <a:pt x="324" y="553"/>
                  </a:lnTo>
                  <a:lnTo>
                    <a:pt x="307" y="619"/>
                  </a:lnTo>
                  <a:lnTo>
                    <a:pt x="307" y="619"/>
                  </a:lnTo>
                  <a:lnTo>
                    <a:pt x="290" y="690"/>
                  </a:lnTo>
                  <a:lnTo>
                    <a:pt x="290" y="690"/>
                  </a:lnTo>
                  <a:lnTo>
                    <a:pt x="270" y="759"/>
                  </a:lnTo>
                  <a:lnTo>
                    <a:pt x="270" y="759"/>
                  </a:lnTo>
                  <a:lnTo>
                    <a:pt x="230" y="896"/>
                  </a:lnTo>
                  <a:lnTo>
                    <a:pt x="230" y="896"/>
                  </a:lnTo>
                  <a:lnTo>
                    <a:pt x="184" y="1025"/>
                  </a:lnTo>
                  <a:lnTo>
                    <a:pt x="184" y="1025"/>
                  </a:lnTo>
                  <a:lnTo>
                    <a:pt x="138" y="1148"/>
                  </a:lnTo>
                  <a:lnTo>
                    <a:pt x="138" y="1148"/>
                  </a:lnTo>
                  <a:lnTo>
                    <a:pt x="98" y="1257"/>
                  </a:lnTo>
                  <a:lnTo>
                    <a:pt x="98" y="1257"/>
                  </a:lnTo>
                  <a:lnTo>
                    <a:pt x="29" y="1418"/>
                  </a:lnTo>
                  <a:lnTo>
                    <a:pt x="29" y="1418"/>
                  </a:lnTo>
                  <a:lnTo>
                    <a:pt x="9" y="1460"/>
                  </a:lnTo>
                  <a:lnTo>
                    <a:pt x="9" y="1460"/>
                  </a:lnTo>
                  <a:lnTo>
                    <a:pt x="0" y="1478"/>
                  </a:lnTo>
                  <a:lnTo>
                    <a:pt x="0" y="1478"/>
                  </a:lnTo>
                  <a:lnTo>
                    <a:pt x="32" y="1418"/>
                  </a:lnTo>
                  <a:lnTo>
                    <a:pt x="32" y="1418"/>
                  </a:lnTo>
                  <a:lnTo>
                    <a:pt x="63" y="1349"/>
                  </a:lnTo>
                  <a:lnTo>
                    <a:pt x="104" y="1260"/>
                  </a:lnTo>
                  <a:lnTo>
                    <a:pt x="104" y="1260"/>
                  </a:lnTo>
                  <a:lnTo>
                    <a:pt x="149" y="1154"/>
                  </a:lnTo>
                  <a:lnTo>
                    <a:pt x="149" y="1154"/>
                  </a:lnTo>
                  <a:lnTo>
                    <a:pt x="198" y="1031"/>
                  </a:lnTo>
                  <a:lnTo>
                    <a:pt x="198" y="1031"/>
                  </a:lnTo>
                  <a:lnTo>
                    <a:pt x="244" y="899"/>
                  </a:lnTo>
                  <a:lnTo>
                    <a:pt x="244" y="899"/>
                  </a:lnTo>
                  <a:lnTo>
                    <a:pt x="287" y="762"/>
                  </a:lnTo>
                  <a:lnTo>
                    <a:pt x="287" y="762"/>
                  </a:lnTo>
                  <a:lnTo>
                    <a:pt x="307" y="693"/>
                  </a:lnTo>
                  <a:lnTo>
                    <a:pt x="307" y="693"/>
                  </a:lnTo>
                  <a:lnTo>
                    <a:pt x="324" y="624"/>
                  </a:lnTo>
                  <a:lnTo>
                    <a:pt x="324" y="624"/>
                  </a:lnTo>
                  <a:lnTo>
                    <a:pt x="338" y="556"/>
                  </a:lnTo>
                  <a:lnTo>
                    <a:pt x="353" y="487"/>
                  </a:lnTo>
                  <a:lnTo>
                    <a:pt x="353" y="487"/>
                  </a:lnTo>
                  <a:lnTo>
                    <a:pt x="364" y="421"/>
                  </a:lnTo>
                  <a:lnTo>
                    <a:pt x="364" y="421"/>
                  </a:lnTo>
                  <a:lnTo>
                    <a:pt x="373" y="358"/>
                  </a:lnTo>
                  <a:lnTo>
                    <a:pt x="373" y="358"/>
                  </a:lnTo>
                  <a:lnTo>
                    <a:pt x="378" y="298"/>
                  </a:lnTo>
                  <a:lnTo>
                    <a:pt x="384" y="243"/>
                  </a:lnTo>
                  <a:lnTo>
                    <a:pt x="384" y="243"/>
                  </a:lnTo>
                  <a:lnTo>
                    <a:pt x="387" y="189"/>
                  </a:lnTo>
                  <a:lnTo>
                    <a:pt x="387" y="189"/>
                  </a:lnTo>
                  <a:lnTo>
                    <a:pt x="390" y="143"/>
                  </a:lnTo>
                  <a:lnTo>
                    <a:pt x="390" y="143"/>
                  </a:lnTo>
                  <a:lnTo>
                    <a:pt x="390" y="103"/>
                  </a:lnTo>
                  <a:lnTo>
                    <a:pt x="390" y="103"/>
                  </a:lnTo>
                  <a:lnTo>
                    <a:pt x="390" y="68"/>
                  </a:lnTo>
                  <a:lnTo>
                    <a:pt x="390" y="68"/>
                  </a:lnTo>
                  <a:lnTo>
                    <a:pt x="387" y="17"/>
                  </a:lnTo>
                  <a:lnTo>
                    <a:pt x="387" y="17"/>
                  </a:lnTo>
                  <a:lnTo>
                    <a:pt x="384" y="0"/>
                  </a:lnTo>
                  <a:lnTo>
                    <a:pt x="384" y="0"/>
                  </a:lnTo>
                  <a:lnTo>
                    <a:pt x="387" y="68"/>
                  </a:lnTo>
                  <a:lnTo>
                    <a:pt x="387" y="68"/>
                  </a:lnTo>
                  <a:lnTo>
                    <a:pt x="384" y="103"/>
                  </a:lnTo>
                  <a:lnTo>
                    <a:pt x="384" y="103"/>
                  </a:lnTo>
                  <a:lnTo>
                    <a:pt x="384" y="14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161"/>
            <p:cNvSpPr>
              <a:spLocks noChangeArrowheads="1"/>
            </p:cNvSpPr>
            <p:nvPr/>
          </p:nvSpPr>
          <p:spPr bwMode="auto">
            <a:xfrm>
              <a:off x="9113838" y="2051050"/>
              <a:ext cx="66675" cy="225425"/>
            </a:xfrm>
            <a:custGeom>
              <a:avLst/>
              <a:gdLst>
                <a:gd name="T0" fmla="*/ 20 w 184"/>
                <a:gd name="T1" fmla="*/ 198 h 626"/>
                <a:gd name="T2" fmla="*/ 23 w 184"/>
                <a:gd name="T3" fmla="*/ 166 h 626"/>
                <a:gd name="T4" fmla="*/ 28 w 184"/>
                <a:gd name="T5" fmla="*/ 135 h 626"/>
                <a:gd name="T6" fmla="*/ 34 w 184"/>
                <a:gd name="T7" fmla="*/ 123 h 626"/>
                <a:gd name="T8" fmla="*/ 40 w 184"/>
                <a:gd name="T9" fmla="*/ 112 h 626"/>
                <a:gd name="T10" fmla="*/ 48 w 184"/>
                <a:gd name="T11" fmla="*/ 100 h 626"/>
                <a:gd name="T12" fmla="*/ 54 w 184"/>
                <a:gd name="T13" fmla="*/ 89 h 626"/>
                <a:gd name="T14" fmla="*/ 63 w 184"/>
                <a:gd name="T15" fmla="*/ 81 h 626"/>
                <a:gd name="T16" fmla="*/ 71 w 184"/>
                <a:gd name="T17" fmla="*/ 69 h 626"/>
                <a:gd name="T18" fmla="*/ 80 w 184"/>
                <a:gd name="T19" fmla="*/ 58 h 626"/>
                <a:gd name="T20" fmla="*/ 89 w 184"/>
                <a:gd name="T21" fmla="*/ 49 h 626"/>
                <a:gd name="T22" fmla="*/ 109 w 184"/>
                <a:gd name="T23" fmla="*/ 32 h 626"/>
                <a:gd name="T24" fmla="*/ 120 w 184"/>
                <a:gd name="T25" fmla="*/ 23 h 626"/>
                <a:gd name="T26" fmla="*/ 131 w 184"/>
                <a:gd name="T27" fmla="*/ 18 h 626"/>
                <a:gd name="T28" fmla="*/ 146 w 184"/>
                <a:gd name="T29" fmla="*/ 12 h 626"/>
                <a:gd name="T30" fmla="*/ 163 w 184"/>
                <a:gd name="T31" fmla="*/ 3 h 626"/>
                <a:gd name="T32" fmla="*/ 183 w 184"/>
                <a:gd name="T33" fmla="*/ 0 h 626"/>
                <a:gd name="T34" fmla="*/ 163 w 184"/>
                <a:gd name="T35" fmla="*/ 3 h 626"/>
                <a:gd name="T36" fmla="*/ 157 w 184"/>
                <a:gd name="T37" fmla="*/ 3 h 626"/>
                <a:gd name="T38" fmla="*/ 131 w 184"/>
                <a:gd name="T39" fmla="*/ 12 h 626"/>
                <a:gd name="T40" fmla="*/ 117 w 184"/>
                <a:gd name="T41" fmla="*/ 20 h 626"/>
                <a:gd name="T42" fmla="*/ 106 w 184"/>
                <a:gd name="T43" fmla="*/ 26 h 626"/>
                <a:gd name="T44" fmla="*/ 94 w 184"/>
                <a:gd name="T45" fmla="*/ 35 h 626"/>
                <a:gd name="T46" fmla="*/ 83 w 184"/>
                <a:gd name="T47" fmla="*/ 43 h 626"/>
                <a:gd name="T48" fmla="*/ 74 w 184"/>
                <a:gd name="T49" fmla="*/ 52 h 626"/>
                <a:gd name="T50" fmla="*/ 63 w 184"/>
                <a:gd name="T51" fmla="*/ 60 h 626"/>
                <a:gd name="T52" fmla="*/ 54 w 184"/>
                <a:gd name="T53" fmla="*/ 72 h 626"/>
                <a:gd name="T54" fmla="*/ 46 w 184"/>
                <a:gd name="T55" fmla="*/ 83 h 626"/>
                <a:gd name="T56" fmla="*/ 37 w 184"/>
                <a:gd name="T57" fmla="*/ 95 h 626"/>
                <a:gd name="T58" fmla="*/ 28 w 184"/>
                <a:gd name="T59" fmla="*/ 106 h 626"/>
                <a:gd name="T60" fmla="*/ 17 w 184"/>
                <a:gd name="T61" fmla="*/ 132 h 626"/>
                <a:gd name="T62" fmla="*/ 14 w 184"/>
                <a:gd name="T63" fmla="*/ 132 h 626"/>
                <a:gd name="T64" fmla="*/ 8 w 184"/>
                <a:gd name="T65" fmla="*/ 163 h 626"/>
                <a:gd name="T66" fmla="*/ 2 w 184"/>
                <a:gd name="T67" fmla="*/ 212 h 626"/>
                <a:gd name="T68" fmla="*/ 2 w 184"/>
                <a:gd name="T69" fmla="*/ 227 h 626"/>
                <a:gd name="T70" fmla="*/ 0 w 184"/>
                <a:gd name="T71" fmla="*/ 244 h 626"/>
                <a:gd name="T72" fmla="*/ 2 w 184"/>
                <a:gd name="T73" fmla="*/ 261 h 626"/>
                <a:gd name="T74" fmla="*/ 2 w 184"/>
                <a:gd name="T75" fmla="*/ 292 h 626"/>
                <a:gd name="T76" fmla="*/ 5 w 184"/>
                <a:gd name="T77" fmla="*/ 324 h 626"/>
                <a:gd name="T78" fmla="*/ 11 w 184"/>
                <a:gd name="T79" fmla="*/ 355 h 626"/>
                <a:gd name="T80" fmla="*/ 17 w 184"/>
                <a:gd name="T81" fmla="*/ 387 h 626"/>
                <a:gd name="T82" fmla="*/ 26 w 184"/>
                <a:gd name="T83" fmla="*/ 419 h 626"/>
                <a:gd name="T84" fmla="*/ 34 w 184"/>
                <a:gd name="T85" fmla="*/ 447 h 626"/>
                <a:gd name="T86" fmla="*/ 43 w 184"/>
                <a:gd name="T87" fmla="*/ 479 h 626"/>
                <a:gd name="T88" fmla="*/ 54 w 184"/>
                <a:gd name="T89" fmla="*/ 507 h 626"/>
                <a:gd name="T90" fmla="*/ 65 w 184"/>
                <a:gd name="T91" fmla="*/ 539 h 626"/>
                <a:gd name="T92" fmla="*/ 77 w 184"/>
                <a:gd name="T93" fmla="*/ 567 h 626"/>
                <a:gd name="T94" fmla="*/ 91 w 184"/>
                <a:gd name="T95" fmla="*/ 596 h 626"/>
                <a:gd name="T96" fmla="*/ 106 w 184"/>
                <a:gd name="T97" fmla="*/ 625 h 626"/>
                <a:gd name="T98" fmla="*/ 94 w 184"/>
                <a:gd name="T99" fmla="*/ 596 h 626"/>
                <a:gd name="T100" fmla="*/ 83 w 184"/>
                <a:gd name="T101" fmla="*/ 564 h 626"/>
                <a:gd name="T102" fmla="*/ 74 w 184"/>
                <a:gd name="T103" fmla="*/ 536 h 626"/>
                <a:gd name="T104" fmla="*/ 63 w 184"/>
                <a:gd name="T105" fmla="*/ 504 h 626"/>
                <a:gd name="T106" fmla="*/ 54 w 184"/>
                <a:gd name="T107" fmla="*/ 476 h 626"/>
                <a:gd name="T108" fmla="*/ 46 w 184"/>
                <a:gd name="T109" fmla="*/ 444 h 626"/>
                <a:gd name="T110" fmla="*/ 40 w 184"/>
                <a:gd name="T111" fmla="*/ 413 h 626"/>
                <a:gd name="T112" fmla="*/ 31 w 184"/>
                <a:gd name="T113" fmla="*/ 384 h 626"/>
                <a:gd name="T114" fmla="*/ 26 w 184"/>
                <a:gd name="T115" fmla="*/ 353 h 626"/>
                <a:gd name="T116" fmla="*/ 23 w 184"/>
                <a:gd name="T117" fmla="*/ 321 h 626"/>
                <a:gd name="T118" fmla="*/ 20 w 184"/>
                <a:gd name="T119" fmla="*/ 290 h 626"/>
                <a:gd name="T120" fmla="*/ 17 w 184"/>
                <a:gd name="T121" fmla="*/ 244 h 626"/>
                <a:gd name="T122" fmla="*/ 17 w 184"/>
                <a:gd name="T123" fmla="*/ 227 h 626"/>
                <a:gd name="T124" fmla="*/ 17 w 184"/>
                <a:gd name="T125" fmla="*/ 21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626">
                  <a:moveTo>
                    <a:pt x="17" y="212"/>
                  </a:moveTo>
                  <a:lnTo>
                    <a:pt x="20" y="198"/>
                  </a:lnTo>
                  <a:lnTo>
                    <a:pt x="20" y="198"/>
                  </a:lnTo>
                  <a:lnTo>
                    <a:pt x="23" y="166"/>
                  </a:lnTo>
                  <a:lnTo>
                    <a:pt x="23" y="166"/>
                  </a:lnTo>
                  <a:lnTo>
                    <a:pt x="28" y="135"/>
                  </a:lnTo>
                  <a:lnTo>
                    <a:pt x="28" y="135"/>
                  </a:lnTo>
                  <a:lnTo>
                    <a:pt x="34" y="123"/>
                  </a:lnTo>
                  <a:lnTo>
                    <a:pt x="34" y="123"/>
                  </a:lnTo>
                  <a:lnTo>
                    <a:pt x="40" y="112"/>
                  </a:lnTo>
                  <a:lnTo>
                    <a:pt x="40" y="112"/>
                  </a:lnTo>
                  <a:lnTo>
                    <a:pt x="48" y="100"/>
                  </a:lnTo>
                  <a:lnTo>
                    <a:pt x="48" y="100"/>
                  </a:lnTo>
                  <a:lnTo>
                    <a:pt x="54" y="89"/>
                  </a:lnTo>
                  <a:lnTo>
                    <a:pt x="54" y="89"/>
                  </a:lnTo>
                  <a:lnTo>
                    <a:pt x="63" y="81"/>
                  </a:lnTo>
                  <a:lnTo>
                    <a:pt x="63" y="81"/>
                  </a:lnTo>
                  <a:lnTo>
                    <a:pt x="71" y="69"/>
                  </a:lnTo>
                  <a:lnTo>
                    <a:pt x="71" y="69"/>
                  </a:lnTo>
                  <a:lnTo>
                    <a:pt x="80" y="58"/>
                  </a:lnTo>
                  <a:lnTo>
                    <a:pt x="80" y="58"/>
                  </a:lnTo>
                  <a:lnTo>
                    <a:pt x="89" y="49"/>
                  </a:lnTo>
                  <a:lnTo>
                    <a:pt x="100" y="40"/>
                  </a:lnTo>
                  <a:lnTo>
                    <a:pt x="109" y="32"/>
                  </a:lnTo>
                  <a:lnTo>
                    <a:pt x="109" y="32"/>
                  </a:lnTo>
                  <a:lnTo>
                    <a:pt x="120" y="23"/>
                  </a:lnTo>
                  <a:lnTo>
                    <a:pt x="120" y="23"/>
                  </a:lnTo>
                  <a:lnTo>
                    <a:pt x="131" y="18"/>
                  </a:lnTo>
                  <a:lnTo>
                    <a:pt x="146" y="12"/>
                  </a:lnTo>
                  <a:lnTo>
                    <a:pt x="146" y="12"/>
                  </a:lnTo>
                  <a:lnTo>
                    <a:pt x="157" y="6"/>
                  </a:lnTo>
                  <a:lnTo>
                    <a:pt x="163" y="3"/>
                  </a:lnTo>
                  <a:lnTo>
                    <a:pt x="172" y="3"/>
                  </a:lnTo>
                  <a:lnTo>
                    <a:pt x="183" y="0"/>
                  </a:lnTo>
                  <a:lnTo>
                    <a:pt x="169" y="0"/>
                  </a:lnTo>
                  <a:lnTo>
                    <a:pt x="163" y="3"/>
                  </a:lnTo>
                  <a:lnTo>
                    <a:pt x="157" y="3"/>
                  </a:lnTo>
                  <a:lnTo>
                    <a:pt x="157" y="3"/>
                  </a:lnTo>
                  <a:lnTo>
                    <a:pt x="143" y="9"/>
                  </a:lnTo>
                  <a:lnTo>
                    <a:pt x="131" y="12"/>
                  </a:lnTo>
                  <a:lnTo>
                    <a:pt x="131" y="12"/>
                  </a:lnTo>
                  <a:lnTo>
                    <a:pt x="117" y="20"/>
                  </a:lnTo>
                  <a:lnTo>
                    <a:pt x="117" y="20"/>
                  </a:lnTo>
                  <a:lnTo>
                    <a:pt x="106" y="26"/>
                  </a:lnTo>
                  <a:lnTo>
                    <a:pt x="106" y="26"/>
                  </a:lnTo>
                  <a:lnTo>
                    <a:pt x="94" y="35"/>
                  </a:lnTo>
                  <a:lnTo>
                    <a:pt x="83" y="43"/>
                  </a:lnTo>
                  <a:lnTo>
                    <a:pt x="83" y="43"/>
                  </a:lnTo>
                  <a:lnTo>
                    <a:pt x="74" y="52"/>
                  </a:lnTo>
                  <a:lnTo>
                    <a:pt x="74" y="52"/>
                  </a:lnTo>
                  <a:lnTo>
                    <a:pt x="63" y="60"/>
                  </a:lnTo>
                  <a:lnTo>
                    <a:pt x="63" y="60"/>
                  </a:lnTo>
                  <a:lnTo>
                    <a:pt x="54" y="72"/>
                  </a:lnTo>
                  <a:lnTo>
                    <a:pt x="54" y="72"/>
                  </a:lnTo>
                  <a:lnTo>
                    <a:pt x="46" y="83"/>
                  </a:lnTo>
                  <a:lnTo>
                    <a:pt x="46" y="83"/>
                  </a:lnTo>
                  <a:lnTo>
                    <a:pt x="37" y="95"/>
                  </a:lnTo>
                  <a:lnTo>
                    <a:pt x="37" y="95"/>
                  </a:lnTo>
                  <a:lnTo>
                    <a:pt x="28" y="106"/>
                  </a:lnTo>
                  <a:lnTo>
                    <a:pt x="28" y="106"/>
                  </a:lnTo>
                  <a:lnTo>
                    <a:pt x="17" y="132"/>
                  </a:lnTo>
                  <a:lnTo>
                    <a:pt x="17" y="132"/>
                  </a:lnTo>
                  <a:lnTo>
                    <a:pt x="14" y="132"/>
                  </a:lnTo>
                  <a:lnTo>
                    <a:pt x="14" y="132"/>
                  </a:lnTo>
                  <a:lnTo>
                    <a:pt x="8" y="163"/>
                  </a:lnTo>
                  <a:lnTo>
                    <a:pt x="8" y="163"/>
                  </a:lnTo>
                  <a:lnTo>
                    <a:pt x="2" y="195"/>
                  </a:lnTo>
                  <a:lnTo>
                    <a:pt x="2" y="212"/>
                  </a:lnTo>
                  <a:lnTo>
                    <a:pt x="2" y="212"/>
                  </a:lnTo>
                  <a:lnTo>
                    <a:pt x="2" y="227"/>
                  </a:lnTo>
                  <a:lnTo>
                    <a:pt x="2" y="227"/>
                  </a:lnTo>
                  <a:lnTo>
                    <a:pt x="0" y="244"/>
                  </a:lnTo>
                  <a:lnTo>
                    <a:pt x="2" y="261"/>
                  </a:lnTo>
                  <a:lnTo>
                    <a:pt x="2" y="261"/>
                  </a:lnTo>
                  <a:lnTo>
                    <a:pt x="2" y="292"/>
                  </a:lnTo>
                  <a:lnTo>
                    <a:pt x="2" y="292"/>
                  </a:lnTo>
                  <a:lnTo>
                    <a:pt x="5" y="324"/>
                  </a:lnTo>
                  <a:lnTo>
                    <a:pt x="5" y="324"/>
                  </a:lnTo>
                  <a:lnTo>
                    <a:pt x="11" y="355"/>
                  </a:lnTo>
                  <a:lnTo>
                    <a:pt x="11" y="355"/>
                  </a:lnTo>
                  <a:lnTo>
                    <a:pt x="17" y="387"/>
                  </a:lnTo>
                  <a:lnTo>
                    <a:pt x="17" y="387"/>
                  </a:lnTo>
                  <a:lnTo>
                    <a:pt x="26" y="419"/>
                  </a:lnTo>
                  <a:lnTo>
                    <a:pt x="26" y="419"/>
                  </a:lnTo>
                  <a:lnTo>
                    <a:pt x="34" y="447"/>
                  </a:lnTo>
                  <a:lnTo>
                    <a:pt x="34" y="447"/>
                  </a:lnTo>
                  <a:lnTo>
                    <a:pt x="43" y="479"/>
                  </a:lnTo>
                  <a:lnTo>
                    <a:pt x="43" y="479"/>
                  </a:lnTo>
                  <a:lnTo>
                    <a:pt x="54" y="507"/>
                  </a:lnTo>
                  <a:lnTo>
                    <a:pt x="54" y="507"/>
                  </a:lnTo>
                  <a:lnTo>
                    <a:pt x="65" y="539"/>
                  </a:lnTo>
                  <a:lnTo>
                    <a:pt x="65" y="539"/>
                  </a:lnTo>
                  <a:lnTo>
                    <a:pt x="77" y="567"/>
                  </a:lnTo>
                  <a:lnTo>
                    <a:pt x="77" y="567"/>
                  </a:lnTo>
                  <a:lnTo>
                    <a:pt x="91" y="596"/>
                  </a:lnTo>
                  <a:lnTo>
                    <a:pt x="91" y="596"/>
                  </a:lnTo>
                  <a:lnTo>
                    <a:pt x="106" y="625"/>
                  </a:lnTo>
                  <a:lnTo>
                    <a:pt x="106" y="625"/>
                  </a:lnTo>
                  <a:lnTo>
                    <a:pt x="94" y="596"/>
                  </a:lnTo>
                  <a:lnTo>
                    <a:pt x="94" y="596"/>
                  </a:lnTo>
                  <a:lnTo>
                    <a:pt x="83" y="564"/>
                  </a:lnTo>
                  <a:lnTo>
                    <a:pt x="83" y="564"/>
                  </a:lnTo>
                  <a:lnTo>
                    <a:pt x="74" y="536"/>
                  </a:lnTo>
                  <a:lnTo>
                    <a:pt x="74" y="536"/>
                  </a:lnTo>
                  <a:lnTo>
                    <a:pt x="63" y="504"/>
                  </a:lnTo>
                  <a:lnTo>
                    <a:pt x="63" y="504"/>
                  </a:lnTo>
                  <a:lnTo>
                    <a:pt x="54" y="476"/>
                  </a:lnTo>
                  <a:lnTo>
                    <a:pt x="54" y="476"/>
                  </a:lnTo>
                  <a:lnTo>
                    <a:pt x="46" y="444"/>
                  </a:lnTo>
                  <a:lnTo>
                    <a:pt x="46" y="444"/>
                  </a:lnTo>
                  <a:lnTo>
                    <a:pt x="40" y="413"/>
                  </a:lnTo>
                  <a:lnTo>
                    <a:pt x="40" y="413"/>
                  </a:lnTo>
                  <a:lnTo>
                    <a:pt x="31" y="384"/>
                  </a:lnTo>
                  <a:lnTo>
                    <a:pt x="31" y="384"/>
                  </a:lnTo>
                  <a:lnTo>
                    <a:pt x="26" y="353"/>
                  </a:lnTo>
                  <a:lnTo>
                    <a:pt x="26" y="353"/>
                  </a:lnTo>
                  <a:lnTo>
                    <a:pt x="23" y="321"/>
                  </a:lnTo>
                  <a:lnTo>
                    <a:pt x="23" y="321"/>
                  </a:lnTo>
                  <a:lnTo>
                    <a:pt x="20" y="290"/>
                  </a:lnTo>
                  <a:lnTo>
                    <a:pt x="20" y="290"/>
                  </a:lnTo>
                  <a:lnTo>
                    <a:pt x="17" y="258"/>
                  </a:lnTo>
                  <a:lnTo>
                    <a:pt x="17" y="244"/>
                  </a:lnTo>
                  <a:lnTo>
                    <a:pt x="17" y="244"/>
                  </a:lnTo>
                  <a:lnTo>
                    <a:pt x="17" y="227"/>
                  </a:lnTo>
                  <a:lnTo>
                    <a:pt x="17" y="227"/>
                  </a:lnTo>
                  <a:lnTo>
                    <a:pt x="17" y="2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16" name="Group 215"/>
          <p:cNvGrpSpPr/>
          <p:nvPr/>
        </p:nvGrpSpPr>
        <p:grpSpPr>
          <a:xfrm>
            <a:off x="5432406" y="2061691"/>
            <a:ext cx="680042" cy="609878"/>
            <a:chOff x="7308850" y="3757613"/>
            <a:chExt cx="1000125" cy="896937"/>
          </a:xfrm>
          <a:solidFill>
            <a:schemeClr val="accent6"/>
          </a:solidFill>
        </p:grpSpPr>
        <p:sp>
          <p:nvSpPr>
            <p:cNvPr id="217" name="Freeform 295"/>
            <p:cNvSpPr>
              <a:spLocks noChangeArrowheads="1"/>
            </p:cNvSpPr>
            <p:nvPr/>
          </p:nvSpPr>
          <p:spPr bwMode="auto">
            <a:xfrm>
              <a:off x="7848600" y="3757613"/>
              <a:ext cx="6350" cy="1587"/>
            </a:xfrm>
            <a:custGeom>
              <a:avLst/>
              <a:gdLst>
                <a:gd name="T0" fmla="*/ 15 w 16"/>
                <a:gd name="T1" fmla="*/ 3 h 4"/>
                <a:gd name="T2" fmla="*/ 15 w 16"/>
                <a:gd name="T3" fmla="*/ 3 h 4"/>
                <a:gd name="T4" fmla="*/ 15 w 16"/>
                <a:gd name="T5" fmla="*/ 0 h 4"/>
                <a:gd name="T6" fmla="*/ 0 w 16"/>
                <a:gd name="T7" fmla="*/ 0 h 4"/>
                <a:gd name="T8" fmla="*/ 15 w 16"/>
                <a:gd name="T9" fmla="*/ 3 h 4"/>
              </a:gdLst>
              <a:ahLst/>
              <a:cxnLst>
                <a:cxn ang="0">
                  <a:pos x="T0" y="T1"/>
                </a:cxn>
                <a:cxn ang="0">
                  <a:pos x="T2" y="T3"/>
                </a:cxn>
                <a:cxn ang="0">
                  <a:pos x="T4" y="T5"/>
                </a:cxn>
                <a:cxn ang="0">
                  <a:pos x="T6" y="T7"/>
                </a:cxn>
                <a:cxn ang="0">
                  <a:pos x="T8" y="T9"/>
                </a:cxn>
              </a:cxnLst>
              <a:rect l="0" t="0" r="r" b="b"/>
              <a:pathLst>
                <a:path w="16" h="4">
                  <a:moveTo>
                    <a:pt x="15" y="3"/>
                  </a:moveTo>
                  <a:lnTo>
                    <a:pt x="15" y="3"/>
                  </a:lnTo>
                  <a:lnTo>
                    <a:pt x="15" y="0"/>
                  </a:lnTo>
                  <a:lnTo>
                    <a:pt x="0" y="0"/>
                  </a:lnTo>
                  <a:lnTo>
                    <a:pt x="15" y="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296"/>
            <p:cNvSpPr>
              <a:spLocks noChangeArrowheads="1"/>
            </p:cNvSpPr>
            <p:nvPr/>
          </p:nvSpPr>
          <p:spPr bwMode="auto">
            <a:xfrm>
              <a:off x="7912100" y="3757613"/>
              <a:ext cx="14288" cy="6350"/>
            </a:xfrm>
            <a:custGeom>
              <a:avLst/>
              <a:gdLst>
                <a:gd name="T0" fmla="*/ 6 w 41"/>
                <a:gd name="T1" fmla="*/ 14 h 18"/>
                <a:gd name="T2" fmla="*/ 32 w 41"/>
                <a:gd name="T3" fmla="*/ 17 h 18"/>
                <a:gd name="T4" fmla="*/ 32 w 41"/>
                <a:gd name="T5" fmla="*/ 17 h 18"/>
                <a:gd name="T6" fmla="*/ 32 w 41"/>
                <a:gd name="T7" fmla="*/ 17 h 18"/>
                <a:gd name="T8" fmla="*/ 37 w 41"/>
                <a:gd name="T9" fmla="*/ 14 h 18"/>
                <a:gd name="T10" fmla="*/ 40 w 41"/>
                <a:gd name="T11" fmla="*/ 8 h 18"/>
                <a:gd name="T12" fmla="*/ 40 w 41"/>
                <a:gd name="T13" fmla="*/ 8 h 18"/>
                <a:gd name="T14" fmla="*/ 37 w 41"/>
                <a:gd name="T15" fmla="*/ 6 h 18"/>
                <a:gd name="T16" fmla="*/ 35 w 41"/>
                <a:gd name="T17" fmla="*/ 3 h 18"/>
                <a:gd name="T18" fmla="*/ 6 w 41"/>
                <a:gd name="T19" fmla="*/ 0 h 18"/>
                <a:gd name="T20" fmla="*/ 6 w 41"/>
                <a:gd name="T21" fmla="*/ 0 h 18"/>
                <a:gd name="T22" fmla="*/ 3 w 41"/>
                <a:gd name="T23" fmla="*/ 3 h 18"/>
                <a:gd name="T24" fmla="*/ 0 w 41"/>
                <a:gd name="T25" fmla="*/ 6 h 18"/>
                <a:gd name="T26" fmla="*/ 0 w 41"/>
                <a:gd name="T27" fmla="*/ 6 h 18"/>
                <a:gd name="T28" fmla="*/ 3 w 41"/>
                <a:gd name="T29" fmla="*/ 11 h 18"/>
                <a:gd name="T30" fmla="*/ 6 w 41"/>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18">
                  <a:moveTo>
                    <a:pt x="6" y="14"/>
                  </a:moveTo>
                  <a:lnTo>
                    <a:pt x="32" y="17"/>
                  </a:lnTo>
                  <a:lnTo>
                    <a:pt x="32" y="17"/>
                  </a:lnTo>
                  <a:lnTo>
                    <a:pt x="32" y="17"/>
                  </a:lnTo>
                  <a:lnTo>
                    <a:pt x="37" y="14"/>
                  </a:lnTo>
                  <a:lnTo>
                    <a:pt x="40" y="8"/>
                  </a:lnTo>
                  <a:lnTo>
                    <a:pt x="40" y="8"/>
                  </a:lnTo>
                  <a:lnTo>
                    <a:pt x="37" y="6"/>
                  </a:lnTo>
                  <a:lnTo>
                    <a:pt x="35" y="3"/>
                  </a:lnTo>
                  <a:lnTo>
                    <a:pt x="6" y="0"/>
                  </a:lnTo>
                  <a:lnTo>
                    <a:pt x="6" y="0"/>
                  </a:lnTo>
                  <a:lnTo>
                    <a:pt x="3" y="3"/>
                  </a:lnTo>
                  <a:lnTo>
                    <a:pt x="0" y="6"/>
                  </a:lnTo>
                  <a:lnTo>
                    <a:pt x="0" y="6"/>
                  </a:lnTo>
                  <a:lnTo>
                    <a:pt x="3" y="11"/>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297"/>
            <p:cNvSpPr>
              <a:spLocks noChangeArrowheads="1"/>
            </p:cNvSpPr>
            <p:nvPr/>
          </p:nvSpPr>
          <p:spPr bwMode="auto">
            <a:xfrm>
              <a:off x="7978775" y="3762375"/>
              <a:ext cx="17463" cy="11113"/>
            </a:xfrm>
            <a:custGeom>
              <a:avLst/>
              <a:gdLst>
                <a:gd name="T0" fmla="*/ 37 w 50"/>
                <a:gd name="T1" fmla="*/ 3 h 30"/>
                <a:gd name="T2" fmla="*/ 11 w 50"/>
                <a:gd name="T3" fmla="*/ 0 h 30"/>
                <a:gd name="T4" fmla="*/ 11 w 50"/>
                <a:gd name="T5" fmla="*/ 0 h 30"/>
                <a:gd name="T6" fmla="*/ 3 w 50"/>
                <a:gd name="T7" fmla="*/ 3 h 30"/>
                <a:gd name="T8" fmla="*/ 0 w 50"/>
                <a:gd name="T9" fmla="*/ 12 h 30"/>
                <a:gd name="T10" fmla="*/ 0 w 50"/>
                <a:gd name="T11" fmla="*/ 12 h 30"/>
                <a:gd name="T12" fmla="*/ 0 w 50"/>
                <a:gd name="T13" fmla="*/ 15 h 30"/>
                <a:gd name="T14" fmla="*/ 0 w 50"/>
                <a:gd name="T15" fmla="*/ 20 h 30"/>
                <a:gd name="T16" fmla="*/ 3 w 50"/>
                <a:gd name="T17" fmla="*/ 23 h 30"/>
                <a:gd name="T18" fmla="*/ 9 w 50"/>
                <a:gd name="T19" fmla="*/ 23 h 30"/>
                <a:gd name="T20" fmla="*/ 9 w 50"/>
                <a:gd name="T21" fmla="*/ 23 h 30"/>
                <a:gd name="T22" fmla="*/ 35 w 50"/>
                <a:gd name="T23" fmla="*/ 29 h 30"/>
                <a:gd name="T24" fmla="*/ 35 w 50"/>
                <a:gd name="T25" fmla="*/ 29 h 30"/>
                <a:gd name="T26" fmla="*/ 35 w 50"/>
                <a:gd name="T27" fmla="*/ 29 h 30"/>
                <a:gd name="T28" fmla="*/ 35 w 50"/>
                <a:gd name="T29" fmla="*/ 29 h 30"/>
                <a:gd name="T30" fmla="*/ 40 w 50"/>
                <a:gd name="T31" fmla="*/ 29 h 30"/>
                <a:gd name="T32" fmla="*/ 46 w 50"/>
                <a:gd name="T33" fmla="*/ 26 h 30"/>
                <a:gd name="T34" fmla="*/ 49 w 50"/>
                <a:gd name="T35" fmla="*/ 23 h 30"/>
                <a:gd name="T36" fmla="*/ 49 w 50"/>
                <a:gd name="T37" fmla="*/ 18 h 30"/>
                <a:gd name="T38" fmla="*/ 49 w 50"/>
                <a:gd name="T39" fmla="*/ 18 h 30"/>
                <a:gd name="T40" fmla="*/ 49 w 50"/>
                <a:gd name="T41" fmla="*/ 12 h 30"/>
                <a:gd name="T42" fmla="*/ 46 w 50"/>
                <a:gd name="T43" fmla="*/ 9 h 30"/>
                <a:gd name="T44" fmla="*/ 43 w 50"/>
                <a:gd name="T45" fmla="*/ 6 h 30"/>
                <a:gd name="T46" fmla="*/ 37 w 50"/>
                <a:gd name="T4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30">
                  <a:moveTo>
                    <a:pt x="37" y="3"/>
                  </a:moveTo>
                  <a:lnTo>
                    <a:pt x="11" y="0"/>
                  </a:lnTo>
                  <a:lnTo>
                    <a:pt x="11" y="0"/>
                  </a:lnTo>
                  <a:lnTo>
                    <a:pt x="3" y="3"/>
                  </a:lnTo>
                  <a:lnTo>
                    <a:pt x="0" y="12"/>
                  </a:lnTo>
                  <a:lnTo>
                    <a:pt x="0" y="12"/>
                  </a:lnTo>
                  <a:lnTo>
                    <a:pt x="0" y="15"/>
                  </a:lnTo>
                  <a:lnTo>
                    <a:pt x="0" y="20"/>
                  </a:lnTo>
                  <a:lnTo>
                    <a:pt x="3" y="23"/>
                  </a:lnTo>
                  <a:lnTo>
                    <a:pt x="9" y="23"/>
                  </a:lnTo>
                  <a:lnTo>
                    <a:pt x="9" y="23"/>
                  </a:lnTo>
                  <a:lnTo>
                    <a:pt x="35" y="29"/>
                  </a:lnTo>
                  <a:lnTo>
                    <a:pt x="35" y="29"/>
                  </a:lnTo>
                  <a:lnTo>
                    <a:pt x="35" y="29"/>
                  </a:lnTo>
                  <a:lnTo>
                    <a:pt x="35" y="29"/>
                  </a:lnTo>
                  <a:lnTo>
                    <a:pt x="40" y="29"/>
                  </a:lnTo>
                  <a:lnTo>
                    <a:pt x="46" y="26"/>
                  </a:lnTo>
                  <a:lnTo>
                    <a:pt x="49" y="23"/>
                  </a:lnTo>
                  <a:lnTo>
                    <a:pt x="49" y="18"/>
                  </a:lnTo>
                  <a:lnTo>
                    <a:pt x="49" y="18"/>
                  </a:lnTo>
                  <a:lnTo>
                    <a:pt x="49" y="12"/>
                  </a:lnTo>
                  <a:lnTo>
                    <a:pt x="46" y="9"/>
                  </a:lnTo>
                  <a:lnTo>
                    <a:pt x="43" y="6"/>
                  </a:lnTo>
                  <a:lnTo>
                    <a:pt x="37" y="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298"/>
            <p:cNvSpPr>
              <a:spLocks noChangeArrowheads="1"/>
            </p:cNvSpPr>
            <p:nvPr/>
          </p:nvSpPr>
          <p:spPr bwMode="auto">
            <a:xfrm>
              <a:off x="8047038" y="3773488"/>
              <a:ext cx="20637" cy="14287"/>
            </a:xfrm>
            <a:custGeom>
              <a:avLst/>
              <a:gdLst>
                <a:gd name="T0" fmla="*/ 12 w 59"/>
                <a:gd name="T1" fmla="*/ 31 h 38"/>
                <a:gd name="T2" fmla="*/ 12 w 59"/>
                <a:gd name="T3" fmla="*/ 31 h 38"/>
                <a:gd name="T4" fmla="*/ 38 w 59"/>
                <a:gd name="T5" fmla="*/ 37 h 38"/>
                <a:gd name="T6" fmla="*/ 38 w 59"/>
                <a:gd name="T7" fmla="*/ 37 h 38"/>
                <a:gd name="T8" fmla="*/ 38 w 59"/>
                <a:gd name="T9" fmla="*/ 37 h 38"/>
                <a:gd name="T10" fmla="*/ 38 w 59"/>
                <a:gd name="T11" fmla="*/ 37 h 38"/>
                <a:gd name="T12" fmla="*/ 46 w 59"/>
                <a:gd name="T13" fmla="*/ 37 h 38"/>
                <a:gd name="T14" fmla="*/ 52 w 59"/>
                <a:gd name="T15" fmla="*/ 34 h 38"/>
                <a:gd name="T16" fmla="*/ 55 w 59"/>
                <a:gd name="T17" fmla="*/ 28 h 38"/>
                <a:gd name="T18" fmla="*/ 58 w 59"/>
                <a:gd name="T19" fmla="*/ 23 h 38"/>
                <a:gd name="T20" fmla="*/ 58 w 59"/>
                <a:gd name="T21" fmla="*/ 23 h 38"/>
                <a:gd name="T22" fmla="*/ 58 w 59"/>
                <a:gd name="T23" fmla="*/ 17 h 38"/>
                <a:gd name="T24" fmla="*/ 55 w 59"/>
                <a:gd name="T25" fmla="*/ 11 h 38"/>
                <a:gd name="T26" fmla="*/ 52 w 59"/>
                <a:gd name="T27" fmla="*/ 6 h 38"/>
                <a:gd name="T28" fmla="*/ 43 w 59"/>
                <a:gd name="T29" fmla="*/ 3 h 38"/>
                <a:gd name="T30" fmla="*/ 17 w 59"/>
                <a:gd name="T31" fmla="*/ 0 h 38"/>
                <a:gd name="T32" fmla="*/ 17 w 59"/>
                <a:gd name="T33" fmla="*/ 0 h 38"/>
                <a:gd name="T34" fmla="*/ 12 w 59"/>
                <a:gd name="T35" fmla="*/ 0 h 38"/>
                <a:gd name="T36" fmla="*/ 6 w 59"/>
                <a:gd name="T37" fmla="*/ 3 h 38"/>
                <a:gd name="T38" fmla="*/ 3 w 59"/>
                <a:gd name="T39" fmla="*/ 6 h 38"/>
                <a:gd name="T40" fmla="*/ 0 w 59"/>
                <a:gd name="T41" fmla="*/ 11 h 38"/>
                <a:gd name="T42" fmla="*/ 0 w 59"/>
                <a:gd name="T43" fmla="*/ 11 h 38"/>
                <a:gd name="T44" fmla="*/ 0 w 59"/>
                <a:gd name="T45" fmla="*/ 17 h 38"/>
                <a:gd name="T46" fmla="*/ 3 w 59"/>
                <a:gd name="T47" fmla="*/ 23 h 38"/>
                <a:gd name="T48" fmla="*/ 6 w 59"/>
                <a:gd name="T49" fmla="*/ 28 h 38"/>
                <a:gd name="T50" fmla="*/ 12 w 59"/>
                <a:gd name="T51"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38">
                  <a:moveTo>
                    <a:pt x="12" y="31"/>
                  </a:moveTo>
                  <a:lnTo>
                    <a:pt x="12" y="31"/>
                  </a:lnTo>
                  <a:lnTo>
                    <a:pt x="38" y="37"/>
                  </a:lnTo>
                  <a:lnTo>
                    <a:pt x="38" y="37"/>
                  </a:lnTo>
                  <a:lnTo>
                    <a:pt x="38" y="37"/>
                  </a:lnTo>
                  <a:lnTo>
                    <a:pt x="38" y="37"/>
                  </a:lnTo>
                  <a:lnTo>
                    <a:pt x="46" y="37"/>
                  </a:lnTo>
                  <a:lnTo>
                    <a:pt x="52" y="34"/>
                  </a:lnTo>
                  <a:lnTo>
                    <a:pt x="55" y="28"/>
                  </a:lnTo>
                  <a:lnTo>
                    <a:pt x="58" y="23"/>
                  </a:lnTo>
                  <a:lnTo>
                    <a:pt x="58" y="23"/>
                  </a:lnTo>
                  <a:lnTo>
                    <a:pt x="58" y="17"/>
                  </a:lnTo>
                  <a:lnTo>
                    <a:pt x="55" y="11"/>
                  </a:lnTo>
                  <a:lnTo>
                    <a:pt x="52" y="6"/>
                  </a:lnTo>
                  <a:lnTo>
                    <a:pt x="43" y="3"/>
                  </a:lnTo>
                  <a:lnTo>
                    <a:pt x="17" y="0"/>
                  </a:lnTo>
                  <a:lnTo>
                    <a:pt x="17" y="0"/>
                  </a:lnTo>
                  <a:lnTo>
                    <a:pt x="12" y="0"/>
                  </a:lnTo>
                  <a:lnTo>
                    <a:pt x="6" y="3"/>
                  </a:lnTo>
                  <a:lnTo>
                    <a:pt x="3" y="6"/>
                  </a:lnTo>
                  <a:lnTo>
                    <a:pt x="0" y="11"/>
                  </a:lnTo>
                  <a:lnTo>
                    <a:pt x="0" y="11"/>
                  </a:lnTo>
                  <a:lnTo>
                    <a:pt x="0" y="17"/>
                  </a:lnTo>
                  <a:lnTo>
                    <a:pt x="3" y="23"/>
                  </a:lnTo>
                  <a:lnTo>
                    <a:pt x="6" y="28"/>
                  </a:lnTo>
                  <a:lnTo>
                    <a:pt x="12" y="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299"/>
            <p:cNvSpPr>
              <a:spLocks noChangeArrowheads="1"/>
            </p:cNvSpPr>
            <p:nvPr/>
          </p:nvSpPr>
          <p:spPr bwMode="auto">
            <a:xfrm>
              <a:off x="8112125" y="3787775"/>
              <a:ext cx="23813" cy="17463"/>
            </a:xfrm>
            <a:custGeom>
              <a:avLst/>
              <a:gdLst>
                <a:gd name="T0" fmla="*/ 14 w 67"/>
                <a:gd name="T1" fmla="*/ 40 h 50"/>
                <a:gd name="T2" fmla="*/ 14 w 67"/>
                <a:gd name="T3" fmla="*/ 40 h 50"/>
                <a:gd name="T4" fmla="*/ 40 w 67"/>
                <a:gd name="T5" fmla="*/ 46 h 50"/>
                <a:gd name="T6" fmla="*/ 40 w 67"/>
                <a:gd name="T7" fmla="*/ 46 h 50"/>
                <a:gd name="T8" fmla="*/ 40 w 67"/>
                <a:gd name="T9" fmla="*/ 49 h 50"/>
                <a:gd name="T10" fmla="*/ 40 w 67"/>
                <a:gd name="T11" fmla="*/ 49 h 50"/>
                <a:gd name="T12" fmla="*/ 48 w 67"/>
                <a:gd name="T13" fmla="*/ 49 h 50"/>
                <a:gd name="T14" fmla="*/ 57 w 67"/>
                <a:gd name="T15" fmla="*/ 46 h 50"/>
                <a:gd name="T16" fmla="*/ 63 w 67"/>
                <a:gd name="T17" fmla="*/ 40 h 50"/>
                <a:gd name="T18" fmla="*/ 66 w 67"/>
                <a:gd name="T19" fmla="*/ 32 h 50"/>
                <a:gd name="T20" fmla="*/ 66 w 67"/>
                <a:gd name="T21" fmla="*/ 32 h 50"/>
                <a:gd name="T22" fmla="*/ 66 w 67"/>
                <a:gd name="T23" fmla="*/ 23 h 50"/>
                <a:gd name="T24" fmla="*/ 63 w 67"/>
                <a:gd name="T25" fmla="*/ 17 h 50"/>
                <a:gd name="T26" fmla="*/ 60 w 67"/>
                <a:gd name="T27" fmla="*/ 12 h 50"/>
                <a:gd name="T28" fmla="*/ 51 w 67"/>
                <a:gd name="T29" fmla="*/ 6 h 50"/>
                <a:gd name="T30" fmla="*/ 25 w 67"/>
                <a:gd name="T31" fmla="*/ 0 h 50"/>
                <a:gd name="T32" fmla="*/ 25 w 67"/>
                <a:gd name="T33" fmla="*/ 0 h 50"/>
                <a:gd name="T34" fmla="*/ 17 w 67"/>
                <a:gd name="T35" fmla="*/ 0 h 50"/>
                <a:gd name="T36" fmla="*/ 11 w 67"/>
                <a:gd name="T37" fmla="*/ 3 h 50"/>
                <a:gd name="T38" fmla="*/ 3 w 67"/>
                <a:gd name="T39" fmla="*/ 6 h 50"/>
                <a:gd name="T40" fmla="*/ 0 w 67"/>
                <a:gd name="T41" fmla="*/ 14 h 50"/>
                <a:gd name="T42" fmla="*/ 0 w 67"/>
                <a:gd name="T43" fmla="*/ 14 h 50"/>
                <a:gd name="T44" fmla="*/ 0 w 67"/>
                <a:gd name="T45" fmla="*/ 23 h 50"/>
                <a:gd name="T46" fmla="*/ 3 w 67"/>
                <a:gd name="T47" fmla="*/ 29 h 50"/>
                <a:gd name="T48" fmla="*/ 5 w 67"/>
                <a:gd name="T49" fmla="*/ 35 h 50"/>
                <a:gd name="T50" fmla="*/ 14 w 67"/>
                <a:gd name="T51"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50">
                  <a:moveTo>
                    <a:pt x="14" y="40"/>
                  </a:moveTo>
                  <a:lnTo>
                    <a:pt x="14" y="40"/>
                  </a:lnTo>
                  <a:lnTo>
                    <a:pt x="40" y="46"/>
                  </a:lnTo>
                  <a:lnTo>
                    <a:pt x="40" y="46"/>
                  </a:lnTo>
                  <a:lnTo>
                    <a:pt x="40" y="49"/>
                  </a:lnTo>
                  <a:lnTo>
                    <a:pt x="40" y="49"/>
                  </a:lnTo>
                  <a:lnTo>
                    <a:pt x="48" y="49"/>
                  </a:lnTo>
                  <a:lnTo>
                    <a:pt x="57" y="46"/>
                  </a:lnTo>
                  <a:lnTo>
                    <a:pt x="63" y="40"/>
                  </a:lnTo>
                  <a:lnTo>
                    <a:pt x="66" y="32"/>
                  </a:lnTo>
                  <a:lnTo>
                    <a:pt x="66" y="32"/>
                  </a:lnTo>
                  <a:lnTo>
                    <a:pt x="66" y="23"/>
                  </a:lnTo>
                  <a:lnTo>
                    <a:pt x="63" y="17"/>
                  </a:lnTo>
                  <a:lnTo>
                    <a:pt x="60" y="12"/>
                  </a:lnTo>
                  <a:lnTo>
                    <a:pt x="51" y="6"/>
                  </a:lnTo>
                  <a:lnTo>
                    <a:pt x="25" y="0"/>
                  </a:lnTo>
                  <a:lnTo>
                    <a:pt x="25" y="0"/>
                  </a:lnTo>
                  <a:lnTo>
                    <a:pt x="17" y="0"/>
                  </a:lnTo>
                  <a:lnTo>
                    <a:pt x="11" y="3"/>
                  </a:lnTo>
                  <a:lnTo>
                    <a:pt x="3" y="6"/>
                  </a:lnTo>
                  <a:lnTo>
                    <a:pt x="0" y="14"/>
                  </a:lnTo>
                  <a:lnTo>
                    <a:pt x="0" y="14"/>
                  </a:lnTo>
                  <a:lnTo>
                    <a:pt x="0" y="23"/>
                  </a:lnTo>
                  <a:lnTo>
                    <a:pt x="3" y="29"/>
                  </a:lnTo>
                  <a:lnTo>
                    <a:pt x="5" y="35"/>
                  </a:lnTo>
                  <a:lnTo>
                    <a:pt x="14" y="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300"/>
            <p:cNvSpPr>
              <a:spLocks noChangeArrowheads="1"/>
            </p:cNvSpPr>
            <p:nvPr/>
          </p:nvSpPr>
          <p:spPr bwMode="auto">
            <a:xfrm>
              <a:off x="8199438" y="3997325"/>
              <a:ext cx="34925" cy="30163"/>
            </a:xfrm>
            <a:custGeom>
              <a:avLst/>
              <a:gdLst>
                <a:gd name="T0" fmla="*/ 52 w 96"/>
                <a:gd name="T1" fmla="*/ 78 h 82"/>
                <a:gd name="T2" fmla="*/ 63 w 96"/>
                <a:gd name="T3" fmla="*/ 72 h 82"/>
                <a:gd name="T4" fmla="*/ 77 w 96"/>
                <a:gd name="T5" fmla="*/ 63 h 82"/>
                <a:gd name="T6" fmla="*/ 77 w 96"/>
                <a:gd name="T7" fmla="*/ 63 h 82"/>
                <a:gd name="T8" fmla="*/ 86 w 96"/>
                <a:gd name="T9" fmla="*/ 55 h 82"/>
                <a:gd name="T10" fmla="*/ 92 w 96"/>
                <a:gd name="T11" fmla="*/ 44 h 82"/>
                <a:gd name="T12" fmla="*/ 95 w 96"/>
                <a:gd name="T13" fmla="*/ 32 h 82"/>
                <a:gd name="T14" fmla="*/ 89 w 96"/>
                <a:gd name="T15" fmla="*/ 18 h 82"/>
                <a:gd name="T16" fmla="*/ 89 w 96"/>
                <a:gd name="T17" fmla="*/ 18 h 82"/>
                <a:gd name="T18" fmla="*/ 80 w 96"/>
                <a:gd name="T19" fmla="*/ 6 h 82"/>
                <a:gd name="T20" fmla="*/ 69 w 96"/>
                <a:gd name="T21" fmla="*/ 0 h 82"/>
                <a:gd name="T22" fmla="*/ 57 w 96"/>
                <a:gd name="T23" fmla="*/ 0 h 82"/>
                <a:gd name="T24" fmla="*/ 43 w 96"/>
                <a:gd name="T25" fmla="*/ 3 h 82"/>
                <a:gd name="T26" fmla="*/ 43 w 96"/>
                <a:gd name="T27" fmla="*/ 3 h 82"/>
                <a:gd name="T28" fmla="*/ 32 w 96"/>
                <a:gd name="T29" fmla="*/ 9 h 82"/>
                <a:gd name="T30" fmla="*/ 20 w 96"/>
                <a:gd name="T31" fmla="*/ 15 h 82"/>
                <a:gd name="T32" fmla="*/ 20 w 96"/>
                <a:gd name="T33" fmla="*/ 15 h 82"/>
                <a:gd name="T34" fmla="*/ 20 w 96"/>
                <a:gd name="T35" fmla="*/ 15 h 82"/>
                <a:gd name="T36" fmla="*/ 20 w 96"/>
                <a:gd name="T37" fmla="*/ 15 h 82"/>
                <a:gd name="T38" fmla="*/ 9 w 96"/>
                <a:gd name="T39" fmla="*/ 23 h 82"/>
                <a:gd name="T40" fmla="*/ 3 w 96"/>
                <a:gd name="T41" fmla="*/ 38 h 82"/>
                <a:gd name="T42" fmla="*/ 0 w 96"/>
                <a:gd name="T43" fmla="*/ 49 h 82"/>
                <a:gd name="T44" fmla="*/ 6 w 96"/>
                <a:gd name="T45" fmla="*/ 63 h 82"/>
                <a:gd name="T46" fmla="*/ 6 w 96"/>
                <a:gd name="T47" fmla="*/ 63 h 82"/>
                <a:gd name="T48" fmla="*/ 14 w 96"/>
                <a:gd name="T49" fmla="*/ 75 h 82"/>
                <a:gd name="T50" fmla="*/ 26 w 96"/>
                <a:gd name="T51" fmla="*/ 81 h 82"/>
                <a:gd name="T52" fmla="*/ 37 w 96"/>
                <a:gd name="T53" fmla="*/ 81 h 82"/>
                <a:gd name="T54" fmla="*/ 52 w 96"/>
                <a:gd name="T55"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82">
                  <a:moveTo>
                    <a:pt x="52" y="78"/>
                  </a:moveTo>
                  <a:lnTo>
                    <a:pt x="63" y="72"/>
                  </a:lnTo>
                  <a:lnTo>
                    <a:pt x="77" y="63"/>
                  </a:lnTo>
                  <a:lnTo>
                    <a:pt x="77" y="63"/>
                  </a:lnTo>
                  <a:lnTo>
                    <a:pt x="86" y="55"/>
                  </a:lnTo>
                  <a:lnTo>
                    <a:pt x="92" y="44"/>
                  </a:lnTo>
                  <a:lnTo>
                    <a:pt x="95" y="32"/>
                  </a:lnTo>
                  <a:lnTo>
                    <a:pt x="89" y="18"/>
                  </a:lnTo>
                  <a:lnTo>
                    <a:pt x="89" y="18"/>
                  </a:lnTo>
                  <a:lnTo>
                    <a:pt x="80" y="6"/>
                  </a:lnTo>
                  <a:lnTo>
                    <a:pt x="69" y="0"/>
                  </a:lnTo>
                  <a:lnTo>
                    <a:pt x="57" y="0"/>
                  </a:lnTo>
                  <a:lnTo>
                    <a:pt x="43" y="3"/>
                  </a:lnTo>
                  <a:lnTo>
                    <a:pt x="43" y="3"/>
                  </a:lnTo>
                  <a:lnTo>
                    <a:pt x="32" y="9"/>
                  </a:lnTo>
                  <a:lnTo>
                    <a:pt x="20" y="15"/>
                  </a:lnTo>
                  <a:lnTo>
                    <a:pt x="20" y="15"/>
                  </a:lnTo>
                  <a:lnTo>
                    <a:pt x="20" y="15"/>
                  </a:lnTo>
                  <a:lnTo>
                    <a:pt x="20" y="15"/>
                  </a:lnTo>
                  <a:lnTo>
                    <a:pt x="9" y="23"/>
                  </a:lnTo>
                  <a:lnTo>
                    <a:pt x="3" y="38"/>
                  </a:lnTo>
                  <a:lnTo>
                    <a:pt x="0" y="49"/>
                  </a:lnTo>
                  <a:lnTo>
                    <a:pt x="6" y="63"/>
                  </a:lnTo>
                  <a:lnTo>
                    <a:pt x="6" y="63"/>
                  </a:lnTo>
                  <a:lnTo>
                    <a:pt x="14" y="75"/>
                  </a:lnTo>
                  <a:lnTo>
                    <a:pt x="26" y="81"/>
                  </a:lnTo>
                  <a:lnTo>
                    <a:pt x="37" y="81"/>
                  </a:lnTo>
                  <a:lnTo>
                    <a:pt x="52" y="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301"/>
            <p:cNvSpPr>
              <a:spLocks noChangeArrowheads="1"/>
            </p:cNvSpPr>
            <p:nvPr/>
          </p:nvSpPr>
          <p:spPr bwMode="auto">
            <a:xfrm>
              <a:off x="8135938" y="4024313"/>
              <a:ext cx="34925" cy="28575"/>
            </a:xfrm>
            <a:custGeom>
              <a:avLst/>
              <a:gdLst>
                <a:gd name="T0" fmla="*/ 51 w 98"/>
                <a:gd name="T1" fmla="*/ 3 h 81"/>
                <a:gd name="T2" fmla="*/ 51 w 98"/>
                <a:gd name="T3" fmla="*/ 3 h 81"/>
                <a:gd name="T4" fmla="*/ 25 w 98"/>
                <a:gd name="T5" fmla="*/ 11 h 81"/>
                <a:gd name="T6" fmla="*/ 25 w 98"/>
                <a:gd name="T7" fmla="*/ 11 h 81"/>
                <a:gd name="T8" fmla="*/ 25 w 98"/>
                <a:gd name="T9" fmla="*/ 11 h 81"/>
                <a:gd name="T10" fmla="*/ 25 w 98"/>
                <a:gd name="T11" fmla="*/ 11 h 81"/>
                <a:gd name="T12" fmla="*/ 11 w 98"/>
                <a:gd name="T13" fmla="*/ 17 h 81"/>
                <a:gd name="T14" fmla="*/ 3 w 98"/>
                <a:gd name="T15" fmla="*/ 29 h 81"/>
                <a:gd name="T16" fmla="*/ 0 w 98"/>
                <a:gd name="T17" fmla="*/ 43 h 81"/>
                <a:gd name="T18" fmla="*/ 3 w 98"/>
                <a:gd name="T19" fmla="*/ 57 h 81"/>
                <a:gd name="T20" fmla="*/ 3 w 98"/>
                <a:gd name="T21" fmla="*/ 57 h 81"/>
                <a:gd name="T22" fmla="*/ 8 w 98"/>
                <a:gd name="T23" fmla="*/ 69 h 81"/>
                <a:gd name="T24" fmla="*/ 20 w 98"/>
                <a:gd name="T25" fmla="*/ 77 h 81"/>
                <a:gd name="T26" fmla="*/ 34 w 98"/>
                <a:gd name="T27" fmla="*/ 80 h 81"/>
                <a:gd name="T28" fmla="*/ 48 w 98"/>
                <a:gd name="T29" fmla="*/ 80 h 81"/>
                <a:gd name="T30" fmla="*/ 74 w 98"/>
                <a:gd name="T31" fmla="*/ 71 h 81"/>
                <a:gd name="T32" fmla="*/ 74 w 98"/>
                <a:gd name="T33" fmla="*/ 71 h 81"/>
                <a:gd name="T34" fmla="*/ 86 w 98"/>
                <a:gd name="T35" fmla="*/ 63 h 81"/>
                <a:gd name="T36" fmla="*/ 94 w 98"/>
                <a:gd name="T37" fmla="*/ 51 h 81"/>
                <a:gd name="T38" fmla="*/ 97 w 98"/>
                <a:gd name="T39" fmla="*/ 40 h 81"/>
                <a:gd name="T40" fmla="*/ 97 w 98"/>
                <a:gd name="T41" fmla="*/ 26 h 81"/>
                <a:gd name="T42" fmla="*/ 97 w 98"/>
                <a:gd name="T43" fmla="*/ 26 h 81"/>
                <a:gd name="T44" fmla="*/ 88 w 98"/>
                <a:gd name="T45" fmla="*/ 11 h 81"/>
                <a:gd name="T46" fmla="*/ 77 w 98"/>
                <a:gd name="T47" fmla="*/ 3 h 81"/>
                <a:gd name="T48" fmla="*/ 66 w 98"/>
                <a:gd name="T49" fmla="*/ 0 h 81"/>
                <a:gd name="T50" fmla="*/ 51 w 98"/>
                <a:gd name="T5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81">
                  <a:moveTo>
                    <a:pt x="51" y="3"/>
                  </a:moveTo>
                  <a:lnTo>
                    <a:pt x="51" y="3"/>
                  </a:lnTo>
                  <a:lnTo>
                    <a:pt x="25" y="11"/>
                  </a:lnTo>
                  <a:lnTo>
                    <a:pt x="25" y="11"/>
                  </a:lnTo>
                  <a:lnTo>
                    <a:pt x="25" y="11"/>
                  </a:lnTo>
                  <a:lnTo>
                    <a:pt x="25" y="11"/>
                  </a:lnTo>
                  <a:lnTo>
                    <a:pt x="11" y="17"/>
                  </a:lnTo>
                  <a:lnTo>
                    <a:pt x="3" y="29"/>
                  </a:lnTo>
                  <a:lnTo>
                    <a:pt x="0" y="43"/>
                  </a:lnTo>
                  <a:lnTo>
                    <a:pt x="3" y="57"/>
                  </a:lnTo>
                  <a:lnTo>
                    <a:pt x="3" y="57"/>
                  </a:lnTo>
                  <a:lnTo>
                    <a:pt x="8" y="69"/>
                  </a:lnTo>
                  <a:lnTo>
                    <a:pt x="20" y="77"/>
                  </a:lnTo>
                  <a:lnTo>
                    <a:pt x="34" y="80"/>
                  </a:lnTo>
                  <a:lnTo>
                    <a:pt x="48" y="80"/>
                  </a:lnTo>
                  <a:lnTo>
                    <a:pt x="74" y="71"/>
                  </a:lnTo>
                  <a:lnTo>
                    <a:pt x="74" y="71"/>
                  </a:lnTo>
                  <a:lnTo>
                    <a:pt x="86" y="63"/>
                  </a:lnTo>
                  <a:lnTo>
                    <a:pt x="94" y="51"/>
                  </a:lnTo>
                  <a:lnTo>
                    <a:pt x="97" y="40"/>
                  </a:lnTo>
                  <a:lnTo>
                    <a:pt x="97" y="26"/>
                  </a:lnTo>
                  <a:lnTo>
                    <a:pt x="97" y="26"/>
                  </a:lnTo>
                  <a:lnTo>
                    <a:pt x="88" y="11"/>
                  </a:lnTo>
                  <a:lnTo>
                    <a:pt x="77" y="3"/>
                  </a:lnTo>
                  <a:lnTo>
                    <a:pt x="66" y="0"/>
                  </a:lnTo>
                  <a:lnTo>
                    <a:pt x="51" y="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302"/>
            <p:cNvSpPr>
              <a:spLocks noChangeArrowheads="1"/>
            </p:cNvSpPr>
            <p:nvPr/>
          </p:nvSpPr>
          <p:spPr bwMode="auto">
            <a:xfrm>
              <a:off x="8067675" y="4043363"/>
              <a:ext cx="36513" cy="28575"/>
            </a:xfrm>
            <a:custGeom>
              <a:avLst/>
              <a:gdLst>
                <a:gd name="T0" fmla="*/ 45 w 101"/>
                <a:gd name="T1" fmla="*/ 80 h 81"/>
                <a:gd name="T2" fmla="*/ 71 w 101"/>
                <a:gd name="T3" fmla="*/ 72 h 81"/>
                <a:gd name="T4" fmla="*/ 71 w 101"/>
                <a:gd name="T5" fmla="*/ 72 h 81"/>
                <a:gd name="T6" fmla="*/ 85 w 101"/>
                <a:gd name="T7" fmla="*/ 66 h 81"/>
                <a:gd name="T8" fmla="*/ 94 w 101"/>
                <a:gd name="T9" fmla="*/ 58 h 81"/>
                <a:gd name="T10" fmla="*/ 100 w 101"/>
                <a:gd name="T11" fmla="*/ 43 h 81"/>
                <a:gd name="T12" fmla="*/ 100 w 101"/>
                <a:gd name="T13" fmla="*/ 29 h 81"/>
                <a:gd name="T14" fmla="*/ 100 w 101"/>
                <a:gd name="T15" fmla="*/ 29 h 81"/>
                <a:gd name="T16" fmla="*/ 94 w 101"/>
                <a:gd name="T17" fmla="*/ 15 h 81"/>
                <a:gd name="T18" fmla="*/ 82 w 101"/>
                <a:gd name="T19" fmla="*/ 3 h 81"/>
                <a:gd name="T20" fmla="*/ 68 w 101"/>
                <a:gd name="T21" fmla="*/ 0 h 81"/>
                <a:gd name="T22" fmla="*/ 54 w 101"/>
                <a:gd name="T23" fmla="*/ 0 h 81"/>
                <a:gd name="T24" fmla="*/ 54 w 101"/>
                <a:gd name="T25" fmla="*/ 0 h 81"/>
                <a:gd name="T26" fmla="*/ 28 w 101"/>
                <a:gd name="T27" fmla="*/ 6 h 81"/>
                <a:gd name="T28" fmla="*/ 28 w 101"/>
                <a:gd name="T29" fmla="*/ 6 h 81"/>
                <a:gd name="T30" fmla="*/ 28 w 101"/>
                <a:gd name="T31" fmla="*/ 6 h 81"/>
                <a:gd name="T32" fmla="*/ 28 w 101"/>
                <a:gd name="T33" fmla="*/ 6 h 81"/>
                <a:gd name="T34" fmla="*/ 14 w 101"/>
                <a:gd name="T35" fmla="*/ 12 h 81"/>
                <a:gd name="T36" fmla="*/ 2 w 101"/>
                <a:gd name="T37" fmla="*/ 23 h 81"/>
                <a:gd name="T38" fmla="*/ 0 w 101"/>
                <a:gd name="T39" fmla="*/ 38 h 81"/>
                <a:gd name="T40" fmla="*/ 0 w 101"/>
                <a:gd name="T41" fmla="*/ 52 h 81"/>
                <a:gd name="T42" fmla="*/ 0 w 101"/>
                <a:gd name="T43" fmla="*/ 52 h 81"/>
                <a:gd name="T44" fmla="*/ 5 w 101"/>
                <a:gd name="T45" fmla="*/ 66 h 81"/>
                <a:gd name="T46" fmla="*/ 17 w 101"/>
                <a:gd name="T47" fmla="*/ 75 h 81"/>
                <a:gd name="T48" fmla="*/ 31 w 101"/>
                <a:gd name="T49" fmla="*/ 80 h 81"/>
                <a:gd name="T50" fmla="*/ 45 w 101"/>
                <a:gd name="T5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81">
                  <a:moveTo>
                    <a:pt x="45" y="80"/>
                  </a:moveTo>
                  <a:lnTo>
                    <a:pt x="71" y="72"/>
                  </a:lnTo>
                  <a:lnTo>
                    <a:pt x="71" y="72"/>
                  </a:lnTo>
                  <a:lnTo>
                    <a:pt x="85" y="66"/>
                  </a:lnTo>
                  <a:lnTo>
                    <a:pt x="94" y="58"/>
                  </a:lnTo>
                  <a:lnTo>
                    <a:pt x="100" y="43"/>
                  </a:lnTo>
                  <a:lnTo>
                    <a:pt x="100" y="29"/>
                  </a:lnTo>
                  <a:lnTo>
                    <a:pt x="100" y="29"/>
                  </a:lnTo>
                  <a:lnTo>
                    <a:pt x="94" y="15"/>
                  </a:lnTo>
                  <a:lnTo>
                    <a:pt x="82" y="3"/>
                  </a:lnTo>
                  <a:lnTo>
                    <a:pt x="68" y="0"/>
                  </a:lnTo>
                  <a:lnTo>
                    <a:pt x="54" y="0"/>
                  </a:lnTo>
                  <a:lnTo>
                    <a:pt x="54" y="0"/>
                  </a:lnTo>
                  <a:lnTo>
                    <a:pt x="28" y="6"/>
                  </a:lnTo>
                  <a:lnTo>
                    <a:pt x="28" y="6"/>
                  </a:lnTo>
                  <a:lnTo>
                    <a:pt x="28" y="6"/>
                  </a:lnTo>
                  <a:lnTo>
                    <a:pt x="28" y="6"/>
                  </a:lnTo>
                  <a:lnTo>
                    <a:pt x="14" y="12"/>
                  </a:lnTo>
                  <a:lnTo>
                    <a:pt x="2" y="23"/>
                  </a:lnTo>
                  <a:lnTo>
                    <a:pt x="0" y="38"/>
                  </a:lnTo>
                  <a:lnTo>
                    <a:pt x="0" y="52"/>
                  </a:lnTo>
                  <a:lnTo>
                    <a:pt x="0" y="52"/>
                  </a:lnTo>
                  <a:lnTo>
                    <a:pt x="5" y="66"/>
                  </a:lnTo>
                  <a:lnTo>
                    <a:pt x="17" y="75"/>
                  </a:lnTo>
                  <a:lnTo>
                    <a:pt x="31" y="80"/>
                  </a:lnTo>
                  <a:lnTo>
                    <a:pt x="45"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303"/>
            <p:cNvSpPr>
              <a:spLocks noChangeArrowheads="1"/>
            </p:cNvSpPr>
            <p:nvPr/>
          </p:nvSpPr>
          <p:spPr bwMode="auto">
            <a:xfrm>
              <a:off x="7999413" y="4056063"/>
              <a:ext cx="38100" cy="28575"/>
            </a:xfrm>
            <a:custGeom>
              <a:avLst/>
              <a:gdLst>
                <a:gd name="T0" fmla="*/ 60 w 104"/>
                <a:gd name="T1" fmla="*/ 0 h 81"/>
                <a:gd name="T2" fmla="*/ 60 w 104"/>
                <a:gd name="T3" fmla="*/ 0 h 81"/>
                <a:gd name="T4" fmla="*/ 34 w 104"/>
                <a:gd name="T5" fmla="*/ 3 h 81"/>
                <a:gd name="T6" fmla="*/ 31 w 104"/>
                <a:gd name="T7" fmla="*/ 3 h 81"/>
                <a:gd name="T8" fmla="*/ 31 w 104"/>
                <a:gd name="T9" fmla="*/ 3 h 81"/>
                <a:gd name="T10" fmla="*/ 31 w 104"/>
                <a:gd name="T11" fmla="*/ 3 h 81"/>
                <a:gd name="T12" fmla="*/ 17 w 104"/>
                <a:gd name="T13" fmla="*/ 8 h 81"/>
                <a:gd name="T14" fmla="*/ 5 w 104"/>
                <a:gd name="T15" fmla="*/ 20 h 81"/>
                <a:gd name="T16" fmla="*/ 0 w 104"/>
                <a:gd name="T17" fmla="*/ 31 h 81"/>
                <a:gd name="T18" fmla="*/ 0 w 104"/>
                <a:gd name="T19" fmla="*/ 48 h 81"/>
                <a:gd name="T20" fmla="*/ 0 w 104"/>
                <a:gd name="T21" fmla="*/ 48 h 81"/>
                <a:gd name="T22" fmla="*/ 5 w 104"/>
                <a:gd name="T23" fmla="*/ 63 h 81"/>
                <a:gd name="T24" fmla="*/ 17 w 104"/>
                <a:gd name="T25" fmla="*/ 74 h 81"/>
                <a:gd name="T26" fmla="*/ 28 w 104"/>
                <a:gd name="T27" fmla="*/ 80 h 81"/>
                <a:gd name="T28" fmla="*/ 45 w 104"/>
                <a:gd name="T29" fmla="*/ 80 h 81"/>
                <a:gd name="T30" fmla="*/ 71 w 104"/>
                <a:gd name="T31" fmla="*/ 74 h 81"/>
                <a:gd name="T32" fmla="*/ 71 w 104"/>
                <a:gd name="T33" fmla="*/ 74 h 81"/>
                <a:gd name="T34" fmla="*/ 85 w 104"/>
                <a:gd name="T35" fmla="*/ 68 h 81"/>
                <a:gd name="T36" fmla="*/ 97 w 104"/>
                <a:gd name="T37" fmla="*/ 60 h 81"/>
                <a:gd name="T38" fmla="*/ 103 w 104"/>
                <a:gd name="T39" fmla="*/ 45 h 81"/>
                <a:gd name="T40" fmla="*/ 103 w 104"/>
                <a:gd name="T41" fmla="*/ 31 h 81"/>
                <a:gd name="T42" fmla="*/ 103 w 104"/>
                <a:gd name="T43" fmla="*/ 31 h 81"/>
                <a:gd name="T44" fmla="*/ 97 w 104"/>
                <a:gd name="T45" fmla="*/ 17 h 81"/>
                <a:gd name="T46" fmla="*/ 88 w 104"/>
                <a:gd name="T47" fmla="*/ 5 h 81"/>
                <a:gd name="T48" fmla="*/ 74 w 104"/>
                <a:gd name="T49" fmla="*/ 0 h 81"/>
                <a:gd name="T50" fmla="*/ 60 w 104"/>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81">
                  <a:moveTo>
                    <a:pt x="60" y="0"/>
                  </a:moveTo>
                  <a:lnTo>
                    <a:pt x="60" y="0"/>
                  </a:lnTo>
                  <a:lnTo>
                    <a:pt x="34" y="3"/>
                  </a:lnTo>
                  <a:lnTo>
                    <a:pt x="31" y="3"/>
                  </a:lnTo>
                  <a:lnTo>
                    <a:pt x="31" y="3"/>
                  </a:lnTo>
                  <a:lnTo>
                    <a:pt x="31" y="3"/>
                  </a:lnTo>
                  <a:lnTo>
                    <a:pt x="17" y="8"/>
                  </a:lnTo>
                  <a:lnTo>
                    <a:pt x="5" y="20"/>
                  </a:lnTo>
                  <a:lnTo>
                    <a:pt x="0" y="31"/>
                  </a:lnTo>
                  <a:lnTo>
                    <a:pt x="0" y="48"/>
                  </a:lnTo>
                  <a:lnTo>
                    <a:pt x="0" y="48"/>
                  </a:lnTo>
                  <a:lnTo>
                    <a:pt x="5" y="63"/>
                  </a:lnTo>
                  <a:lnTo>
                    <a:pt x="17" y="74"/>
                  </a:lnTo>
                  <a:lnTo>
                    <a:pt x="28" y="80"/>
                  </a:lnTo>
                  <a:lnTo>
                    <a:pt x="45" y="80"/>
                  </a:lnTo>
                  <a:lnTo>
                    <a:pt x="71" y="74"/>
                  </a:lnTo>
                  <a:lnTo>
                    <a:pt x="71" y="74"/>
                  </a:lnTo>
                  <a:lnTo>
                    <a:pt x="85" y="68"/>
                  </a:lnTo>
                  <a:lnTo>
                    <a:pt x="97" y="60"/>
                  </a:lnTo>
                  <a:lnTo>
                    <a:pt x="103" y="45"/>
                  </a:lnTo>
                  <a:lnTo>
                    <a:pt x="103" y="31"/>
                  </a:lnTo>
                  <a:lnTo>
                    <a:pt x="103" y="31"/>
                  </a:lnTo>
                  <a:lnTo>
                    <a:pt x="97" y="17"/>
                  </a:lnTo>
                  <a:lnTo>
                    <a:pt x="88" y="5"/>
                  </a:lnTo>
                  <a:lnTo>
                    <a:pt x="74" y="0"/>
                  </a:lnTo>
                  <a:lnTo>
                    <a:pt x="6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304"/>
            <p:cNvSpPr>
              <a:spLocks noChangeArrowheads="1"/>
            </p:cNvSpPr>
            <p:nvPr/>
          </p:nvSpPr>
          <p:spPr bwMode="auto">
            <a:xfrm>
              <a:off x="7929563" y="4065588"/>
              <a:ext cx="38100" cy="30162"/>
            </a:xfrm>
            <a:custGeom>
              <a:avLst/>
              <a:gdLst>
                <a:gd name="T0" fmla="*/ 43 w 107"/>
                <a:gd name="T1" fmla="*/ 82 h 83"/>
                <a:gd name="T2" fmla="*/ 68 w 107"/>
                <a:gd name="T3" fmla="*/ 80 h 83"/>
                <a:gd name="T4" fmla="*/ 68 w 107"/>
                <a:gd name="T5" fmla="*/ 80 h 83"/>
                <a:gd name="T6" fmla="*/ 83 w 107"/>
                <a:gd name="T7" fmla="*/ 74 h 83"/>
                <a:gd name="T8" fmla="*/ 97 w 107"/>
                <a:gd name="T9" fmla="*/ 65 h 83"/>
                <a:gd name="T10" fmla="*/ 103 w 107"/>
                <a:gd name="T11" fmla="*/ 51 h 83"/>
                <a:gd name="T12" fmla="*/ 106 w 107"/>
                <a:gd name="T13" fmla="*/ 37 h 83"/>
                <a:gd name="T14" fmla="*/ 106 w 107"/>
                <a:gd name="T15" fmla="*/ 37 h 83"/>
                <a:gd name="T16" fmla="*/ 100 w 107"/>
                <a:gd name="T17" fmla="*/ 19 h 83"/>
                <a:gd name="T18" fmla="*/ 91 w 107"/>
                <a:gd name="T19" fmla="*/ 8 h 83"/>
                <a:gd name="T20" fmla="*/ 77 w 107"/>
                <a:gd name="T21" fmla="*/ 2 h 83"/>
                <a:gd name="T22" fmla="*/ 60 w 107"/>
                <a:gd name="T23" fmla="*/ 0 h 83"/>
                <a:gd name="T24" fmla="*/ 34 w 107"/>
                <a:gd name="T25" fmla="*/ 2 h 83"/>
                <a:gd name="T26" fmla="*/ 34 w 107"/>
                <a:gd name="T27" fmla="*/ 2 h 83"/>
                <a:gd name="T28" fmla="*/ 34 w 107"/>
                <a:gd name="T29" fmla="*/ 2 h 83"/>
                <a:gd name="T30" fmla="*/ 20 w 107"/>
                <a:gd name="T31" fmla="*/ 8 h 83"/>
                <a:gd name="T32" fmla="*/ 8 w 107"/>
                <a:gd name="T33" fmla="*/ 17 h 83"/>
                <a:gd name="T34" fmla="*/ 0 w 107"/>
                <a:gd name="T35" fmla="*/ 31 h 83"/>
                <a:gd name="T36" fmla="*/ 0 w 107"/>
                <a:gd name="T37" fmla="*/ 45 h 83"/>
                <a:gd name="T38" fmla="*/ 0 w 107"/>
                <a:gd name="T39" fmla="*/ 45 h 83"/>
                <a:gd name="T40" fmla="*/ 2 w 107"/>
                <a:gd name="T41" fmla="*/ 63 h 83"/>
                <a:gd name="T42" fmla="*/ 14 w 107"/>
                <a:gd name="T43" fmla="*/ 74 h 83"/>
                <a:gd name="T44" fmla="*/ 28 w 107"/>
                <a:gd name="T45" fmla="*/ 80 h 83"/>
                <a:gd name="T46" fmla="*/ 43 w 107"/>
                <a:gd name="T47"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3">
                  <a:moveTo>
                    <a:pt x="43" y="82"/>
                  </a:moveTo>
                  <a:lnTo>
                    <a:pt x="68" y="80"/>
                  </a:lnTo>
                  <a:lnTo>
                    <a:pt x="68" y="80"/>
                  </a:lnTo>
                  <a:lnTo>
                    <a:pt x="83" y="74"/>
                  </a:lnTo>
                  <a:lnTo>
                    <a:pt x="97" y="65"/>
                  </a:lnTo>
                  <a:lnTo>
                    <a:pt x="103" y="51"/>
                  </a:lnTo>
                  <a:lnTo>
                    <a:pt x="106" y="37"/>
                  </a:lnTo>
                  <a:lnTo>
                    <a:pt x="106" y="37"/>
                  </a:lnTo>
                  <a:lnTo>
                    <a:pt x="100" y="19"/>
                  </a:lnTo>
                  <a:lnTo>
                    <a:pt x="91" y="8"/>
                  </a:lnTo>
                  <a:lnTo>
                    <a:pt x="77" y="2"/>
                  </a:lnTo>
                  <a:lnTo>
                    <a:pt x="60" y="0"/>
                  </a:lnTo>
                  <a:lnTo>
                    <a:pt x="34" y="2"/>
                  </a:lnTo>
                  <a:lnTo>
                    <a:pt x="34" y="2"/>
                  </a:lnTo>
                  <a:lnTo>
                    <a:pt x="34" y="2"/>
                  </a:lnTo>
                  <a:lnTo>
                    <a:pt x="20" y="8"/>
                  </a:lnTo>
                  <a:lnTo>
                    <a:pt x="8" y="17"/>
                  </a:lnTo>
                  <a:lnTo>
                    <a:pt x="0" y="31"/>
                  </a:lnTo>
                  <a:lnTo>
                    <a:pt x="0" y="45"/>
                  </a:lnTo>
                  <a:lnTo>
                    <a:pt x="0" y="45"/>
                  </a:lnTo>
                  <a:lnTo>
                    <a:pt x="2" y="63"/>
                  </a:lnTo>
                  <a:lnTo>
                    <a:pt x="14" y="74"/>
                  </a:lnTo>
                  <a:lnTo>
                    <a:pt x="28" y="80"/>
                  </a:lnTo>
                  <a:lnTo>
                    <a:pt x="43" y="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305"/>
            <p:cNvSpPr>
              <a:spLocks noChangeArrowheads="1"/>
            </p:cNvSpPr>
            <p:nvPr/>
          </p:nvSpPr>
          <p:spPr bwMode="auto">
            <a:xfrm>
              <a:off x="7859713" y="4070350"/>
              <a:ext cx="38100" cy="30163"/>
            </a:xfrm>
            <a:custGeom>
              <a:avLst/>
              <a:gdLst>
                <a:gd name="T0" fmla="*/ 37 w 107"/>
                <a:gd name="T1" fmla="*/ 3 h 84"/>
                <a:gd name="T2" fmla="*/ 37 w 107"/>
                <a:gd name="T3" fmla="*/ 3 h 84"/>
                <a:gd name="T4" fmla="*/ 23 w 107"/>
                <a:gd name="T5" fmla="*/ 5 h 84"/>
                <a:gd name="T6" fmla="*/ 11 w 107"/>
                <a:gd name="T7" fmla="*/ 14 h 84"/>
                <a:gd name="T8" fmla="*/ 3 w 107"/>
                <a:gd name="T9" fmla="*/ 29 h 84"/>
                <a:gd name="T10" fmla="*/ 0 w 107"/>
                <a:gd name="T11" fmla="*/ 46 h 84"/>
                <a:gd name="T12" fmla="*/ 0 w 107"/>
                <a:gd name="T13" fmla="*/ 46 h 84"/>
                <a:gd name="T14" fmla="*/ 6 w 107"/>
                <a:gd name="T15" fmla="*/ 60 h 84"/>
                <a:gd name="T16" fmla="*/ 14 w 107"/>
                <a:gd name="T17" fmla="*/ 71 h 84"/>
                <a:gd name="T18" fmla="*/ 26 w 107"/>
                <a:gd name="T19" fmla="*/ 80 h 84"/>
                <a:gd name="T20" fmla="*/ 43 w 107"/>
                <a:gd name="T21" fmla="*/ 83 h 84"/>
                <a:gd name="T22" fmla="*/ 69 w 107"/>
                <a:gd name="T23" fmla="*/ 80 h 84"/>
                <a:gd name="T24" fmla="*/ 69 w 107"/>
                <a:gd name="T25" fmla="*/ 80 h 84"/>
                <a:gd name="T26" fmla="*/ 86 w 107"/>
                <a:gd name="T27" fmla="*/ 77 h 84"/>
                <a:gd name="T28" fmla="*/ 97 w 107"/>
                <a:gd name="T29" fmla="*/ 68 h 84"/>
                <a:gd name="T30" fmla="*/ 106 w 107"/>
                <a:gd name="T31" fmla="*/ 54 h 84"/>
                <a:gd name="T32" fmla="*/ 106 w 107"/>
                <a:gd name="T33" fmla="*/ 40 h 84"/>
                <a:gd name="T34" fmla="*/ 106 w 107"/>
                <a:gd name="T35" fmla="*/ 40 h 84"/>
                <a:gd name="T36" fmla="*/ 103 w 107"/>
                <a:gd name="T37" fmla="*/ 23 h 84"/>
                <a:gd name="T38" fmla="*/ 94 w 107"/>
                <a:gd name="T39" fmla="*/ 11 h 84"/>
                <a:gd name="T40" fmla="*/ 80 w 107"/>
                <a:gd name="T41" fmla="*/ 3 h 84"/>
                <a:gd name="T42" fmla="*/ 66 w 107"/>
                <a:gd name="T43" fmla="*/ 0 h 84"/>
                <a:gd name="T44" fmla="*/ 40 w 107"/>
                <a:gd name="T45" fmla="*/ 3 h 84"/>
                <a:gd name="T46" fmla="*/ 37 w 107"/>
                <a:gd name="T4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4">
                  <a:moveTo>
                    <a:pt x="37" y="3"/>
                  </a:moveTo>
                  <a:lnTo>
                    <a:pt x="37" y="3"/>
                  </a:lnTo>
                  <a:lnTo>
                    <a:pt x="23" y="5"/>
                  </a:lnTo>
                  <a:lnTo>
                    <a:pt x="11" y="14"/>
                  </a:lnTo>
                  <a:lnTo>
                    <a:pt x="3" y="29"/>
                  </a:lnTo>
                  <a:lnTo>
                    <a:pt x="0" y="46"/>
                  </a:lnTo>
                  <a:lnTo>
                    <a:pt x="0" y="46"/>
                  </a:lnTo>
                  <a:lnTo>
                    <a:pt x="6" y="60"/>
                  </a:lnTo>
                  <a:lnTo>
                    <a:pt x="14" y="71"/>
                  </a:lnTo>
                  <a:lnTo>
                    <a:pt x="26" y="80"/>
                  </a:lnTo>
                  <a:lnTo>
                    <a:pt x="43" y="83"/>
                  </a:lnTo>
                  <a:lnTo>
                    <a:pt x="69" y="80"/>
                  </a:lnTo>
                  <a:lnTo>
                    <a:pt x="69" y="80"/>
                  </a:lnTo>
                  <a:lnTo>
                    <a:pt x="86" y="77"/>
                  </a:lnTo>
                  <a:lnTo>
                    <a:pt x="97" y="68"/>
                  </a:lnTo>
                  <a:lnTo>
                    <a:pt x="106" y="54"/>
                  </a:lnTo>
                  <a:lnTo>
                    <a:pt x="106" y="40"/>
                  </a:lnTo>
                  <a:lnTo>
                    <a:pt x="106" y="40"/>
                  </a:lnTo>
                  <a:lnTo>
                    <a:pt x="103" y="23"/>
                  </a:lnTo>
                  <a:lnTo>
                    <a:pt x="94" y="11"/>
                  </a:lnTo>
                  <a:lnTo>
                    <a:pt x="80" y="3"/>
                  </a:lnTo>
                  <a:lnTo>
                    <a:pt x="66" y="0"/>
                  </a:lnTo>
                  <a:lnTo>
                    <a:pt x="40" y="3"/>
                  </a:lnTo>
                  <a:lnTo>
                    <a:pt x="37" y="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306"/>
            <p:cNvSpPr>
              <a:spLocks noChangeArrowheads="1"/>
            </p:cNvSpPr>
            <p:nvPr/>
          </p:nvSpPr>
          <p:spPr bwMode="auto">
            <a:xfrm>
              <a:off x="7789863" y="4071938"/>
              <a:ext cx="39687" cy="30162"/>
            </a:xfrm>
            <a:custGeom>
              <a:avLst/>
              <a:gdLst>
                <a:gd name="T0" fmla="*/ 43 w 110"/>
                <a:gd name="T1" fmla="*/ 81 h 82"/>
                <a:gd name="T2" fmla="*/ 69 w 110"/>
                <a:gd name="T3" fmla="*/ 81 h 82"/>
                <a:gd name="T4" fmla="*/ 69 w 110"/>
                <a:gd name="T5" fmla="*/ 81 h 82"/>
                <a:gd name="T6" fmla="*/ 83 w 110"/>
                <a:gd name="T7" fmla="*/ 78 h 82"/>
                <a:gd name="T8" fmla="*/ 98 w 110"/>
                <a:gd name="T9" fmla="*/ 69 h 82"/>
                <a:gd name="T10" fmla="*/ 106 w 110"/>
                <a:gd name="T11" fmla="*/ 58 h 82"/>
                <a:gd name="T12" fmla="*/ 109 w 110"/>
                <a:gd name="T13" fmla="*/ 41 h 82"/>
                <a:gd name="T14" fmla="*/ 109 w 110"/>
                <a:gd name="T15" fmla="*/ 41 h 82"/>
                <a:gd name="T16" fmla="*/ 106 w 110"/>
                <a:gd name="T17" fmla="*/ 26 h 82"/>
                <a:gd name="T18" fmla="*/ 98 w 110"/>
                <a:gd name="T19" fmla="*/ 12 h 82"/>
                <a:gd name="T20" fmla="*/ 83 w 110"/>
                <a:gd name="T21" fmla="*/ 3 h 82"/>
                <a:gd name="T22" fmla="*/ 69 w 110"/>
                <a:gd name="T23" fmla="*/ 0 h 82"/>
                <a:gd name="T24" fmla="*/ 69 w 110"/>
                <a:gd name="T25" fmla="*/ 0 h 82"/>
                <a:gd name="T26" fmla="*/ 43 w 110"/>
                <a:gd name="T27" fmla="*/ 0 h 82"/>
                <a:gd name="T28" fmla="*/ 43 w 110"/>
                <a:gd name="T29" fmla="*/ 0 h 82"/>
                <a:gd name="T30" fmla="*/ 43 w 110"/>
                <a:gd name="T31" fmla="*/ 0 h 82"/>
                <a:gd name="T32" fmla="*/ 43 w 110"/>
                <a:gd name="T33" fmla="*/ 0 h 82"/>
                <a:gd name="T34" fmla="*/ 26 w 110"/>
                <a:gd name="T35" fmla="*/ 3 h 82"/>
                <a:gd name="T36" fmla="*/ 14 w 110"/>
                <a:gd name="T37" fmla="*/ 12 h 82"/>
                <a:gd name="T38" fmla="*/ 6 w 110"/>
                <a:gd name="T39" fmla="*/ 26 h 82"/>
                <a:gd name="T40" fmla="*/ 0 w 110"/>
                <a:gd name="T41" fmla="*/ 41 h 82"/>
                <a:gd name="T42" fmla="*/ 0 w 110"/>
                <a:gd name="T43" fmla="*/ 41 h 82"/>
                <a:gd name="T44" fmla="*/ 6 w 110"/>
                <a:gd name="T45" fmla="*/ 58 h 82"/>
                <a:gd name="T46" fmla="*/ 14 w 110"/>
                <a:gd name="T47" fmla="*/ 69 h 82"/>
                <a:gd name="T48" fmla="*/ 26 w 110"/>
                <a:gd name="T49" fmla="*/ 78 h 82"/>
                <a:gd name="T50" fmla="*/ 43 w 110"/>
                <a:gd name="T5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82">
                  <a:moveTo>
                    <a:pt x="43" y="81"/>
                  </a:moveTo>
                  <a:lnTo>
                    <a:pt x="69" y="81"/>
                  </a:lnTo>
                  <a:lnTo>
                    <a:pt x="69" y="81"/>
                  </a:lnTo>
                  <a:lnTo>
                    <a:pt x="83" y="78"/>
                  </a:lnTo>
                  <a:lnTo>
                    <a:pt x="98" y="69"/>
                  </a:lnTo>
                  <a:lnTo>
                    <a:pt x="106" y="58"/>
                  </a:lnTo>
                  <a:lnTo>
                    <a:pt x="109" y="41"/>
                  </a:lnTo>
                  <a:lnTo>
                    <a:pt x="109" y="41"/>
                  </a:lnTo>
                  <a:lnTo>
                    <a:pt x="106" y="26"/>
                  </a:lnTo>
                  <a:lnTo>
                    <a:pt x="98" y="12"/>
                  </a:lnTo>
                  <a:lnTo>
                    <a:pt x="83" y="3"/>
                  </a:lnTo>
                  <a:lnTo>
                    <a:pt x="69" y="0"/>
                  </a:lnTo>
                  <a:lnTo>
                    <a:pt x="69" y="0"/>
                  </a:lnTo>
                  <a:lnTo>
                    <a:pt x="43" y="0"/>
                  </a:lnTo>
                  <a:lnTo>
                    <a:pt x="43" y="0"/>
                  </a:lnTo>
                  <a:lnTo>
                    <a:pt x="43" y="0"/>
                  </a:lnTo>
                  <a:lnTo>
                    <a:pt x="43" y="0"/>
                  </a:lnTo>
                  <a:lnTo>
                    <a:pt x="26" y="3"/>
                  </a:lnTo>
                  <a:lnTo>
                    <a:pt x="14" y="12"/>
                  </a:lnTo>
                  <a:lnTo>
                    <a:pt x="6" y="26"/>
                  </a:lnTo>
                  <a:lnTo>
                    <a:pt x="0" y="41"/>
                  </a:lnTo>
                  <a:lnTo>
                    <a:pt x="0" y="41"/>
                  </a:lnTo>
                  <a:lnTo>
                    <a:pt x="6" y="58"/>
                  </a:lnTo>
                  <a:lnTo>
                    <a:pt x="14" y="69"/>
                  </a:lnTo>
                  <a:lnTo>
                    <a:pt x="26" y="78"/>
                  </a:lnTo>
                  <a:lnTo>
                    <a:pt x="43" y="8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307"/>
            <p:cNvSpPr>
              <a:spLocks noChangeArrowheads="1"/>
            </p:cNvSpPr>
            <p:nvPr/>
          </p:nvSpPr>
          <p:spPr bwMode="auto">
            <a:xfrm>
              <a:off x="7720013" y="4070350"/>
              <a:ext cx="38100" cy="30163"/>
            </a:xfrm>
            <a:custGeom>
              <a:avLst/>
              <a:gdLst>
                <a:gd name="T0" fmla="*/ 66 w 107"/>
                <a:gd name="T1" fmla="*/ 83 h 84"/>
                <a:gd name="T2" fmla="*/ 66 w 107"/>
                <a:gd name="T3" fmla="*/ 83 h 84"/>
                <a:gd name="T4" fmla="*/ 66 w 107"/>
                <a:gd name="T5" fmla="*/ 83 h 84"/>
                <a:gd name="T6" fmla="*/ 80 w 107"/>
                <a:gd name="T7" fmla="*/ 80 h 84"/>
                <a:gd name="T8" fmla="*/ 95 w 107"/>
                <a:gd name="T9" fmla="*/ 71 h 84"/>
                <a:gd name="T10" fmla="*/ 103 w 107"/>
                <a:gd name="T11" fmla="*/ 60 h 84"/>
                <a:gd name="T12" fmla="*/ 106 w 107"/>
                <a:gd name="T13" fmla="*/ 46 h 84"/>
                <a:gd name="T14" fmla="*/ 106 w 107"/>
                <a:gd name="T15" fmla="*/ 46 h 84"/>
                <a:gd name="T16" fmla="*/ 106 w 107"/>
                <a:gd name="T17" fmla="*/ 29 h 84"/>
                <a:gd name="T18" fmla="*/ 98 w 107"/>
                <a:gd name="T19" fmla="*/ 14 h 84"/>
                <a:gd name="T20" fmla="*/ 83 w 107"/>
                <a:gd name="T21" fmla="*/ 5 h 84"/>
                <a:gd name="T22" fmla="*/ 69 w 107"/>
                <a:gd name="T23" fmla="*/ 3 h 84"/>
                <a:gd name="T24" fmla="*/ 43 w 107"/>
                <a:gd name="T25" fmla="*/ 0 h 84"/>
                <a:gd name="T26" fmla="*/ 43 w 107"/>
                <a:gd name="T27" fmla="*/ 0 h 84"/>
                <a:gd name="T28" fmla="*/ 26 w 107"/>
                <a:gd name="T29" fmla="*/ 3 h 84"/>
                <a:gd name="T30" fmla="*/ 14 w 107"/>
                <a:gd name="T31" fmla="*/ 11 h 84"/>
                <a:gd name="T32" fmla="*/ 6 w 107"/>
                <a:gd name="T33" fmla="*/ 23 h 84"/>
                <a:gd name="T34" fmla="*/ 0 w 107"/>
                <a:gd name="T35" fmla="*/ 40 h 84"/>
                <a:gd name="T36" fmla="*/ 0 w 107"/>
                <a:gd name="T37" fmla="*/ 40 h 84"/>
                <a:gd name="T38" fmla="*/ 3 w 107"/>
                <a:gd name="T39" fmla="*/ 54 h 84"/>
                <a:gd name="T40" fmla="*/ 12 w 107"/>
                <a:gd name="T41" fmla="*/ 68 h 84"/>
                <a:gd name="T42" fmla="*/ 23 w 107"/>
                <a:gd name="T43" fmla="*/ 77 h 84"/>
                <a:gd name="T44" fmla="*/ 38 w 107"/>
                <a:gd name="T45" fmla="*/ 80 h 84"/>
                <a:gd name="T46" fmla="*/ 66 w 107"/>
                <a:gd name="T47"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4">
                  <a:moveTo>
                    <a:pt x="66" y="83"/>
                  </a:moveTo>
                  <a:lnTo>
                    <a:pt x="66" y="83"/>
                  </a:lnTo>
                  <a:lnTo>
                    <a:pt x="66" y="83"/>
                  </a:lnTo>
                  <a:lnTo>
                    <a:pt x="80" y="80"/>
                  </a:lnTo>
                  <a:lnTo>
                    <a:pt x="95" y="71"/>
                  </a:lnTo>
                  <a:lnTo>
                    <a:pt x="103" y="60"/>
                  </a:lnTo>
                  <a:lnTo>
                    <a:pt x="106" y="46"/>
                  </a:lnTo>
                  <a:lnTo>
                    <a:pt x="106" y="46"/>
                  </a:lnTo>
                  <a:lnTo>
                    <a:pt x="106" y="29"/>
                  </a:lnTo>
                  <a:lnTo>
                    <a:pt x="98" y="14"/>
                  </a:lnTo>
                  <a:lnTo>
                    <a:pt x="83" y="5"/>
                  </a:lnTo>
                  <a:lnTo>
                    <a:pt x="69" y="3"/>
                  </a:lnTo>
                  <a:lnTo>
                    <a:pt x="43" y="0"/>
                  </a:lnTo>
                  <a:lnTo>
                    <a:pt x="43" y="0"/>
                  </a:lnTo>
                  <a:lnTo>
                    <a:pt x="26" y="3"/>
                  </a:lnTo>
                  <a:lnTo>
                    <a:pt x="14" y="11"/>
                  </a:lnTo>
                  <a:lnTo>
                    <a:pt x="6" y="23"/>
                  </a:lnTo>
                  <a:lnTo>
                    <a:pt x="0" y="40"/>
                  </a:lnTo>
                  <a:lnTo>
                    <a:pt x="0" y="40"/>
                  </a:lnTo>
                  <a:lnTo>
                    <a:pt x="3" y="54"/>
                  </a:lnTo>
                  <a:lnTo>
                    <a:pt x="12" y="68"/>
                  </a:lnTo>
                  <a:lnTo>
                    <a:pt x="23" y="77"/>
                  </a:lnTo>
                  <a:lnTo>
                    <a:pt x="38" y="80"/>
                  </a:lnTo>
                  <a:lnTo>
                    <a:pt x="66" y="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308"/>
            <p:cNvSpPr>
              <a:spLocks noChangeArrowheads="1"/>
            </p:cNvSpPr>
            <p:nvPr/>
          </p:nvSpPr>
          <p:spPr bwMode="auto">
            <a:xfrm>
              <a:off x="7651750" y="4065588"/>
              <a:ext cx="38100" cy="30162"/>
            </a:xfrm>
            <a:custGeom>
              <a:avLst/>
              <a:gdLst>
                <a:gd name="T0" fmla="*/ 35 w 107"/>
                <a:gd name="T1" fmla="*/ 80 h 83"/>
                <a:gd name="T2" fmla="*/ 63 w 107"/>
                <a:gd name="T3" fmla="*/ 82 h 83"/>
                <a:gd name="T4" fmla="*/ 63 w 107"/>
                <a:gd name="T5" fmla="*/ 82 h 83"/>
                <a:gd name="T6" fmla="*/ 63 w 107"/>
                <a:gd name="T7" fmla="*/ 82 h 83"/>
                <a:gd name="T8" fmla="*/ 78 w 107"/>
                <a:gd name="T9" fmla="*/ 80 h 83"/>
                <a:gd name="T10" fmla="*/ 92 w 107"/>
                <a:gd name="T11" fmla="*/ 74 h 83"/>
                <a:gd name="T12" fmla="*/ 101 w 107"/>
                <a:gd name="T13" fmla="*/ 63 h 83"/>
                <a:gd name="T14" fmla="*/ 106 w 107"/>
                <a:gd name="T15" fmla="*/ 45 h 83"/>
                <a:gd name="T16" fmla="*/ 106 w 107"/>
                <a:gd name="T17" fmla="*/ 45 h 83"/>
                <a:gd name="T18" fmla="*/ 104 w 107"/>
                <a:gd name="T19" fmla="*/ 31 h 83"/>
                <a:gd name="T20" fmla="*/ 98 w 107"/>
                <a:gd name="T21" fmla="*/ 17 h 83"/>
                <a:gd name="T22" fmla="*/ 86 w 107"/>
                <a:gd name="T23" fmla="*/ 8 h 83"/>
                <a:gd name="T24" fmla="*/ 69 w 107"/>
                <a:gd name="T25" fmla="*/ 2 h 83"/>
                <a:gd name="T26" fmla="*/ 43 w 107"/>
                <a:gd name="T27" fmla="*/ 0 h 83"/>
                <a:gd name="T28" fmla="*/ 43 w 107"/>
                <a:gd name="T29" fmla="*/ 0 h 83"/>
                <a:gd name="T30" fmla="*/ 29 w 107"/>
                <a:gd name="T31" fmla="*/ 2 h 83"/>
                <a:gd name="T32" fmla="*/ 15 w 107"/>
                <a:gd name="T33" fmla="*/ 8 h 83"/>
                <a:gd name="T34" fmla="*/ 6 w 107"/>
                <a:gd name="T35" fmla="*/ 22 h 83"/>
                <a:gd name="T36" fmla="*/ 0 w 107"/>
                <a:gd name="T37" fmla="*/ 37 h 83"/>
                <a:gd name="T38" fmla="*/ 0 w 107"/>
                <a:gd name="T39" fmla="*/ 37 h 83"/>
                <a:gd name="T40" fmla="*/ 3 w 107"/>
                <a:gd name="T41" fmla="*/ 51 h 83"/>
                <a:gd name="T42" fmla="*/ 9 w 107"/>
                <a:gd name="T43" fmla="*/ 65 h 83"/>
                <a:gd name="T44" fmla="*/ 20 w 107"/>
                <a:gd name="T45" fmla="*/ 74 h 83"/>
                <a:gd name="T46" fmla="*/ 35 w 107"/>
                <a:gd name="T47"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3">
                  <a:moveTo>
                    <a:pt x="35" y="80"/>
                  </a:moveTo>
                  <a:lnTo>
                    <a:pt x="63" y="82"/>
                  </a:lnTo>
                  <a:lnTo>
                    <a:pt x="63" y="82"/>
                  </a:lnTo>
                  <a:lnTo>
                    <a:pt x="63" y="82"/>
                  </a:lnTo>
                  <a:lnTo>
                    <a:pt x="78" y="80"/>
                  </a:lnTo>
                  <a:lnTo>
                    <a:pt x="92" y="74"/>
                  </a:lnTo>
                  <a:lnTo>
                    <a:pt x="101" y="63"/>
                  </a:lnTo>
                  <a:lnTo>
                    <a:pt x="106" y="45"/>
                  </a:lnTo>
                  <a:lnTo>
                    <a:pt x="106" y="45"/>
                  </a:lnTo>
                  <a:lnTo>
                    <a:pt x="104" y="31"/>
                  </a:lnTo>
                  <a:lnTo>
                    <a:pt x="98" y="17"/>
                  </a:lnTo>
                  <a:lnTo>
                    <a:pt x="86" y="8"/>
                  </a:lnTo>
                  <a:lnTo>
                    <a:pt x="69" y="2"/>
                  </a:lnTo>
                  <a:lnTo>
                    <a:pt x="43" y="0"/>
                  </a:lnTo>
                  <a:lnTo>
                    <a:pt x="43" y="0"/>
                  </a:lnTo>
                  <a:lnTo>
                    <a:pt x="29" y="2"/>
                  </a:lnTo>
                  <a:lnTo>
                    <a:pt x="15" y="8"/>
                  </a:lnTo>
                  <a:lnTo>
                    <a:pt x="6" y="22"/>
                  </a:lnTo>
                  <a:lnTo>
                    <a:pt x="0" y="37"/>
                  </a:lnTo>
                  <a:lnTo>
                    <a:pt x="0" y="37"/>
                  </a:lnTo>
                  <a:lnTo>
                    <a:pt x="3" y="51"/>
                  </a:lnTo>
                  <a:lnTo>
                    <a:pt x="9" y="65"/>
                  </a:lnTo>
                  <a:lnTo>
                    <a:pt x="20" y="74"/>
                  </a:lnTo>
                  <a:lnTo>
                    <a:pt x="35"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309"/>
            <p:cNvSpPr>
              <a:spLocks noChangeArrowheads="1"/>
            </p:cNvSpPr>
            <p:nvPr/>
          </p:nvSpPr>
          <p:spPr bwMode="auto">
            <a:xfrm>
              <a:off x="7581900" y="4056063"/>
              <a:ext cx="38100" cy="28575"/>
            </a:xfrm>
            <a:custGeom>
              <a:avLst/>
              <a:gdLst>
                <a:gd name="T0" fmla="*/ 35 w 108"/>
                <a:gd name="T1" fmla="*/ 77 h 81"/>
                <a:gd name="T2" fmla="*/ 60 w 108"/>
                <a:gd name="T3" fmla="*/ 80 h 81"/>
                <a:gd name="T4" fmla="*/ 60 w 108"/>
                <a:gd name="T5" fmla="*/ 80 h 81"/>
                <a:gd name="T6" fmla="*/ 60 w 108"/>
                <a:gd name="T7" fmla="*/ 80 h 81"/>
                <a:gd name="T8" fmla="*/ 75 w 108"/>
                <a:gd name="T9" fmla="*/ 80 h 81"/>
                <a:gd name="T10" fmla="*/ 89 w 108"/>
                <a:gd name="T11" fmla="*/ 74 h 81"/>
                <a:gd name="T12" fmla="*/ 101 w 108"/>
                <a:gd name="T13" fmla="*/ 63 h 81"/>
                <a:gd name="T14" fmla="*/ 107 w 108"/>
                <a:gd name="T15" fmla="*/ 48 h 81"/>
                <a:gd name="T16" fmla="*/ 107 w 108"/>
                <a:gd name="T17" fmla="*/ 48 h 81"/>
                <a:gd name="T18" fmla="*/ 104 w 108"/>
                <a:gd name="T19" fmla="*/ 31 h 81"/>
                <a:gd name="T20" fmla="*/ 98 w 108"/>
                <a:gd name="T21" fmla="*/ 20 h 81"/>
                <a:gd name="T22" fmla="*/ 86 w 108"/>
                <a:gd name="T23" fmla="*/ 8 h 81"/>
                <a:gd name="T24" fmla="*/ 72 w 108"/>
                <a:gd name="T25" fmla="*/ 3 h 81"/>
                <a:gd name="T26" fmla="*/ 72 w 108"/>
                <a:gd name="T27" fmla="*/ 3 h 81"/>
                <a:gd name="T28" fmla="*/ 46 w 108"/>
                <a:gd name="T29" fmla="*/ 0 h 81"/>
                <a:gd name="T30" fmla="*/ 46 w 108"/>
                <a:gd name="T31" fmla="*/ 0 h 81"/>
                <a:gd name="T32" fmla="*/ 46 w 108"/>
                <a:gd name="T33" fmla="*/ 0 h 81"/>
                <a:gd name="T34" fmla="*/ 32 w 108"/>
                <a:gd name="T35" fmla="*/ 0 h 81"/>
                <a:gd name="T36" fmla="*/ 18 w 108"/>
                <a:gd name="T37" fmla="*/ 5 h 81"/>
                <a:gd name="T38" fmla="*/ 6 w 108"/>
                <a:gd name="T39" fmla="*/ 17 h 81"/>
                <a:gd name="T40" fmla="*/ 0 w 108"/>
                <a:gd name="T41" fmla="*/ 31 h 81"/>
                <a:gd name="T42" fmla="*/ 0 w 108"/>
                <a:gd name="T43" fmla="*/ 31 h 81"/>
                <a:gd name="T44" fmla="*/ 3 w 108"/>
                <a:gd name="T45" fmla="*/ 45 h 81"/>
                <a:gd name="T46" fmla="*/ 9 w 108"/>
                <a:gd name="T47" fmla="*/ 60 h 81"/>
                <a:gd name="T48" fmla="*/ 18 w 108"/>
                <a:gd name="T49" fmla="*/ 71 h 81"/>
                <a:gd name="T50" fmla="*/ 35 w 108"/>
                <a:gd name="T51"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81">
                  <a:moveTo>
                    <a:pt x="35" y="77"/>
                  </a:moveTo>
                  <a:lnTo>
                    <a:pt x="60" y="80"/>
                  </a:lnTo>
                  <a:lnTo>
                    <a:pt x="60" y="80"/>
                  </a:lnTo>
                  <a:lnTo>
                    <a:pt x="60" y="80"/>
                  </a:lnTo>
                  <a:lnTo>
                    <a:pt x="75" y="80"/>
                  </a:lnTo>
                  <a:lnTo>
                    <a:pt x="89" y="74"/>
                  </a:lnTo>
                  <a:lnTo>
                    <a:pt x="101" y="63"/>
                  </a:lnTo>
                  <a:lnTo>
                    <a:pt x="107" y="48"/>
                  </a:lnTo>
                  <a:lnTo>
                    <a:pt x="107" y="48"/>
                  </a:lnTo>
                  <a:lnTo>
                    <a:pt x="104" y="31"/>
                  </a:lnTo>
                  <a:lnTo>
                    <a:pt x="98" y="20"/>
                  </a:lnTo>
                  <a:lnTo>
                    <a:pt x="86" y="8"/>
                  </a:lnTo>
                  <a:lnTo>
                    <a:pt x="72" y="3"/>
                  </a:lnTo>
                  <a:lnTo>
                    <a:pt x="72" y="3"/>
                  </a:lnTo>
                  <a:lnTo>
                    <a:pt x="46" y="0"/>
                  </a:lnTo>
                  <a:lnTo>
                    <a:pt x="46" y="0"/>
                  </a:lnTo>
                  <a:lnTo>
                    <a:pt x="46" y="0"/>
                  </a:lnTo>
                  <a:lnTo>
                    <a:pt x="32" y="0"/>
                  </a:lnTo>
                  <a:lnTo>
                    <a:pt x="18" y="5"/>
                  </a:lnTo>
                  <a:lnTo>
                    <a:pt x="6" y="17"/>
                  </a:lnTo>
                  <a:lnTo>
                    <a:pt x="0" y="31"/>
                  </a:lnTo>
                  <a:lnTo>
                    <a:pt x="0" y="31"/>
                  </a:lnTo>
                  <a:lnTo>
                    <a:pt x="3" y="45"/>
                  </a:lnTo>
                  <a:lnTo>
                    <a:pt x="9" y="60"/>
                  </a:lnTo>
                  <a:lnTo>
                    <a:pt x="18" y="71"/>
                  </a:lnTo>
                  <a:lnTo>
                    <a:pt x="35" y="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2" name="Freeform 310"/>
            <p:cNvSpPr>
              <a:spLocks noChangeArrowheads="1"/>
            </p:cNvSpPr>
            <p:nvPr/>
          </p:nvSpPr>
          <p:spPr bwMode="auto">
            <a:xfrm>
              <a:off x="7515225" y="4043363"/>
              <a:ext cx="36513" cy="28575"/>
            </a:xfrm>
            <a:custGeom>
              <a:avLst/>
              <a:gdLst>
                <a:gd name="T0" fmla="*/ 26 w 102"/>
                <a:gd name="T1" fmla="*/ 75 h 81"/>
                <a:gd name="T2" fmla="*/ 55 w 102"/>
                <a:gd name="T3" fmla="*/ 80 h 81"/>
                <a:gd name="T4" fmla="*/ 55 w 102"/>
                <a:gd name="T5" fmla="*/ 80 h 81"/>
                <a:gd name="T6" fmla="*/ 55 w 102"/>
                <a:gd name="T7" fmla="*/ 80 h 81"/>
                <a:gd name="T8" fmla="*/ 69 w 102"/>
                <a:gd name="T9" fmla="*/ 80 h 81"/>
                <a:gd name="T10" fmla="*/ 83 w 102"/>
                <a:gd name="T11" fmla="*/ 75 h 81"/>
                <a:gd name="T12" fmla="*/ 95 w 102"/>
                <a:gd name="T13" fmla="*/ 66 h 81"/>
                <a:gd name="T14" fmla="*/ 101 w 102"/>
                <a:gd name="T15" fmla="*/ 52 h 81"/>
                <a:gd name="T16" fmla="*/ 101 w 102"/>
                <a:gd name="T17" fmla="*/ 52 h 81"/>
                <a:gd name="T18" fmla="*/ 101 w 102"/>
                <a:gd name="T19" fmla="*/ 38 h 81"/>
                <a:gd name="T20" fmla="*/ 95 w 102"/>
                <a:gd name="T21" fmla="*/ 23 h 81"/>
                <a:gd name="T22" fmla="*/ 86 w 102"/>
                <a:gd name="T23" fmla="*/ 12 h 81"/>
                <a:gd name="T24" fmla="*/ 72 w 102"/>
                <a:gd name="T25" fmla="*/ 6 h 81"/>
                <a:gd name="T26" fmla="*/ 72 w 102"/>
                <a:gd name="T27" fmla="*/ 6 h 81"/>
                <a:gd name="T28" fmla="*/ 46 w 102"/>
                <a:gd name="T29" fmla="*/ 0 h 81"/>
                <a:gd name="T30" fmla="*/ 43 w 102"/>
                <a:gd name="T31" fmla="*/ 0 h 81"/>
                <a:gd name="T32" fmla="*/ 43 w 102"/>
                <a:gd name="T33" fmla="*/ 0 h 81"/>
                <a:gd name="T34" fmla="*/ 29 w 102"/>
                <a:gd name="T35" fmla="*/ 0 h 81"/>
                <a:gd name="T36" fmla="*/ 18 w 102"/>
                <a:gd name="T37" fmla="*/ 6 h 81"/>
                <a:gd name="T38" fmla="*/ 6 w 102"/>
                <a:gd name="T39" fmla="*/ 15 h 81"/>
                <a:gd name="T40" fmla="*/ 0 w 102"/>
                <a:gd name="T41" fmla="*/ 29 h 81"/>
                <a:gd name="T42" fmla="*/ 0 w 102"/>
                <a:gd name="T43" fmla="*/ 29 h 81"/>
                <a:gd name="T44" fmla="*/ 0 w 102"/>
                <a:gd name="T45" fmla="*/ 43 h 81"/>
                <a:gd name="T46" fmla="*/ 3 w 102"/>
                <a:gd name="T47" fmla="*/ 58 h 81"/>
                <a:gd name="T48" fmla="*/ 15 w 102"/>
                <a:gd name="T49" fmla="*/ 66 h 81"/>
                <a:gd name="T50" fmla="*/ 26 w 102"/>
                <a:gd name="T51"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81">
                  <a:moveTo>
                    <a:pt x="26" y="75"/>
                  </a:moveTo>
                  <a:lnTo>
                    <a:pt x="55" y="80"/>
                  </a:lnTo>
                  <a:lnTo>
                    <a:pt x="55" y="80"/>
                  </a:lnTo>
                  <a:lnTo>
                    <a:pt x="55" y="80"/>
                  </a:lnTo>
                  <a:lnTo>
                    <a:pt x="69" y="80"/>
                  </a:lnTo>
                  <a:lnTo>
                    <a:pt x="83" y="75"/>
                  </a:lnTo>
                  <a:lnTo>
                    <a:pt x="95" y="66"/>
                  </a:lnTo>
                  <a:lnTo>
                    <a:pt x="101" y="52"/>
                  </a:lnTo>
                  <a:lnTo>
                    <a:pt x="101" y="52"/>
                  </a:lnTo>
                  <a:lnTo>
                    <a:pt x="101" y="38"/>
                  </a:lnTo>
                  <a:lnTo>
                    <a:pt x="95" y="23"/>
                  </a:lnTo>
                  <a:lnTo>
                    <a:pt x="86" y="12"/>
                  </a:lnTo>
                  <a:lnTo>
                    <a:pt x="72" y="6"/>
                  </a:lnTo>
                  <a:lnTo>
                    <a:pt x="72" y="6"/>
                  </a:lnTo>
                  <a:lnTo>
                    <a:pt x="46" y="0"/>
                  </a:lnTo>
                  <a:lnTo>
                    <a:pt x="43" y="0"/>
                  </a:lnTo>
                  <a:lnTo>
                    <a:pt x="43" y="0"/>
                  </a:lnTo>
                  <a:lnTo>
                    <a:pt x="29" y="0"/>
                  </a:lnTo>
                  <a:lnTo>
                    <a:pt x="18" y="6"/>
                  </a:lnTo>
                  <a:lnTo>
                    <a:pt x="6" y="15"/>
                  </a:lnTo>
                  <a:lnTo>
                    <a:pt x="0" y="29"/>
                  </a:lnTo>
                  <a:lnTo>
                    <a:pt x="0" y="29"/>
                  </a:lnTo>
                  <a:lnTo>
                    <a:pt x="0" y="43"/>
                  </a:lnTo>
                  <a:lnTo>
                    <a:pt x="3" y="58"/>
                  </a:lnTo>
                  <a:lnTo>
                    <a:pt x="15" y="66"/>
                  </a:lnTo>
                  <a:lnTo>
                    <a:pt x="26" y="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3" name="Freeform 311"/>
            <p:cNvSpPr>
              <a:spLocks noChangeArrowheads="1"/>
            </p:cNvSpPr>
            <p:nvPr/>
          </p:nvSpPr>
          <p:spPr bwMode="auto">
            <a:xfrm>
              <a:off x="7448550" y="4024313"/>
              <a:ext cx="34925" cy="30162"/>
            </a:xfrm>
            <a:custGeom>
              <a:avLst/>
              <a:gdLst>
                <a:gd name="T0" fmla="*/ 26 w 98"/>
                <a:gd name="T1" fmla="*/ 71 h 84"/>
                <a:gd name="T2" fmla="*/ 49 w 98"/>
                <a:gd name="T3" fmla="*/ 80 h 84"/>
                <a:gd name="T4" fmla="*/ 52 w 98"/>
                <a:gd name="T5" fmla="*/ 80 h 84"/>
                <a:gd name="T6" fmla="*/ 52 w 98"/>
                <a:gd name="T7" fmla="*/ 80 h 84"/>
                <a:gd name="T8" fmla="*/ 66 w 98"/>
                <a:gd name="T9" fmla="*/ 83 h 84"/>
                <a:gd name="T10" fmla="*/ 78 w 98"/>
                <a:gd name="T11" fmla="*/ 77 h 84"/>
                <a:gd name="T12" fmla="*/ 89 w 98"/>
                <a:gd name="T13" fmla="*/ 69 h 84"/>
                <a:gd name="T14" fmla="*/ 97 w 98"/>
                <a:gd name="T15" fmla="*/ 57 h 84"/>
                <a:gd name="T16" fmla="*/ 97 w 98"/>
                <a:gd name="T17" fmla="*/ 57 h 84"/>
                <a:gd name="T18" fmla="*/ 97 w 98"/>
                <a:gd name="T19" fmla="*/ 43 h 84"/>
                <a:gd name="T20" fmla="*/ 95 w 98"/>
                <a:gd name="T21" fmla="*/ 29 h 84"/>
                <a:gd name="T22" fmla="*/ 86 w 98"/>
                <a:gd name="T23" fmla="*/ 17 h 84"/>
                <a:gd name="T24" fmla="*/ 75 w 98"/>
                <a:gd name="T25" fmla="*/ 11 h 84"/>
                <a:gd name="T26" fmla="*/ 75 w 98"/>
                <a:gd name="T27" fmla="*/ 11 h 84"/>
                <a:gd name="T28" fmla="*/ 49 w 98"/>
                <a:gd name="T29" fmla="*/ 3 h 84"/>
                <a:gd name="T30" fmla="*/ 49 w 98"/>
                <a:gd name="T31" fmla="*/ 3 h 84"/>
                <a:gd name="T32" fmla="*/ 49 w 98"/>
                <a:gd name="T33" fmla="*/ 3 h 84"/>
                <a:gd name="T34" fmla="*/ 34 w 98"/>
                <a:gd name="T35" fmla="*/ 0 h 84"/>
                <a:gd name="T36" fmla="*/ 20 w 98"/>
                <a:gd name="T37" fmla="*/ 6 h 84"/>
                <a:gd name="T38" fmla="*/ 9 w 98"/>
                <a:gd name="T39" fmla="*/ 11 h 84"/>
                <a:gd name="T40" fmla="*/ 3 w 98"/>
                <a:gd name="T41" fmla="*/ 26 h 84"/>
                <a:gd name="T42" fmla="*/ 3 w 98"/>
                <a:gd name="T43" fmla="*/ 26 h 84"/>
                <a:gd name="T44" fmla="*/ 0 w 98"/>
                <a:gd name="T45" fmla="*/ 40 h 84"/>
                <a:gd name="T46" fmla="*/ 3 w 98"/>
                <a:gd name="T47" fmla="*/ 51 h 84"/>
                <a:gd name="T48" fmla="*/ 12 w 98"/>
                <a:gd name="T49" fmla="*/ 63 h 84"/>
                <a:gd name="T50" fmla="*/ 26 w 98"/>
                <a:gd name="T51"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84">
                  <a:moveTo>
                    <a:pt x="26" y="71"/>
                  </a:moveTo>
                  <a:lnTo>
                    <a:pt x="49" y="80"/>
                  </a:lnTo>
                  <a:lnTo>
                    <a:pt x="52" y="80"/>
                  </a:lnTo>
                  <a:lnTo>
                    <a:pt x="52" y="80"/>
                  </a:lnTo>
                  <a:lnTo>
                    <a:pt x="66" y="83"/>
                  </a:lnTo>
                  <a:lnTo>
                    <a:pt x="78" y="77"/>
                  </a:lnTo>
                  <a:lnTo>
                    <a:pt x="89" y="69"/>
                  </a:lnTo>
                  <a:lnTo>
                    <a:pt x="97" y="57"/>
                  </a:lnTo>
                  <a:lnTo>
                    <a:pt x="97" y="57"/>
                  </a:lnTo>
                  <a:lnTo>
                    <a:pt x="97" y="43"/>
                  </a:lnTo>
                  <a:lnTo>
                    <a:pt x="95" y="29"/>
                  </a:lnTo>
                  <a:lnTo>
                    <a:pt x="86" y="17"/>
                  </a:lnTo>
                  <a:lnTo>
                    <a:pt x="75" y="11"/>
                  </a:lnTo>
                  <a:lnTo>
                    <a:pt x="75" y="11"/>
                  </a:lnTo>
                  <a:lnTo>
                    <a:pt x="49" y="3"/>
                  </a:lnTo>
                  <a:lnTo>
                    <a:pt x="49" y="3"/>
                  </a:lnTo>
                  <a:lnTo>
                    <a:pt x="49" y="3"/>
                  </a:lnTo>
                  <a:lnTo>
                    <a:pt x="34" y="0"/>
                  </a:lnTo>
                  <a:lnTo>
                    <a:pt x="20" y="6"/>
                  </a:lnTo>
                  <a:lnTo>
                    <a:pt x="9" y="11"/>
                  </a:lnTo>
                  <a:lnTo>
                    <a:pt x="3" y="26"/>
                  </a:lnTo>
                  <a:lnTo>
                    <a:pt x="3" y="26"/>
                  </a:lnTo>
                  <a:lnTo>
                    <a:pt x="0" y="40"/>
                  </a:lnTo>
                  <a:lnTo>
                    <a:pt x="3" y="51"/>
                  </a:lnTo>
                  <a:lnTo>
                    <a:pt x="12" y="63"/>
                  </a:lnTo>
                  <a:lnTo>
                    <a:pt x="26"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4" name="Freeform 312"/>
            <p:cNvSpPr>
              <a:spLocks noChangeArrowheads="1"/>
            </p:cNvSpPr>
            <p:nvPr/>
          </p:nvSpPr>
          <p:spPr bwMode="auto">
            <a:xfrm>
              <a:off x="7385050" y="3997325"/>
              <a:ext cx="33338" cy="30163"/>
            </a:xfrm>
            <a:custGeom>
              <a:avLst/>
              <a:gdLst>
                <a:gd name="T0" fmla="*/ 75 w 93"/>
                <a:gd name="T1" fmla="*/ 18 h 84"/>
                <a:gd name="T2" fmla="*/ 75 w 93"/>
                <a:gd name="T3" fmla="*/ 18 h 84"/>
                <a:gd name="T4" fmla="*/ 61 w 93"/>
                <a:gd name="T5" fmla="*/ 12 h 84"/>
                <a:gd name="T6" fmla="*/ 49 w 93"/>
                <a:gd name="T7" fmla="*/ 3 h 84"/>
                <a:gd name="T8" fmla="*/ 49 w 93"/>
                <a:gd name="T9" fmla="*/ 3 h 84"/>
                <a:gd name="T10" fmla="*/ 49 w 93"/>
                <a:gd name="T11" fmla="*/ 3 h 84"/>
                <a:gd name="T12" fmla="*/ 38 w 93"/>
                <a:gd name="T13" fmla="*/ 0 h 84"/>
                <a:gd name="T14" fmla="*/ 23 w 93"/>
                <a:gd name="T15" fmla="*/ 3 h 84"/>
                <a:gd name="T16" fmla="*/ 12 w 93"/>
                <a:gd name="T17" fmla="*/ 9 h 84"/>
                <a:gd name="T18" fmla="*/ 3 w 93"/>
                <a:gd name="T19" fmla="*/ 18 h 84"/>
                <a:gd name="T20" fmla="*/ 3 w 93"/>
                <a:gd name="T21" fmla="*/ 18 h 84"/>
                <a:gd name="T22" fmla="*/ 0 w 93"/>
                <a:gd name="T23" fmla="*/ 32 h 84"/>
                <a:gd name="T24" fmla="*/ 0 w 93"/>
                <a:gd name="T25" fmla="*/ 46 h 84"/>
                <a:gd name="T26" fmla="*/ 6 w 93"/>
                <a:gd name="T27" fmla="*/ 58 h 84"/>
                <a:gd name="T28" fmla="*/ 17 w 93"/>
                <a:gd name="T29" fmla="*/ 66 h 84"/>
                <a:gd name="T30" fmla="*/ 29 w 93"/>
                <a:gd name="T31" fmla="*/ 72 h 84"/>
                <a:gd name="T32" fmla="*/ 40 w 93"/>
                <a:gd name="T33" fmla="*/ 78 h 84"/>
                <a:gd name="T34" fmla="*/ 43 w 93"/>
                <a:gd name="T35" fmla="*/ 78 h 84"/>
                <a:gd name="T36" fmla="*/ 43 w 93"/>
                <a:gd name="T37" fmla="*/ 78 h 84"/>
                <a:gd name="T38" fmla="*/ 55 w 93"/>
                <a:gd name="T39" fmla="*/ 83 h 84"/>
                <a:gd name="T40" fmla="*/ 69 w 93"/>
                <a:gd name="T41" fmla="*/ 81 h 84"/>
                <a:gd name="T42" fmla="*/ 80 w 93"/>
                <a:gd name="T43" fmla="*/ 75 h 84"/>
                <a:gd name="T44" fmla="*/ 89 w 93"/>
                <a:gd name="T45" fmla="*/ 63 h 84"/>
                <a:gd name="T46" fmla="*/ 89 w 93"/>
                <a:gd name="T47" fmla="*/ 63 h 84"/>
                <a:gd name="T48" fmla="*/ 92 w 93"/>
                <a:gd name="T49" fmla="*/ 49 h 84"/>
                <a:gd name="T50" fmla="*/ 92 w 93"/>
                <a:gd name="T51" fmla="*/ 38 h 84"/>
                <a:gd name="T52" fmla="*/ 83 w 93"/>
                <a:gd name="T53" fmla="*/ 26 h 84"/>
                <a:gd name="T54" fmla="*/ 75 w 93"/>
                <a:gd name="T55"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84">
                  <a:moveTo>
                    <a:pt x="75" y="18"/>
                  </a:moveTo>
                  <a:lnTo>
                    <a:pt x="75" y="18"/>
                  </a:lnTo>
                  <a:lnTo>
                    <a:pt x="61" y="12"/>
                  </a:lnTo>
                  <a:lnTo>
                    <a:pt x="49" y="3"/>
                  </a:lnTo>
                  <a:lnTo>
                    <a:pt x="49" y="3"/>
                  </a:lnTo>
                  <a:lnTo>
                    <a:pt x="49" y="3"/>
                  </a:lnTo>
                  <a:lnTo>
                    <a:pt x="38" y="0"/>
                  </a:lnTo>
                  <a:lnTo>
                    <a:pt x="23" y="3"/>
                  </a:lnTo>
                  <a:lnTo>
                    <a:pt x="12" y="9"/>
                  </a:lnTo>
                  <a:lnTo>
                    <a:pt x="3" y="18"/>
                  </a:lnTo>
                  <a:lnTo>
                    <a:pt x="3" y="18"/>
                  </a:lnTo>
                  <a:lnTo>
                    <a:pt x="0" y="32"/>
                  </a:lnTo>
                  <a:lnTo>
                    <a:pt x="0" y="46"/>
                  </a:lnTo>
                  <a:lnTo>
                    <a:pt x="6" y="58"/>
                  </a:lnTo>
                  <a:lnTo>
                    <a:pt x="17" y="66"/>
                  </a:lnTo>
                  <a:lnTo>
                    <a:pt x="29" y="72"/>
                  </a:lnTo>
                  <a:lnTo>
                    <a:pt x="40" y="78"/>
                  </a:lnTo>
                  <a:lnTo>
                    <a:pt x="43" y="78"/>
                  </a:lnTo>
                  <a:lnTo>
                    <a:pt x="43" y="78"/>
                  </a:lnTo>
                  <a:lnTo>
                    <a:pt x="55" y="83"/>
                  </a:lnTo>
                  <a:lnTo>
                    <a:pt x="69" y="81"/>
                  </a:lnTo>
                  <a:lnTo>
                    <a:pt x="80" y="75"/>
                  </a:lnTo>
                  <a:lnTo>
                    <a:pt x="89" y="63"/>
                  </a:lnTo>
                  <a:lnTo>
                    <a:pt x="89" y="63"/>
                  </a:lnTo>
                  <a:lnTo>
                    <a:pt x="92" y="49"/>
                  </a:lnTo>
                  <a:lnTo>
                    <a:pt x="92" y="38"/>
                  </a:lnTo>
                  <a:lnTo>
                    <a:pt x="83" y="26"/>
                  </a:lnTo>
                  <a:lnTo>
                    <a:pt x="75" y="1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 name="Freeform 313"/>
            <p:cNvSpPr>
              <a:spLocks noChangeArrowheads="1"/>
            </p:cNvSpPr>
            <p:nvPr/>
          </p:nvSpPr>
          <p:spPr bwMode="auto">
            <a:xfrm>
              <a:off x="7308850" y="3810000"/>
              <a:ext cx="131763" cy="771525"/>
            </a:xfrm>
            <a:custGeom>
              <a:avLst/>
              <a:gdLst>
                <a:gd name="T0" fmla="*/ 309 w 367"/>
                <a:gd name="T1" fmla="*/ 12 h 2143"/>
                <a:gd name="T2" fmla="*/ 294 w 367"/>
                <a:gd name="T3" fmla="*/ 34 h 2143"/>
                <a:gd name="T4" fmla="*/ 246 w 367"/>
                <a:gd name="T5" fmla="*/ 59 h 2143"/>
                <a:gd name="T6" fmla="*/ 177 w 367"/>
                <a:gd name="T7" fmla="*/ 88 h 2143"/>
                <a:gd name="T8" fmla="*/ 157 w 367"/>
                <a:gd name="T9" fmla="*/ 91 h 2143"/>
                <a:gd name="T10" fmla="*/ 134 w 367"/>
                <a:gd name="T11" fmla="*/ 108 h 2143"/>
                <a:gd name="T12" fmla="*/ 88 w 367"/>
                <a:gd name="T13" fmla="*/ 157 h 2143"/>
                <a:gd name="T14" fmla="*/ 40 w 367"/>
                <a:gd name="T15" fmla="*/ 217 h 2143"/>
                <a:gd name="T16" fmla="*/ 20 w 367"/>
                <a:gd name="T17" fmla="*/ 254 h 2143"/>
                <a:gd name="T18" fmla="*/ 11 w 367"/>
                <a:gd name="T19" fmla="*/ 286 h 2143"/>
                <a:gd name="T20" fmla="*/ 8 w 367"/>
                <a:gd name="T21" fmla="*/ 328 h 2143"/>
                <a:gd name="T22" fmla="*/ 5 w 367"/>
                <a:gd name="T23" fmla="*/ 495 h 2143"/>
                <a:gd name="T24" fmla="*/ 5 w 367"/>
                <a:gd name="T25" fmla="*/ 1382 h 2143"/>
                <a:gd name="T26" fmla="*/ 20 w 367"/>
                <a:gd name="T27" fmla="*/ 1867 h 2143"/>
                <a:gd name="T28" fmla="*/ 34 w 367"/>
                <a:gd name="T29" fmla="*/ 1927 h 2143"/>
                <a:gd name="T30" fmla="*/ 63 w 367"/>
                <a:gd name="T31" fmla="*/ 1987 h 2143"/>
                <a:gd name="T32" fmla="*/ 86 w 367"/>
                <a:gd name="T33" fmla="*/ 2016 h 2143"/>
                <a:gd name="T34" fmla="*/ 103 w 367"/>
                <a:gd name="T35" fmla="*/ 2027 h 2143"/>
                <a:gd name="T36" fmla="*/ 180 w 367"/>
                <a:gd name="T37" fmla="*/ 2076 h 2143"/>
                <a:gd name="T38" fmla="*/ 214 w 367"/>
                <a:gd name="T39" fmla="*/ 2102 h 2143"/>
                <a:gd name="T40" fmla="*/ 243 w 367"/>
                <a:gd name="T41" fmla="*/ 2130 h 2143"/>
                <a:gd name="T42" fmla="*/ 266 w 367"/>
                <a:gd name="T43" fmla="*/ 2142 h 2143"/>
                <a:gd name="T44" fmla="*/ 297 w 367"/>
                <a:gd name="T45" fmla="*/ 2130 h 2143"/>
                <a:gd name="T46" fmla="*/ 300 w 367"/>
                <a:gd name="T47" fmla="*/ 2127 h 2143"/>
                <a:gd name="T48" fmla="*/ 306 w 367"/>
                <a:gd name="T49" fmla="*/ 2096 h 2143"/>
                <a:gd name="T50" fmla="*/ 275 w 367"/>
                <a:gd name="T51" fmla="*/ 2070 h 2143"/>
                <a:gd name="T52" fmla="*/ 252 w 367"/>
                <a:gd name="T53" fmla="*/ 2058 h 2143"/>
                <a:gd name="T54" fmla="*/ 217 w 367"/>
                <a:gd name="T55" fmla="*/ 2079 h 2143"/>
                <a:gd name="T56" fmla="*/ 166 w 367"/>
                <a:gd name="T57" fmla="*/ 2038 h 2143"/>
                <a:gd name="T58" fmla="*/ 146 w 367"/>
                <a:gd name="T59" fmla="*/ 1993 h 2143"/>
                <a:gd name="T60" fmla="*/ 128 w 367"/>
                <a:gd name="T61" fmla="*/ 1964 h 2143"/>
                <a:gd name="T62" fmla="*/ 120 w 367"/>
                <a:gd name="T63" fmla="*/ 1956 h 2143"/>
                <a:gd name="T64" fmla="*/ 86 w 367"/>
                <a:gd name="T65" fmla="*/ 1947 h 2143"/>
                <a:gd name="T66" fmla="*/ 65 w 367"/>
                <a:gd name="T67" fmla="*/ 1895 h 2143"/>
                <a:gd name="T68" fmla="*/ 71 w 367"/>
                <a:gd name="T69" fmla="*/ 1681 h 2143"/>
                <a:gd name="T70" fmla="*/ 80 w 367"/>
                <a:gd name="T71" fmla="*/ 1088 h 2143"/>
                <a:gd name="T72" fmla="*/ 77 w 367"/>
                <a:gd name="T73" fmla="*/ 469 h 2143"/>
                <a:gd name="T74" fmla="*/ 88 w 367"/>
                <a:gd name="T75" fmla="*/ 483 h 2143"/>
                <a:gd name="T76" fmla="*/ 126 w 367"/>
                <a:gd name="T77" fmla="*/ 489 h 2143"/>
                <a:gd name="T78" fmla="*/ 146 w 367"/>
                <a:gd name="T79" fmla="*/ 457 h 2143"/>
                <a:gd name="T80" fmla="*/ 128 w 367"/>
                <a:gd name="T81" fmla="*/ 426 h 2143"/>
                <a:gd name="T82" fmla="*/ 120 w 367"/>
                <a:gd name="T83" fmla="*/ 417 h 2143"/>
                <a:gd name="T84" fmla="*/ 77 w 367"/>
                <a:gd name="T85" fmla="*/ 412 h 2143"/>
                <a:gd name="T86" fmla="*/ 74 w 367"/>
                <a:gd name="T87" fmla="*/ 309 h 2143"/>
                <a:gd name="T88" fmla="*/ 80 w 367"/>
                <a:gd name="T89" fmla="*/ 268 h 2143"/>
                <a:gd name="T90" fmla="*/ 80 w 367"/>
                <a:gd name="T91" fmla="*/ 263 h 2143"/>
                <a:gd name="T92" fmla="*/ 123 w 367"/>
                <a:gd name="T93" fmla="*/ 188 h 2143"/>
                <a:gd name="T94" fmla="*/ 168 w 367"/>
                <a:gd name="T95" fmla="*/ 151 h 2143"/>
                <a:gd name="T96" fmla="*/ 189 w 367"/>
                <a:gd name="T97" fmla="*/ 137 h 2143"/>
                <a:gd name="T98" fmla="*/ 200 w 367"/>
                <a:gd name="T99" fmla="*/ 117 h 2143"/>
                <a:gd name="T100" fmla="*/ 254 w 367"/>
                <a:gd name="T101" fmla="*/ 76 h 2143"/>
                <a:gd name="T102" fmla="*/ 312 w 367"/>
                <a:gd name="T103" fmla="*/ 56 h 2143"/>
                <a:gd name="T104" fmla="*/ 352 w 367"/>
                <a:gd name="T105" fmla="*/ 45 h 2143"/>
                <a:gd name="T106" fmla="*/ 366 w 367"/>
                <a:gd name="T107" fmla="*/ 31 h 2143"/>
                <a:gd name="T108" fmla="*/ 360 w 367"/>
                <a:gd name="T109" fmla="*/ 6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143">
                  <a:moveTo>
                    <a:pt x="335" y="0"/>
                  </a:moveTo>
                  <a:lnTo>
                    <a:pt x="320" y="6"/>
                  </a:lnTo>
                  <a:lnTo>
                    <a:pt x="309" y="12"/>
                  </a:lnTo>
                  <a:lnTo>
                    <a:pt x="309" y="12"/>
                  </a:lnTo>
                  <a:lnTo>
                    <a:pt x="309" y="12"/>
                  </a:lnTo>
                  <a:lnTo>
                    <a:pt x="300" y="16"/>
                  </a:lnTo>
                  <a:lnTo>
                    <a:pt x="294" y="25"/>
                  </a:lnTo>
                  <a:lnTo>
                    <a:pt x="294" y="34"/>
                  </a:lnTo>
                  <a:lnTo>
                    <a:pt x="294" y="42"/>
                  </a:lnTo>
                  <a:lnTo>
                    <a:pt x="294" y="42"/>
                  </a:lnTo>
                  <a:lnTo>
                    <a:pt x="246" y="59"/>
                  </a:lnTo>
                  <a:lnTo>
                    <a:pt x="246" y="59"/>
                  </a:lnTo>
                  <a:lnTo>
                    <a:pt x="214" y="74"/>
                  </a:lnTo>
                  <a:lnTo>
                    <a:pt x="186" y="91"/>
                  </a:lnTo>
                  <a:lnTo>
                    <a:pt x="186" y="91"/>
                  </a:lnTo>
                  <a:lnTo>
                    <a:pt x="177" y="88"/>
                  </a:lnTo>
                  <a:lnTo>
                    <a:pt x="171" y="88"/>
                  </a:lnTo>
                  <a:lnTo>
                    <a:pt x="163" y="88"/>
                  </a:lnTo>
                  <a:lnTo>
                    <a:pt x="157" y="91"/>
                  </a:lnTo>
                  <a:lnTo>
                    <a:pt x="157" y="91"/>
                  </a:lnTo>
                  <a:lnTo>
                    <a:pt x="146" y="100"/>
                  </a:lnTo>
                  <a:lnTo>
                    <a:pt x="134" y="108"/>
                  </a:lnTo>
                  <a:lnTo>
                    <a:pt x="134" y="108"/>
                  </a:lnTo>
                  <a:lnTo>
                    <a:pt x="134" y="108"/>
                  </a:lnTo>
                  <a:lnTo>
                    <a:pt x="126" y="117"/>
                  </a:lnTo>
                  <a:lnTo>
                    <a:pt x="123" y="128"/>
                  </a:lnTo>
                  <a:lnTo>
                    <a:pt x="123" y="128"/>
                  </a:lnTo>
                  <a:lnTo>
                    <a:pt x="88" y="157"/>
                  </a:lnTo>
                  <a:lnTo>
                    <a:pt x="71" y="174"/>
                  </a:lnTo>
                  <a:lnTo>
                    <a:pt x="57" y="191"/>
                  </a:lnTo>
                  <a:lnTo>
                    <a:pt x="57" y="191"/>
                  </a:lnTo>
                  <a:lnTo>
                    <a:pt x="40" y="217"/>
                  </a:lnTo>
                  <a:lnTo>
                    <a:pt x="25" y="246"/>
                  </a:lnTo>
                  <a:lnTo>
                    <a:pt x="25" y="246"/>
                  </a:lnTo>
                  <a:lnTo>
                    <a:pt x="23" y="251"/>
                  </a:lnTo>
                  <a:lnTo>
                    <a:pt x="20" y="254"/>
                  </a:lnTo>
                  <a:lnTo>
                    <a:pt x="20" y="254"/>
                  </a:lnTo>
                  <a:lnTo>
                    <a:pt x="17" y="265"/>
                  </a:lnTo>
                  <a:lnTo>
                    <a:pt x="17" y="265"/>
                  </a:lnTo>
                  <a:lnTo>
                    <a:pt x="11" y="286"/>
                  </a:lnTo>
                  <a:lnTo>
                    <a:pt x="8" y="309"/>
                  </a:lnTo>
                  <a:lnTo>
                    <a:pt x="8" y="314"/>
                  </a:lnTo>
                  <a:lnTo>
                    <a:pt x="8" y="317"/>
                  </a:lnTo>
                  <a:lnTo>
                    <a:pt x="8" y="328"/>
                  </a:lnTo>
                  <a:lnTo>
                    <a:pt x="8" y="346"/>
                  </a:lnTo>
                  <a:lnTo>
                    <a:pt x="8" y="346"/>
                  </a:lnTo>
                  <a:lnTo>
                    <a:pt x="5" y="495"/>
                  </a:lnTo>
                  <a:lnTo>
                    <a:pt x="5" y="495"/>
                  </a:lnTo>
                  <a:lnTo>
                    <a:pt x="0" y="790"/>
                  </a:lnTo>
                  <a:lnTo>
                    <a:pt x="0" y="1088"/>
                  </a:lnTo>
                  <a:lnTo>
                    <a:pt x="0" y="1088"/>
                  </a:lnTo>
                  <a:lnTo>
                    <a:pt x="5" y="1382"/>
                  </a:lnTo>
                  <a:lnTo>
                    <a:pt x="11" y="1681"/>
                  </a:lnTo>
                  <a:lnTo>
                    <a:pt x="17" y="1827"/>
                  </a:lnTo>
                  <a:lnTo>
                    <a:pt x="20" y="1867"/>
                  </a:lnTo>
                  <a:lnTo>
                    <a:pt x="20" y="1867"/>
                  </a:lnTo>
                  <a:lnTo>
                    <a:pt x="23" y="1887"/>
                  </a:lnTo>
                  <a:lnTo>
                    <a:pt x="25" y="1907"/>
                  </a:lnTo>
                  <a:lnTo>
                    <a:pt x="25" y="1907"/>
                  </a:lnTo>
                  <a:lnTo>
                    <a:pt x="34" y="1927"/>
                  </a:lnTo>
                  <a:lnTo>
                    <a:pt x="42" y="1944"/>
                  </a:lnTo>
                  <a:lnTo>
                    <a:pt x="63" y="1975"/>
                  </a:lnTo>
                  <a:lnTo>
                    <a:pt x="63" y="1975"/>
                  </a:lnTo>
                  <a:lnTo>
                    <a:pt x="63" y="1987"/>
                  </a:lnTo>
                  <a:lnTo>
                    <a:pt x="68" y="1998"/>
                  </a:lnTo>
                  <a:lnTo>
                    <a:pt x="68" y="1998"/>
                  </a:lnTo>
                  <a:lnTo>
                    <a:pt x="80" y="2010"/>
                  </a:lnTo>
                  <a:lnTo>
                    <a:pt x="86" y="2016"/>
                  </a:lnTo>
                  <a:lnTo>
                    <a:pt x="88" y="2019"/>
                  </a:lnTo>
                  <a:lnTo>
                    <a:pt x="88" y="2021"/>
                  </a:lnTo>
                  <a:lnTo>
                    <a:pt x="88" y="2021"/>
                  </a:lnTo>
                  <a:lnTo>
                    <a:pt x="103" y="2027"/>
                  </a:lnTo>
                  <a:lnTo>
                    <a:pt x="114" y="2030"/>
                  </a:lnTo>
                  <a:lnTo>
                    <a:pt x="114" y="2030"/>
                  </a:lnTo>
                  <a:lnTo>
                    <a:pt x="149" y="2056"/>
                  </a:lnTo>
                  <a:lnTo>
                    <a:pt x="180" y="2076"/>
                  </a:lnTo>
                  <a:lnTo>
                    <a:pt x="180" y="2076"/>
                  </a:lnTo>
                  <a:lnTo>
                    <a:pt x="214" y="2093"/>
                  </a:lnTo>
                  <a:lnTo>
                    <a:pt x="214" y="2093"/>
                  </a:lnTo>
                  <a:lnTo>
                    <a:pt x="214" y="2102"/>
                  </a:lnTo>
                  <a:lnTo>
                    <a:pt x="217" y="2110"/>
                  </a:lnTo>
                  <a:lnTo>
                    <a:pt x="223" y="2119"/>
                  </a:lnTo>
                  <a:lnTo>
                    <a:pt x="231" y="2124"/>
                  </a:lnTo>
                  <a:lnTo>
                    <a:pt x="243" y="2130"/>
                  </a:lnTo>
                  <a:lnTo>
                    <a:pt x="254" y="2136"/>
                  </a:lnTo>
                  <a:lnTo>
                    <a:pt x="257" y="2139"/>
                  </a:lnTo>
                  <a:lnTo>
                    <a:pt x="257" y="2139"/>
                  </a:lnTo>
                  <a:lnTo>
                    <a:pt x="266" y="2142"/>
                  </a:lnTo>
                  <a:lnTo>
                    <a:pt x="278" y="2142"/>
                  </a:lnTo>
                  <a:lnTo>
                    <a:pt x="289" y="2136"/>
                  </a:lnTo>
                  <a:lnTo>
                    <a:pt x="297" y="2130"/>
                  </a:lnTo>
                  <a:lnTo>
                    <a:pt x="297" y="2130"/>
                  </a:lnTo>
                  <a:lnTo>
                    <a:pt x="317" y="2139"/>
                  </a:lnTo>
                  <a:lnTo>
                    <a:pt x="317" y="2139"/>
                  </a:lnTo>
                  <a:lnTo>
                    <a:pt x="300" y="2127"/>
                  </a:lnTo>
                  <a:lnTo>
                    <a:pt x="300" y="2127"/>
                  </a:lnTo>
                  <a:lnTo>
                    <a:pt x="303" y="2121"/>
                  </a:lnTo>
                  <a:lnTo>
                    <a:pt x="303" y="2121"/>
                  </a:lnTo>
                  <a:lnTo>
                    <a:pt x="306" y="2107"/>
                  </a:lnTo>
                  <a:lnTo>
                    <a:pt x="306" y="2096"/>
                  </a:lnTo>
                  <a:lnTo>
                    <a:pt x="297" y="2084"/>
                  </a:lnTo>
                  <a:lnTo>
                    <a:pt x="289" y="2076"/>
                  </a:lnTo>
                  <a:lnTo>
                    <a:pt x="289" y="2076"/>
                  </a:lnTo>
                  <a:lnTo>
                    <a:pt x="275" y="2070"/>
                  </a:lnTo>
                  <a:lnTo>
                    <a:pt x="263" y="2064"/>
                  </a:lnTo>
                  <a:lnTo>
                    <a:pt x="263" y="2061"/>
                  </a:lnTo>
                  <a:lnTo>
                    <a:pt x="263" y="2061"/>
                  </a:lnTo>
                  <a:lnTo>
                    <a:pt x="252" y="2058"/>
                  </a:lnTo>
                  <a:lnTo>
                    <a:pt x="237" y="2061"/>
                  </a:lnTo>
                  <a:lnTo>
                    <a:pt x="226" y="2067"/>
                  </a:lnTo>
                  <a:lnTo>
                    <a:pt x="217" y="2076"/>
                  </a:lnTo>
                  <a:lnTo>
                    <a:pt x="217" y="2079"/>
                  </a:lnTo>
                  <a:lnTo>
                    <a:pt x="217" y="2079"/>
                  </a:lnTo>
                  <a:lnTo>
                    <a:pt x="191" y="2058"/>
                  </a:lnTo>
                  <a:lnTo>
                    <a:pt x="191" y="2058"/>
                  </a:lnTo>
                  <a:lnTo>
                    <a:pt x="166" y="2038"/>
                  </a:lnTo>
                  <a:lnTo>
                    <a:pt x="140" y="2016"/>
                  </a:lnTo>
                  <a:lnTo>
                    <a:pt x="140" y="2016"/>
                  </a:lnTo>
                  <a:lnTo>
                    <a:pt x="146" y="2004"/>
                  </a:lnTo>
                  <a:lnTo>
                    <a:pt x="146" y="1993"/>
                  </a:lnTo>
                  <a:lnTo>
                    <a:pt x="143" y="1984"/>
                  </a:lnTo>
                  <a:lnTo>
                    <a:pt x="137" y="1973"/>
                  </a:lnTo>
                  <a:lnTo>
                    <a:pt x="131" y="1970"/>
                  </a:lnTo>
                  <a:lnTo>
                    <a:pt x="128" y="1964"/>
                  </a:lnTo>
                  <a:lnTo>
                    <a:pt x="128" y="1964"/>
                  </a:lnTo>
                  <a:lnTo>
                    <a:pt x="120" y="1956"/>
                  </a:lnTo>
                  <a:lnTo>
                    <a:pt x="120" y="1956"/>
                  </a:lnTo>
                  <a:lnTo>
                    <a:pt x="120" y="1956"/>
                  </a:lnTo>
                  <a:lnTo>
                    <a:pt x="111" y="1950"/>
                  </a:lnTo>
                  <a:lnTo>
                    <a:pt x="103" y="1947"/>
                  </a:lnTo>
                  <a:lnTo>
                    <a:pt x="94" y="1944"/>
                  </a:lnTo>
                  <a:lnTo>
                    <a:pt x="86" y="1947"/>
                  </a:lnTo>
                  <a:lnTo>
                    <a:pt x="86" y="1947"/>
                  </a:lnTo>
                  <a:lnTo>
                    <a:pt x="74" y="1921"/>
                  </a:lnTo>
                  <a:lnTo>
                    <a:pt x="65" y="1895"/>
                  </a:lnTo>
                  <a:lnTo>
                    <a:pt x="65" y="1895"/>
                  </a:lnTo>
                  <a:lnTo>
                    <a:pt x="65" y="1881"/>
                  </a:lnTo>
                  <a:lnTo>
                    <a:pt x="63" y="1864"/>
                  </a:lnTo>
                  <a:lnTo>
                    <a:pt x="65" y="1827"/>
                  </a:lnTo>
                  <a:lnTo>
                    <a:pt x="71" y="1681"/>
                  </a:lnTo>
                  <a:lnTo>
                    <a:pt x="71" y="1681"/>
                  </a:lnTo>
                  <a:lnTo>
                    <a:pt x="77" y="1382"/>
                  </a:lnTo>
                  <a:lnTo>
                    <a:pt x="80" y="1088"/>
                  </a:lnTo>
                  <a:lnTo>
                    <a:pt x="80" y="1088"/>
                  </a:lnTo>
                  <a:lnTo>
                    <a:pt x="80" y="790"/>
                  </a:lnTo>
                  <a:lnTo>
                    <a:pt x="77" y="495"/>
                  </a:lnTo>
                  <a:lnTo>
                    <a:pt x="77" y="495"/>
                  </a:lnTo>
                  <a:lnTo>
                    <a:pt x="77" y="469"/>
                  </a:lnTo>
                  <a:lnTo>
                    <a:pt x="80" y="472"/>
                  </a:lnTo>
                  <a:lnTo>
                    <a:pt x="86" y="477"/>
                  </a:lnTo>
                  <a:lnTo>
                    <a:pt x="88" y="480"/>
                  </a:lnTo>
                  <a:lnTo>
                    <a:pt x="88" y="483"/>
                  </a:lnTo>
                  <a:lnTo>
                    <a:pt x="88" y="483"/>
                  </a:lnTo>
                  <a:lnTo>
                    <a:pt x="100" y="489"/>
                  </a:lnTo>
                  <a:lnTo>
                    <a:pt x="114" y="492"/>
                  </a:lnTo>
                  <a:lnTo>
                    <a:pt x="126" y="489"/>
                  </a:lnTo>
                  <a:lnTo>
                    <a:pt x="137" y="483"/>
                  </a:lnTo>
                  <a:lnTo>
                    <a:pt x="137" y="483"/>
                  </a:lnTo>
                  <a:lnTo>
                    <a:pt x="143" y="472"/>
                  </a:lnTo>
                  <a:lnTo>
                    <a:pt x="146" y="457"/>
                  </a:lnTo>
                  <a:lnTo>
                    <a:pt x="143" y="446"/>
                  </a:lnTo>
                  <a:lnTo>
                    <a:pt x="137" y="435"/>
                  </a:lnTo>
                  <a:lnTo>
                    <a:pt x="131" y="432"/>
                  </a:lnTo>
                  <a:lnTo>
                    <a:pt x="128" y="426"/>
                  </a:lnTo>
                  <a:lnTo>
                    <a:pt x="128" y="426"/>
                  </a:lnTo>
                  <a:lnTo>
                    <a:pt x="120" y="417"/>
                  </a:lnTo>
                  <a:lnTo>
                    <a:pt x="120" y="417"/>
                  </a:lnTo>
                  <a:lnTo>
                    <a:pt x="120" y="417"/>
                  </a:lnTo>
                  <a:lnTo>
                    <a:pt x="108" y="409"/>
                  </a:lnTo>
                  <a:lnTo>
                    <a:pt x="100" y="406"/>
                  </a:lnTo>
                  <a:lnTo>
                    <a:pt x="86" y="409"/>
                  </a:lnTo>
                  <a:lnTo>
                    <a:pt x="77" y="412"/>
                  </a:lnTo>
                  <a:lnTo>
                    <a:pt x="77" y="412"/>
                  </a:lnTo>
                  <a:lnTo>
                    <a:pt x="74" y="346"/>
                  </a:lnTo>
                  <a:lnTo>
                    <a:pt x="74" y="309"/>
                  </a:lnTo>
                  <a:lnTo>
                    <a:pt x="74" y="309"/>
                  </a:lnTo>
                  <a:lnTo>
                    <a:pt x="74" y="283"/>
                  </a:lnTo>
                  <a:lnTo>
                    <a:pt x="77" y="280"/>
                  </a:lnTo>
                  <a:lnTo>
                    <a:pt x="77" y="280"/>
                  </a:lnTo>
                  <a:lnTo>
                    <a:pt x="80" y="268"/>
                  </a:lnTo>
                  <a:lnTo>
                    <a:pt x="80" y="268"/>
                  </a:lnTo>
                  <a:lnTo>
                    <a:pt x="80" y="268"/>
                  </a:lnTo>
                  <a:lnTo>
                    <a:pt x="80" y="263"/>
                  </a:lnTo>
                  <a:lnTo>
                    <a:pt x="80" y="263"/>
                  </a:lnTo>
                  <a:lnTo>
                    <a:pt x="88" y="243"/>
                  </a:lnTo>
                  <a:lnTo>
                    <a:pt x="100" y="220"/>
                  </a:lnTo>
                  <a:lnTo>
                    <a:pt x="100" y="220"/>
                  </a:lnTo>
                  <a:lnTo>
                    <a:pt x="123" y="188"/>
                  </a:lnTo>
                  <a:lnTo>
                    <a:pt x="151" y="160"/>
                  </a:lnTo>
                  <a:lnTo>
                    <a:pt x="151" y="160"/>
                  </a:lnTo>
                  <a:lnTo>
                    <a:pt x="160" y="157"/>
                  </a:lnTo>
                  <a:lnTo>
                    <a:pt x="168" y="151"/>
                  </a:lnTo>
                  <a:lnTo>
                    <a:pt x="168" y="151"/>
                  </a:lnTo>
                  <a:lnTo>
                    <a:pt x="180" y="145"/>
                  </a:lnTo>
                  <a:lnTo>
                    <a:pt x="189" y="137"/>
                  </a:lnTo>
                  <a:lnTo>
                    <a:pt x="189" y="137"/>
                  </a:lnTo>
                  <a:lnTo>
                    <a:pt x="189" y="137"/>
                  </a:lnTo>
                  <a:lnTo>
                    <a:pt x="197" y="128"/>
                  </a:lnTo>
                  <a:lnTo>
                    <a:pt x="200" y="117"/>
                  </a:lnTo>
                  <a:lnTo>
                    <a:pt x="200" y="117"/>
                  </a:lnTo>
                  <a:lnTo>
                    <a:pt x="226" y="97"/>
                  </a:lnTo>
                  <a:lnTo>
                    <a:pt x="226" y="97"/>
                  </a:lnTo>
                  <a:lnTo>
                    <a:pt x="254" y="76"/>
                  </a:lnTo>
                  <a:lnTo>
                    <a:pt x="254" y="76"/>
                  </a:lnTo>
                  <a:lnTo>
                    <a:pt x="297" y="48"/>
                  </a:lnTo>
                  <a:lnTo>
                    <a:pt x="297" y="48"/>
                  </a:lnTo>
                  <a:lnTo>
                    <a:pt x="303" y="53"/>
                  </a:lnTo>
                  <a:lnTo>
                    <a:pt x="312" y="56"/>
                  </a:lnTo>
                  <a:lnTo>
                    <a:pt x="320" y="56"/>
                  </a:lnTo>
                  <a:lnTo>
                    <a:pt x="329" y="56"/>
                  </a:lnTo>
                  <a:lnTo>
                    <a:pt x="341" y="51"/>
                  </a:lnTo>
                  <a:lnTo>
                    <a:pt x="352" y="45"/>
                  </a:lnTo>
                  <a:lnTo>
                    <a:pt x="352" y="45"/>
                  </a:lnTo>
                  <a:lnTo>
                    <a:pt x="352" y="45"/>
                  </a:lnTo>
                  <a:lnTo>
                    <a:pt x="360" y="39"/>
                  </a:lnTo>
                  <a:lnTo>
                    <a:pt x="366" y="31"/>
                  </a:lnTo>
                  <a:lnTo>
                    <a:pt x="366" y="22"/>
                  </a:lnTo>
                  <a:lnTo>
                    <a:pt x="366" y="14"/>
                  </a:lnTo>
                  <a:lnTo>
                    <a:pt x="366" y="14"/>
                  </a:lnTo>
                  <a:lnTo>
                    <a:pt x="360" y="6"/>
                  </a:lnTo>
                  <a:lnTo>
                    <a:pt x="352" y="0"/>
                  </a:lnTo>
                  <a:lnTo>
                    <a:pt x="343" y="0"/>
                  </a:lnTo>
                  <a:lnTo>
                    <a:pt x="33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 name="Freeform 314"/>
            <p:cNvSpPr>
              <a:spLocks noChangeArrowheads="1"/>
            </p:cNvSpPr>
            <p:nvPr/>
          </p:nvSpPr>
          <p:spPr bwMode="auto">
            <a:xfrm>
              <a:off x="7480300" y="3787775"/>
              <a:ext cx="25400" cy="17463"/>
            </a:xfrm>
            <a:custGeom>
              <a:avLst/>
              <a:gdLst>
                <a:gd name="T0" fmla="*/ 28 w 70"/>
                <a:gd name="T1" fmla="*/ 49 h 50"/>
                <a:gd name="T2" fmla="*/ 28 w 70"/>
                <a:gd name="T3" fmla="*/ 49 h 50"/>
                <a:gd name="T4" fmla="*/ 54 w 70"/>
                <a:gd name="T5" fmla="*/ 40 h 50"/>
                <a:gd name="T6" fmla="*/ 54 w 70"/>
                <a:gd name="T7" fmla="*/ 40 h 50"/>
                <a:gd name="T8" fmla="*/ 54 w 70"/>
                <a:gd name="T9" fmla="*/ 40 h 50"/>
                <a:gd name="T10" fmla="*/ 60 w 70"/>
                <a:gd name="T11" fmla="*/ 37 h 50"/>
                <a:gd name="T12" fmla="*/ 66 w 70"/>
                <a:gd name="T13" fmla="*/ 32 h 50"/>
                <a:gd name="T14" fmla="*/ 69 w 70"/>
                <a:gd name="T15" fmla="*/ 23 h 50"/>
                <a:gd name="T16" fmla="*/ 69 w 70"/>
                <a:gd name="T17" fmla="*/ 14 h 50"/>
                <a:gd name="T18" fmla="*/ 69 w 70"/>
                <a:gd name="T19" fmla="*/ 14 h 50"/>
                <a:gd name="T20" fmla="*/ 63 w 70"/>
                <a:gd name="T21" fmla="*/ 9 h 50"/>
                <a:gd name="T22" fmla="*/ 57 w 70"/>
                <a:gd name="T23" fmla="*/ 3 h 50"/>
                <a:gd name="T24" fmla="*/ 52 w 70"/>
                <a:gd name="T25" fmla="*/ 0 h 50"/>
                <a:gd name="T26" fmla="*/ 43 w 70"/>
                <a:gd name="T27" fmla="*/ 0 h 50"/>
                <a:gd name="T28" fmla="*/ 17 w 70"/>
                <a:gd name="T29" fmla="*/ 9 h 50"/>
                <a:gd name="T30" fmla="*/ 14 w 70"/>
                <a:gd name="T31" fmla="*/ 9 h 50"/>
                <a:gd name="T32" fmla="*/ 14 w 70"/>
                <a:gd name="T33" fmla="*/ 9 h 50"/>
                <a:gd name="T34" fmla="*/ 8 w 70"/>
                <a:gd name="T35" fmla="*/ 12 h 50"/>
                <a:gd name="T36" fmla="*/ 3 w 70"/>
                <a:gd name="T37" fmla="*/ 17 h 50"/>
                <a:gd name="T38" fmla="*/ 0 w 70"/>
                <a:gd name="T39" fmla="*/ 26 h 50"/>
                <a:gd name="T40" fmla="*/ 3 w 70"/>
                <a:gd name="T41" fmla="*/ 35 h 50"/>
                <a:gd name="T42" fmla="*/ 3 w 70"/>
                <a:gd name="T43" fmla="*/ 35 h 50"/>
                <a:gd name="T44" fmla="*/ 6 w 70"/>
                <a:gd name="T45" fmla="*/ 43 h 50"/>
                <a:gd name="T46" fmla="*/ 11 w 70"/>
                <a:gd name="T47" fmla="*/ 46 h 50"/>
                <a:gd name="T48" fmla="*/ 20 w 70"/>
                <a:gd name="T49" fmla="*/ 49 h 50"/>
                <a:gd name="T50" fmla="*/ 28 w 70"/>
                <a:gd name="T5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50">
                  <a:moveTo>
                    <a:pt x="28" y="49"/>
                  </a:moveTo>
                  <a:lnTo>
                    <a:pt x="28" y="49"/>
                  </a:lnTo>
                  <a:lnTo>
                    <a:pt x="54" y="40"/>
                  </a:lnTo>
                  <a:lnTo>
                    <a:pt x="54" y="40"/>
                  </a:lnTo>
                  <a:lnTo>
                    <a:pt x="54" y="40"/>
                  </a:lnTo>
                  <a:lnTo>
                    <a:pt x="60" y="37"/>
                  </a:lnTo>
                  <a:lnTo>
                    <a:pt x="66" y="32"/>
                  </a:lnTo>
                  <a:lnTo>
                    <a:pt x="69" y="23"/>
                  </a:lnTo>
                  <a:lnTo>
                    <a:pt x="69" y="14"/>
                  </a:lnTo>
                  <a:lnTo>
                    <a:pt x="69" y="14"/>
                  </a:lnTo>
                  <a:lnTo>
                    <a:pt x="63" y="9"/>
                  </a:lnTo>
                  <a:lnTo>
                    <a:pt x="57" y="3"/>
                  </a:lnTo>
                  <a:lnTo>
                    <a:pt x="52" y="0"/>
                  </a:lnTo>
                  <a:lnTo>
                    <a:pt x="43" y="0"/>
                  </a:lnTo>
                  <a:lnTo>
                    <a:pt x="17" y="9"/>
                  </a:lnTo>
                  <a:lnTo>
                    <a:pt x="14" y="9"/>
                  </a:lnTo>
                  <a:lnTo>
                    <a:pt x="14" y="9"/>
                  </a:lnTo>
                  <a:lnTo>
                    <a:pt x="8" y="12"/>
                  </a:lnTo>
                  <a:lnTo>
                    <a:pt x="3" y="17"/>
                  </a:lnTo>
                  <a:lnTo>
                    <a:pt x="0" y="26"/>
                  </a:lnTo>
                  <a:lnTo>
                    <a:pt x="3" y="35"/>
                  </a:lnTo>
                  <a:lnTo>
                    <a:pt x="3" y="35"/>
                  </a:lnTo>
                  <a:lnTo>
                    <a:pt x="6" y="43"/>
                  </a:lnTo>
                  <a:lnTo>
                    <a:pt x="11" y="46"/>
                  </a:lnTo>
                  <a:lnTo>
                    <a:pt x="20" y="49"/>
                  </a:lnTo>
                  <a:lnTo>
                    <a:pt x="28" y="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7" name="Freeform 315"/>
            <p:cNvSpPr>
              <a:spLocks noChangeArrowheads="1"/>
            </p:cNvSpPr>
            <p:nvPr/>
          </p:nvSpPr>
          <p:spPr bwMode="auto">
            <a:xfrm>
              <a:off x="7550150" y="3773488"/>
              <a:ext cx="22225" cy="14287"/>
            </a:xfrm>
            <a:custGeom>
              <a:avLst/>
              <a:gdLst>
                <a:gd name="T0" fmla="*/ 20 w 61"/>
                <a:gd name="T1" fmla="*/ 37 h 38"/>
                <a:gd name="T2" fmla="*/ 20 w 61"/>
                <a:gd name="T3" fmla="*/ 37 h 38"/>
                <a:gd name="T4" fmla="*/ 49 w 61"/>
                <a:gd name="T5" fmla="*/ 31 h 38"/>
                <a:gd name="T6" fmla="*/ 49 w 61"/>
                <a:gd name="T7" fmla="*/ 31 h 38"/>
                <a:gd name="T8" fmla="*/ 49 w 61"/>
                <a:gd name="T9" fmla="*/ 31 h 38"/>
                <a:gd name="T10" fmla="*/ 54 w 61"/>
                <a:gd name="T11" fmla="*/ 28 h 38"/>
                <a:gd name="T12" fmla="*/ 57 w 61"/>
                <a:gd name="T13" fmla="*/ 26 h 38"/>
                <a:gd name="T14" fmla="*/ 60 w 61"/>
                <a:gd name="T15" fmla="*/ 20 h 38"/>
                <a:gd name="T16" fmla="*/ 60 w 61"/>
                <a:gd name="T17" fmla="*/ 11 h 38"/>
                <a:gd name="T18" fmla="*/ 60 w 61"/>
                <a:gd name="T19" fmla="*/ 11 h 38"/>
                <a:gd name="T20" fmla="*/ 57 w 61"/>
                <a:gd name="T21" fmla="*/ 6 h 38"/>
                <a:gd name="T22" fmla="*/ 54 w 61"/>
                <a:gd name="T23" fmla="*/ 3 h 38"/>
                <a:gd name="T24" fmla="*/ 49 w 61"/>
                <a:gd name="T25" fmla="*/ 0 h 38"/>
                <a:gd name="T26" fmla="*/ 40 w 61"/>
                <a:gd name="T27" fmla="*/ 0 h 38"/>
                <a:gd name="T28" fmla="*/ 14 w 61"/>
                <a:gd name="T29" fmla="*/ 6 h 38"/>
                <a:gd name="T30" fmla="*/ 14 w 61"/>
                <a:gd name="T31" fmla="*/ 6 h 38"/>
                <a:gd name="T32" fmla="*/ 14 w 61"/>
                <a:gd name="T33" fmla="*/ 6 h 38"/>
                <a:gd name="T34" fmla="*/ 8 w 61"/>
                <a:gd name="T35" fmla="*/ 9 h 38"/>
                <a:gd name="T36" fmla="*/ 3 w 61"/>
                <a:gd name="T37" fmla="*/ 11 h 38"/>
                <a:gd name="T38" fmla="*/ 0 w 61"/>
                <a:gd name="T39" fmla="*/ 17 h 38"/>
                <a:gd name="T40" fmla="*/ 0 w 61"/>
                <a:gd name="T41" fmla="*/ 26 h 38"/>
                <a:gd name="T42" fmla="*/ 0 w 61"/>
                <a:gd name="T43" fmla="*/ 26 h 38"/>
                <a:gd name="T44" fmla="*/ 3 w 61"/>
                <a:gd name="T45" fmla="*/ 31 h 38"/>
                <a:gd name="T46" fmla="*/ 8 w 61"/>
                <a:gd name="T47" fmla="*/ 34 h 38"/>
                <a:gd name="T48" fmla="*/ 14 w 61"/>
                <a:gd name="T49" fmla="*/ 37 h 38"/>
                <a:gd name="T50" fmla="*/ 20 w 61"/>
                <a:gd name="T5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38">
                  <a:moveTo>
                    <a:pt x="20" y="37"/>
                  </a:moveTo>
                  <a:lnTo>
                    <a:pt x="20" y="37"/>
                  </a:lnTo>
                  <a:lnTo>
                    <a:pt x="49" y="31"/>
                  </a:lnTo>
                  <a:lnTo>
                    <a:pt x="49" y="31"/>
                  </a:lnTo>
                  <a:lnTo>
                    <a:pt x="49" y="31"/>
                  </a:lnTo>
                  <a:lnTo>
                    <a:pt x="54" y="28"/>
                  </a:lnTo>
                  <a:lnTo>
                    <a:pt x="57" y="26"/>
                  </a:lnTo>
                  <a:lnTo>
                    <a:pt x="60" y="20"/>
                  </a:lnTo>
                  <a:lnTo>
                    <a:pt x="60" y="11"/>
                  </a:lnTo>
                  <a:lnTo>
                    <a:pt x="60" y="11"/>
                  </a:lnTo>
                  <a:lnTo>
                    <a:pt x="57" y="6"/>
                  </a:lnTo>
                  <a:lnTo>
                    <a:pt x="54" y="3"/>
                  </a:lnTo>
                  <a:lnTo>
                    <a:pt x="49" y="0"/>
                  </a:lnTo>
                  <a:lnTo>
                    <a:pt x="40" y="0"/>
                  </a:lnTo>
                  <a:lnTo>
                    <a:pt x="14" y="6"/>
                  </a:lnTo>
                  <a:lnTo>
                    <a:pt x="14" y="6"/>
                  </a:lnTo>
                  <a:lnTo>
                    <a:pt x="14" y="6"/>
                  </a:lnTo>
                  <a:lnTo>
                    <a:pt x="8" y="9"/>
                  </a:lnTo>
                  <a:lnTo>
                    <a:pt x="3" y="11"/>
                  </a:lnTo>
                  <a:lnTo>
                    <a:pt x="0" y="17"/>
                  </a:lnTo>
                  <a:lnTo>
                    <a:pt x="0" y="26"/>
                  </a:lnTo>
                  <a:lnTo>
                    <a:pt x="0" y="26"/>
                  </a:lnTo>
                  <a:lnTo>
                    <a:pt x="3" y="31"/>
                  </a:lnTo>
                  <a:lnTo>
                    <a:pt x="8" y="34"/>
                  </a:lnTo>
                  <a:lnTo>
                    <a:pt x="14" y="37"/>
                  </a:lnTo>
                  <a:lnTo>
                    <a:pt x="20" y="3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8" name="Freeform 316"/>
            <p:cNvSpPr>
              <a:spLocks noChangeArrowheads="1"/>
            </p:cNvSpPr>
            <p:nvPr/>
          </p:nvSpPr>
          <p:spPr bwMode="auto">
            <a:xfrm>
              <a:off x="7620000" y="3763963"/>
              <a:ext cx="19050" cy="9525"/>
            </a:xfrm>
            <a:custGeom>
              <a:avLst/>
              <a:gdLst>
                <a:gd name="T0" fmla="*/ 40 w 52"/>
                <a:gd name="T1" fmla="*/ 0 h 27"/>
                <a:gd name="T2" fmla="*/ 11 w 52"/>
                <a:gd name="T3" fmla="*/ 3 h 27"/>
                <a:gd name="T4" fmla="*/ 11 w 52"/>
                <a:gd name="T5" fmla="*/ 3 h 27"/>
                <a:gd name="T6" fmla="*/ 11 w 52"/>
                <a:gd name="T7" fmla="*/ 3 h 27"/>
                <a:gd name="T8" fmla="*/ 5 w 52"/>
                <a:gd name="T9" fmla="*/ 3 h 27"/>
                <a:gd name="T10" fmla="*/ 3 w 52"/>
                <a:gd name="T11" fmla="*/ 6 h 27"/>
                <a:gd name="T12" fmla="*/ 3 w 52"/>
                <a:gd name="T13" fmla="*/ 12 h 27"/>
                <a:gd name="T14" fmla="*/ 0 w 52"/>
                <a:gd name="T15" fmla="*/ 17 h 27"/>
                <a:gd name="T16" fmla="*/ 0 w 52"/>
                <a:gd name="T17" fmla="*/ 17 h 27"/>
                <a:gd name="T18" fmla="*/ 3 w 52"/>
                <a:gd name="T19" fmla="*/ 20 h 27"/>
                <a:gd name="T20" fmla="*/ 5 w 52"/>
                <a:gd name="T21" fmla="*/ 23 h 27"/>
                <a:gd name="T22" fmla="*/ 11 w 52"/>
                <a:gd name="T23" fmla="*/ 26 h 27"/>
                <a:gd name="T24" fmla="*/ 14 w 52"/>
                <a:gd name="T25" fmla="*/ 26 h 27"/>
                <a:gd name="T26" fmla="*/ 14 w 52"/>
                <a:gd name="T27" fmla="*/ 26 h 27"/>
                <a:gd name="T28" fmla="*/ 42 w 52"/>
                <a:gd name="T29" fmla="*/ 23 h 27"/>
                <a:gd name="T30" fmla="*/ 42 w 52"/>
                <a:gd name="T31" fmla="*/ 23 h 27"/>
                <a:gd name="T32" fmla="*/ 42 w 52"/>
                <a:gd name="T33" fmla="*/ 23 h 27"/>
                <a:gd name="T34" fmla="*/ 48 w 52"/>
                <a:gd name="T35" fmla="*/ 17 h 27"/>
                <a:gd name="T36" fmla="*/ 51 w 52"/>
                <a:gd name="T37" fmla="*/ 9 h 27"/>
                <a:gd name="T38" fmla="*/ 51 w 52"/>
                <a:gd name="T39" fmla="*/ 9 h 27"/>
                <a:gd name="T40" fmla="*/ 51 w 52"/>
                <a:gd name="T41" fmla="*/ 6 h 27"/>
                <a:gd name="T42" fmla="*/ 48 w 52"/>
                <a:gd name="T43" fmla="*/ 0 h 27"/>
                <a:gd name="T44" fmla="*/ 42 w 52"/>
                <a:gd name="T45" fmla="*/ 0 h 27"/>
                <a:gd name="T46" fmla="*/ 40 w 52"/>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27">
                  <a:moveTo>
                    <a:pt x="40" y="0"/>
                  </a:moveTo>
                  <a:lnTo>
                    <a:pt x="11" y="3"/>
                  </a:lnTo>
                  <a:lnTo>
                    <a:pt x="11" y="3"/>
                  </a:lnTo>
                  <a:lnTo>
                    <a:pt x="11" y="3"/>
                  </a:lnTo>
                  <a:lnTo>
                    <a:pt x="5" y="3"/>
                  </a:lnTo>
                  <a:lnTo>
                    <a:pt x="3" y="6"/>
                  </a:lnTo>
                  <a:lnTo>
                    <a:pt x="3" y="12"/>
                  </a:lnTo>
                  <a:lnTo>
                    <a:pt x="0" y="17"/>
                  </a:lnTo>
                  <a:lnTo>
                    <a:pt x="0" y="17"/>
                  </a:lnTo>
                  <a:lnTo>
                    <a:pt x="3" y="20"/>
                  </a:lnTo>
                  <a:lnTo>
                    <a:pt x="5" y="23"/>
                  </a:lnTo>
                  <a:lnTo>
                    <a:pt x="11" y="26"/>
                  </a:lnTo>
                  <a:lnTo>
                    <a:pt x="14" y="26"/>
                  </a:lnTo>
                  <a:lnTo>
                    <a:pt x="14" y="26"/>
                  </a:lnTo>
                  <a:lnTo>
                    <a:pt x="42" y="23"/>
                  </a:lnTo>
                  <a:lnTo>
                    <a:pt x="42" y="23"/>
                  </a:lnTo>
                  <a:lnTo>
                    <a:pt x="42" y="23"/>
                  </a:lnTo>
                  <a:lnTo>
                    <a:pt x="48" y="17"/>
                  </a:lnTo>
                  <a:lnTo>
                    <a:pt x="51" y="9"/>
                  </a:lnTo>
                  <a:lnTo>
                    <a:pt x="51" y="9"/>
                  </a:lnTo>
                  <a:lnTo>
                    <a:pt x="51" y="6"/>
                  </a:lnTo>
                  <a:lnTo>
                    <a:pt x="48" y="0"/>
                  </a:lnTo>
                  <a:lnTo>
                    <a:pt x="42" y="0"/>
                  </a:lnTo>
                  <a:lnTo>
                    <a:pt x="4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9" name="Freeform 317"/>
            <p:cNvSpPr>
              <a:spLocks noChangeArrowheads="1"/>
            </p:cNvSpPr>
            <p:nvPr/>
          </p:nvSpPr>
          <p:spPr bwMode="auto">
            <a:xfrm>
              <a:off x="7691438" y="3759200"/>
              <a:ext cx="14287" cy="4763"/>
            </a:xfrm>
            <a:custGeom>
              <a:avLst/>
              <a:gdLst>
                <a:gd name="T0" fmla="*/ 6 w 38"/>
                <a:gd name="T1" fmla="*/ 14 h 15"/>
                <a:gd name="T2" fmla="*/ 31 w 38"/>
                <a:gd name="T3" fmla="*/ 11 h 15"/>
                <a:gd name="T4" fmla="*/ 31 w 38"/>
                <a:gd name="T5" fmla="*/ 11 h 15"/>
                <a:gd name="T6" fmla="*/ 37 w 38"/>
                <a:gd name="T7" fmla="*/ 8 h 15"/>
                <a:gd name="T8" fmla="*/ 37 w 38"/>
                <a:gd name="T9" fmla="*/ 5 h 15"/>
                <a:gd name="T10" fmla="*/ 37 w 38"/>
                <a:gd name="T11" fmla="*/ 5 h 15"/>
                <a:gd name="T12" fmla="*/ 37 w 38"/>
                <a:gd name="T13" fmla="*/ 0 h 15"/>
                <a:gd name="T14" fmla="*/ 31 w 38"/>
                <a:gd name="T15" fmla="*/ 0 h 15"/>
                <a:gd name="T16" fmla="*/ 6 w 38"/>
                <a:gd name="T17" fmla="*/ 0 h 15"/>
                <a:gd name="T18" fmla="*/ 6 w 38"/>
                <a:gd name="T19" fmla="*/ 0 h 15"/>
                <a:gd name="T20" fmla="*/ 6 w 38"/>
                <a:gd name="T21" fmla="*/ 0 h 15"/>
                <a:gd name="T22" fmla="*/ 0 w 38"/>
                <a:gd name="T23" fmla="*/ 3 h 15"/>
                <a:gd name="T24" fmla="*/ 0 w 38"/>
                <a:gd name="T25" fmla="*/ 8 h 15"/>
                <a:gd name="T26" fmla="*/ 0 w 38"/>
                <a:gd name="T27" fmla="*/ 8 h 15"/>
                <a:gd name="T28" fmla="*/ 0 w 38"/>
                <a:gd name="T29" fmla="*/ 11 h 15"/>
                <a:gd name="T30" fmla="*/ 6 w 38"/>
                <a:gd name="T3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5">
                  <a:moveTo>
                    <a:pt x="6" y="14"/>
                  </a:moveTo>
                  <a:lnTo>
                    <a:pt x="31" y="11"/>
                  </a:lnTo>
                  <a:lnTo>
                    <a:pt x="31" y="11"/>
                  </a:lnTo>
                  <a:lnTo>
                    <a:pt x="37" y="8"/>
                  </a:lnTo>
                  <a:lnTo>
                    <a:pt x="37" y="5"/>
                  </a:lnTo>
                  <a:lnTo>
                    <a:pt x="37" y="5"/>
                  </a:lnTo>
                  <a:lnTo>
                    <a:pt x="37" y="0"/>
                  </a:lnTo>
                  <a:lnTo>
                    <a:pt x="31" y="0"/>
                  </a:lnTo>
                  <a:lnTo>
                    <a:pt x="6" y="0"/>
                  </a:lnTo>
                  <a:lnTo>
                    <a:pt x="6" y="0"/>
                  </a:lnTo>
                  <a:lnTo>
                    <a:pt x="6" y="0"/>
                  </a:lnTo>
                  <a:lnTo>
                    <a:pt x="0" y="3"/>
                  </a:lnTo>
                  <a:lnTo>
                    <a:pt x="0" y="8"/>
                  </a:lnTo>
                  <a:lnTo>
                    <a:pt x="0" y="8"/>
                  </a:lnTo>
                  <a:lnTo>
                    <a:pt x="0" y="11"/>
                  </a:lnTo>
                  <a:lnTo>
                    <a:pt x="6" y="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0" name="Freeform 318"/>
            <p:cNvSpPr>
              <a:spLocks noChangeArrowheads="1"/>
            </p:cNvSpPr>
            <p:nvPr/>
          </p:nvSpPr>
          <p:spPr bwMode="auto">
            <a:xfrm>
              <a:off x="7762875" y="3757613"/>
              <a:ext cx="4763" cy="1587"/>
            </a:xfrm>
            <a:custGeom>
              <a:avLst/>
              <a:gdLst>
                <a:gd name="T0" fmla="*/ 14 w 15"/>
                <a:gd name="T1" fmla="*/ 0 h 4"/>
                <a:gd name="T2" fmla="*/ 3 w 15"/>
                <a:gd name="T3" fmla="*/ 0 h 4"/>
                <a:gd name="T4" fmla="*/ 3 w 15"/>
                <a:gd name="T5" fmla="*/ 0 h 4"/>
                <a:gd name="T6" fmla="*/ 0 w 15"/>
                <a:gd name="T7" fmla="*/ 3 h 4"/>
                <a:gd name="T8" fmla="*/ 3 w 15"/>
                <a:gd name="T9" fmla="*/ 3 h 4"/>
                <a:gd name="T10" fmla="*/ 14 w 15"/>
                <a:gd name="T11" fmla="*/ 0 h 4"/>
              </a:gdLst>
              <a:ahLst/>
              <a:cxnLst>
                <a:cxn ang="0">
                  <a:pos x="T0" y="T1"/>
                </a:cxn>
                <a:cxn ang="0">
                  <a:pos x="T2" y="T3"/>
                </a:cxn>
                <a:cxn ang="0">
                  <a:pos x="T4" y="T5"/>
                </a:cxn>
                <a:cxn ang="0">
                  <a:pos x="T6" y="T7"/>
                </a:cxn>
                <a:cxn ang="0">
                  <a:pos x="T8" y="T9"/>
                </a:cxn>
                <a:cxn ang="0">
                  <a:pos x="T10" y="T11"/>
                </a:cxn>
              </a:cxnLst>
              <a:rect l="0" t="0" r="r" b="b"/>
              <a:pathLst>
                <a:path w="15" h="4">
                  <a:moveTo>
                    <a:pt x="14" y="0"/>
                  </a:moveTo>
                  <a:lnTo>
                    <a:pt x="3" y="0"/>
                  </a:lnTo>
                  <a:lnTo>
                    <a:pt x="3" y="0"/>
                  </a:lnTo>
                  <a:lnTo>
                    <a:pt x="0" y="3"/>
                  </a:lnTo>
                  <a:lnTo>
                    <a:pt x="3" y="3"/>
                  </a:lnTo>
                  <a:lnTo>
                    <a:pt x="1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1" name="Freeform 319"/>
            <p:cNvSpPr>
              <a:spLocks noChangeArrowheads="1"/>
            </p:cNvSpPr>
            <p:nvPr/>
          </p:nvSpPr>
          <p:spPr bwMode="auto">
            <a:xfrm>
              <a:off x="8135938" y="4576763"/>
              <a:ext cx="34925" cy="28575"/>
            </a:xfrm>
            <a:custGeom>
              <a:avLst/>
              <a:gdLst>
                <a:gd name="T0" fmla="*/ 51 w 98"/>
                <a:gd name="T1" fmla="*/ 3 h 81"/>
                <a:gd name="T2" fmla="*/ 51 w 98"/>
                <a:gd name="T3" fmla="*/ 3 h 81"/>
                <a:gd name="T4" fmla="*/ 25 w 98"/>
                <a:gd name="T5" fmla="*/ 12 h 81"/>
                <a:gd name="T6" fmla="*/ 25 w 98"/>
                <a:gd name="T7" fmla="*/ 12 h 81"/>
                <a:gd name="T8" fmla="*/ 25 w 98"/>
                <a:gd name="T9" fmla="*/ 12 h 81"/>
                <a:gd name="T10" fmla="*/ 25 w 98"/>
                <a:gd name="T11" fmla="*/ 12 h 81"/>
                <a:gd name="T12" fmla="*/ 11 w 98"/>
                <a:gd name="T13" fmla="*/ 17 h 81"/>
                <a:gd name="T14" fmla="*/ 3 w 98"/>
                <a:gd name="T15" fmla="*/ 29 h 81"/>
                <a:gd name="T16" fmla="*/ 0 w 98"/>
                <a:gd name="T17" fmla="*/ 43 h 81"/>
                <a:gd name="T18" fmla="*/ 3 w 98"/>
                <a:gd name="T19" fmla="*/ 57 h 81"/>
                <a:gd name="T20" fmla="*/ 3 w 98"/>
                <a:gd name="T21" fmla="*/ 57 h 81"/>
                <a:gd name="T22" fmla="*/ 8 w 98"/>
                <a:gd name="T23" fmla="*/ 69 h 81"/>
                <a:gd name="T24" fmla="*/ 20 w 98"/>
                <a:gd name="T25" fmla="*/ 77 h 81"/>
                <a:gd name="T26" fmla="*/ 34 w 98"/>
                <a:gd name="T27" fmla="*/ 80 h 81"/>
                <a:gd name="T28" fmla="*/ 48 w 98"/>
                <a:gd name="T29" fmla="*/ 80 h 81"/>
                <a:gd name="T30" fmla="*/ 74 w 98"/>
                <a:gd name="T31" fmla="*/ 72 h 81"/>
                <a:gd name="T32" fmla="*/ 74 w 98"/>
                <a:gd name="T33" fmla="*/ 72 h 81"/>
                <a:gd name="T34" fmla="*/ 86 w 98"/>
                <a:gd name="T35" fmla="*/ 63 h 81"/>
                <a:gd name="T36" fmla="*/ 94 w 98"/>
                <a:gd name="T37" fmla="*/ 51 h 81"/>
                <a:gd name="T38" fmla="*/ 97 w 98"/>
                <a:gd name="T39" fmla="*/ 40 h 81"/>
                <a:gd name="T40" fmla="*/ 97 w 98"/>
                <a:gd name="T41" fmla="*/ 26 h 81"/>
                <a:gd name="T42" fmla="*/ 97 w 98"/>
                <a:gd name="T43" fmla="*/ 26 h 81"/>
                <a:gd name="T44" fmla="*/ 88 w 98"/>
                <a:gd name="T45" fmla="*/ 12 h 81"/>
                <a:gd name="T46" fmla="*/ 77 w 98"/>
                <a:gd name="T47" fmla="*/ 3 h 81"/>
                <a:gd name="T48" fmla="*/ 66 w 98"/>
                <a:gd name="T49" fmla="*/ 0 h 81"/>
                <a:gd name="T50" fmla="*/ 51 w 98"/>
                <a:gd name="T5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81">
                  <a:moveTo>
                    <a:pt x="51" y="3"/>
                  </a:moveTo>
                  <a:lnTo>
                    <a:pt x="51" y="3"/>
                  </a:lnTo>
                  <a:lnTo>
                    <a:pt x="25" y="12"/>
                  </a:lnTo>
                  <a:lnTo>
                    <a:pt x="25" y="12"/>
                  </a:lnTo>
                  <a:lnTo>
                    <a:pt x="25" y="12"/>
                  </a:lnTo>
                  <a:lnTo>
                    <a:pt x="25" y="12"/>
                  </a:lnTo>
                  <a:lnTo>
                    <a:pt x="11" y="17"/>
                  </a:lnTo>
                  <a:lnTo>
                    <a:pt x="3" y="29"/>
                  </a:lnTo>
                  <a:lnTo>
                    <a:pt x="0" y="43"/>
                  </a:lnTo>
                  <a:lnTo>
                    <a:pt x="3" y="57"/>
                  </a:lnTo>
                  <a:lnTo>
                    <a:pt x="3" y="57"/>
                  </a:lnTo>
                  <a:lnTo>
                    <a:pt x="8" y="69"/>
                  </a:lnTo>
                  <a:lnTo>
                    <a:pt x="20" y="77"/>
                  </a:lnTo>
                  <a:lnTo>
                    <a:pt x="34" y="80"/>
                  </a:lnTo>
                  <a:lnTo>
                    <a:pt x="48" y="80"/>
                  </a:lnTo>
                  <a:lnTo>
                    <a:pt x="74" y="72"/>
                  </a:lnTo>
                  <a:lnTo>
                    <a:pt x="74" y="72"/>
                  </a:lnTo>
                  <a:lnTo>
                    <a:pt x="86" y="63"/>
                  </a:lnTo>
                  <a:lnTo>
                    <a:pt x="94" y="51"/>
                  </a:lnTo>
                  <a:lnTo>
                    <a:pt x="97" y="40"/>
                  </a:lnTo>
                  <a:lnTo>
                    <a:pt x="97" y="26"/>
                  </a:lnTo>
                  <a:lnTo>
                    <a:pt x="97" y="26"/>
                  </a:lnTo>
                  <a:lnTo>
                    <a:pt x="88" y="12"/>
                  </a:lnTo>
                  <a:lnTo>
                    <a:pt x="77" y="3"/>
                  </a:lnTo>
                  <a:lnTo>
                    <a:pt x="66" y="0"/>
                  </a:lnTo>
                  <a:lnTo>
                    <a:pt x="51" y="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2" name="Freeform 320"/>
            <p:cNvSpPr>
              <a:spLocks noChangeArrowheads="1"/>
            </p:cNvSpPr>
            <p:nvPr/>
          </p:nvSpPr>
          <p:spPr bwMode="auto">
            <a:xfrm>
              <a:off x="8067675" y="4597400"/>
              <a:ext cx="36513" cy="30163"/>
            </a:xfrm>
            <a:custGeom>
              <a:avLst/>
              <a:gdLst>
                <a:gd name="T0" fmla="*/ 54 w 101"/>
                <a:gd name="T1" fmla="*/ 0 h 82"/>
                <a:gd name="T2" fmla="*/ 54 w 101"/>
                <a:gd name="T3" fmla="*/ 0 h 82"/>
                <a:gd name="T4" fmla="*/ 28 w 101"/>
                <a:gd name="T5" fmla="*/ 6 h 82"/>
                <a:gd name="T6" fmla="*/ 28 w 101"/>
                <a:gd name="T7" fmla="*/ 6 h 82"/>
                <a:gd name="T8" fmla="*/ 28 w 101"/>
                <a:gd name="T9" fmla="*/ 6 h 82"/>
                <a:gd name="T10" fmla="*/ 28 w 101"/>
                <a:gd name="T11" fmla="*/ 6 h 82"/>
                <a:gd name="T12" fmla="*/ 14 w 101"/>
                <a:gd name="T13" fmla="*/ 12 h 82"/>
                <a:gd name="T14" fmla="*/ 2 w 101"/>
                <a:gd name="T15" fmla="*/ 23 h 82"/>
                <a:gd name="T16" fmla="*/ 0 w 101"/>
                <a:gd name="T17" fmla="*/ 38 h 82"/>
                <a:gd name="T18" fmla="*/ 0 w 101"/>
                <a:gd name="T19" fmla="*/ 52 h 82"/>
                <a:gd name="T20" fmla="*/ 0 w 101"/>
                <a:gd name="T21" fmla="*/ 52 h 82"/>
                <a:gd name="T22" fmla="*/ 5 w 101"/>
                <a:gd name="T23" fmla="*/ 66 h 82"/>
                <a:gd name="T24" fmla="*/ 17 w 101"/>
                <a:gd name="T25" fmla="*/ 75 h 82"/>
                <a:gd name="T26" fmla="*/ 31 w 101"/>
                <a:gd name="T27" fmla="*/ 81 h 82"/>
                <a:gd name="T28" fmla="*/ 45 w 101"/>
                <a:gd name="T29" fmla="*/ 81 h 82"/>
                <a:gd name="T30" fmla="*/ 71 w 101"/>
                <a:gd name="T31" fmla="*/ 72 h 82"/>
                <a:gd name="T32" fmla="*/ 71 w 101"/>
                <a:gd name="T33" fmla="*/ 72 h 82"/>
                <a:gd name="T34" fmla="*/ 85 w 101"/>
                <a:gd name="T35" fmla="*/ 66 h 82"/>
                <a:gd name="T36" fmla="*/ 94 w 101"/>
                <a:gd name="T37" fmla="*/ 58 h 82"/>
                <a:gd name="T38" fmla="*/ 100 w 101"/>
                <a:gd name="T39" fmla="*/ 44 h 82"/>
                <a:gd name="T40" fmla="*/ 100 w 101"/>
                <a:gd name="T41" fmla="*/ 29 h 82"/>
                <a:gd name="T42" fmla="*/ 100 w 101"/>
                <a:gd name="T43" fmla="*/ 29 h 82"/>
                <a:gd name="T44" fmla="*/ 94 w 101"/>
                <a:gd name="T45" fmla="*/ 15 h 82"/>
                <a:gd name="T46" fmla="*/ 82 w 101"/>
                <a:gd name="T47" fmla="*/ 3 h 82"/>
                <a:gd name="T48" fmla="*/ 68 w 101"/>
                <a:gd name="T49" fmla="*/ 0 h 82"/>
                <a:gd name="T50" fmla="*/ 54 w 101"/>
                <a:gd name="T5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82">
                  <a:moveTo>
                    <a:pt x="54" y="0"/>
                  </a:moveTo>
                  <a:lnTo>
                    <a:pt x="54" y="0"/>
                  </a:lnTo>
                  <a:lnTo>
                    <a:pt x="28" y="6"/>
                  </a:lnTo>
                  <a:lnTo>
                    <a:pt x="28" y="6"/>
                  </a:lnTo>
                  <a:lnTo>
                    <a:pt x="28" y="6"/>
                  </a:lnTo>
                  <a:lnTo>
                    <a:pt x="28" y="6"/>
                  </a:lnTo>
                  <a:lnTo>
                    <a:pt x="14" y="12"/>
                  </a:lnTo>
                  <a:lnTo>
                    <a:pt x="2" y="23"/>
                  </a:lnTo>
                  <a:lnTo>
                    <a:pt x="0" y="38"/>
                  </a:lnTo>
                  <a:lnTo>
                    <a:pt x="0" y="52"/>
                  </a:lnTo>
                  <a:lnTo>
                    <a:pt x="0" y="52"/>
                  </a:lnTo>
                  <a:lnTo>
                    <a:pt x="5" y="66"/>
                  </a:lnTo>
                  <a:lnTo>
                    <a:pt x="17" y="75"/>
                  </a:lnTo>
                  <a:lnTo>
                    <a:pt x="31" y="81"/>
                  </a:lnTo>
                  <a:lnTo>
                    <a:pt x="45" y="81"/>
                  </a:lnTo>
                  <a:lnTo>
                    <a:pt x="71" y="72"/>
                  </a:lnTo>
                  <a:lnTo>
                    <a:pt x="71" y="72"/>
                  </a:lnTo>
                  <a:lnTo>
                    <a:pt x="85" y="66"/>
                  </a:lnTo>
                  <a:lnTo>
                    <a:pt x="94" y="58"/>
                  </a:lnTo>
                  <a:lnTo>
                    <a:pt x="100" y="44"/>
                  </a:lnTo>
                  <a:lnTo>
                    <a:pt x="100" y="29"/>
                  </a:lnTo>
                  <a:lnTo>
                    <a:pt x="100" y="29"/>
                  </a:lnTo>
                  <a:lnTo>
                    <a:pt x="94" y="15"/>
                  </a:lnTo>
                  <a:lnTo>
                    <a:pt x="82" y="3"/>
                  </a:lnTo>
                  <a:lnTo>
                    <a:pt x="68" y="0"/>
                  </a:lnTo>
                  <a:lnTo>
                    <a:pt x="5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3" name="Freeform 321"/>
            <p:cNvSpPr>
              <a:spLocks noChangeArrowheads="1"/>
            </p:cNvSpPr>
            <p:nvPr/>
          </p:nvSpPr>
          <p:spPr bwMode="auto">
            <a:xfrm>
              <a:off x="7999413" y="4610100"/>
              <a:ext cx="38100" cy="28575"/>
            </a:xfrm>
            <a:custGeom>
              <a:avLst/>
              <a:gdLst>
                <a:gd name="T0" fmla="*/ 60 w 104"/>
                <a:gd name="T1" fmla="*/ 0 h 81"/>
                <a:gd name="T2" fmla="*/ 60 w 104"/>
                <a:gd name="T3" fmla="*/ 0 h 81"/>
                <a:gd name="T4" fmla="*/ 34 w 104"/>
                <a:gd name="T5" fmla="*/ 3 h 81"/>
                <a:gd name="T6" fmla="*/ 31 w 104"/>
                <a:gd name="T7" fmla="*/ 3 h 81"/>
                <a:gd name="T8" fmla="*/ 31 w 104"/>
                <a:gd name="T9" fmla="*/ 3 h 81"/>
                <a:gd name="T10" fmla="*/ 31 w 104"/>
                <a:gd name="T11" fmla="*/ 3 h 81"/>
                <a:gd name="T12" fmla="*/ 17 w 104"/>
                <a:gd name="T13" fmla="*/ 8 h 81"/>
                <a:gd name="T14" fmla="*/ 5 w 104"/>
                <a:gd name="T15" fmla="*/ 20 h 81"/>
                <a:gd name="T16" fmla="*/ 0 w 104"/>
                <a:gd name="T17" fmla="*/ 31 h 81"/>
                <a:gd name="T18" fmla="*/ 0 w 104"/>
                <a:gd name="T19" fmla="*/ 48 h 81"/>
                <a:gd name="T20" fmla="*/ 0 w 104"/>
                <a:gd name="T21" fmla="*/ 48 h 81"/>
                <a:gd name="T22" fmla="*/ 5 w 104"/>
                <a:gd name="T23" fmla="*/ 63 h 81"/>
                <a:gd name="T24" fmla="*/ 17 w 104"/>
                <a:gd name="T25" fmla="*/ 74 h 81"/>
                <a:gd name="T26" fmla="*/ 28 w 104"/>
                <a:gd name="T27" fmla="*/ 80 h 81"/>
                <a:gd name="T28" fmla="*/ 45 w 104"/>
                <a:gd name="T29" fmla="*/ 80 h 81"/>
                <a:gd name="T30" fmla="*/ 71 w 104"/>
                <a:gd name="T31" fmla="*/ 74 h 81"/>
                <a:gd name="T32" fmla="*/ 71 w 104"/>
                <a:gd name="T33" fmla="*/ 74 h 81"/>
                <a:gd name="T34" fmla="*/ 85 w 104"/>
                <a:gd name="T35" fmla="*/ 71 h 81"/>
                <a:gd name="T36" fmla="*/ 97 w 104"/>
                <a:gd name="T37" fmla="*/ 60 h 81"/>
                <a:gd name="T38" fmla="*/ 103 w 104"/>
                <a:gd name="T39" fmla="*/ 45 h 81"/>
                <a:gd name="T40" fmla="*/ 103 w 104"/>
                <a:gd name="T41" fmla="*/ 31 h 81"/>
                <a:gd name="T42" fmla="*/ 103 w 104"/>
                <a:gd name="T43" fmla="*/ 31 h 81"/>
                <a:gd name="T44" fmla="*/ 97 w 104"/>
                <a:gd name="T45" fmla="*/ 17 h 81"/>
                <a:gd name="T46" fmla="*/ 88 w 104"/>
                <a:gd name="T47" fmla="*/ 6 h 81"/>
                <a:gd name="T48" fmla="*/ 74 w 104"/>
                <a:gd name="T49" fmla="*/ 0 h 81"/>
                <a:gd name="T50" fmla="*/ 60 w 104"/>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81">
                  <a:moveTo>
                    <a:pt x="60" y="0"/>
                  </a:moveTo>
                  <a:lnTo>
                    <a:pt x="60" y="0"/>
                  </a:lnTo>
                  <a:lnTo>
                    <a:pt x="34" y="3"/>
                  </a:lnTo>
                  <a:lnTo>
                    <a:pt x="31" y="3"/>
                  </a:lnTo>
                  <a:lnTo>
                    <a:pt x="31" y="3"/>
                  </a:lnTo>
                  <a:lnTo>
                    <a:pt x="31" y="3"/>
                  </a:lnTo>
                  <a:lnTo>
                    <a:pt x="17" y="8"/>
                  </a:lnTo>
                  <a:lnTo>
                    <a:pt x="5" y="20"/>
                  </a:lnTo>
                  <a:lnTo>
                    <a:pt x="0" y="31"/>
                  </a:lnTo>
                  <a:lnTo>
                    <a:pt x="0" y="48"/>
                  </a:lnTo>
                  <a:lnTo>
                    <a:pt x="0" y="48"/>
                  </a:lnTo>
                  <a:lnTo>
                    <a:pt x="5" y="63"/>
                  </a:lnTo>
                  <a:lnTo>
                    <a:pt x="17" y="74"/>
                  </a:lnTo>
                  <a:lnTo>
                    <a:pt x="28" y="80"/>
                  </a:lnTo>
                  <a:lnTo>
                    <a:pt x="45" y="80"/>
                  </a:lnTo>
                  <a:lnTo>
                    <a:pt x="71" y="74"/>
                  </a:lnTo>
                  <a:lnTo>
                    <a:pt x="71" y="74"/>
                  </a:lnTo>
                  <a:lnTo>
                    <a:pt x="85" y="71"/>
                  </a:lnTo>
                  <a:lnTo>
                    <a:pt x="97" y="60"/>
                  </a:lnTo>
                  <a:lnTo>
                    <a:pt x="103" y="45"/>
                  </a:lnTo>
                  <a:lnTo>
                    <a:pt x="103" y="31"/>
                  </a:lnTo>
                  <a:lnTo>
                    <a:pt x="103" y="31"/>
                  </a:lnTo>
                  <a:lnTo>
                    <a:pt x="97" y="17"/>
                  </a:lnTo>
                  <a:lnTo>
                    <a:pt x="88" y="6"/>
                  </a:lnTo>
                  <a:lnTo>
                    <a:pt x="74" y="0"/>
                  </a:lnTo>
                  <a:lnTo>
                    <a:pt x="6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4" name="Freeform 322"/>
            <p:cNvSpPr>
              <a:spLocks noChangeArrowheads="1"/>
            </p:cNvSpPr>
            <p:nvPr/>
          </p:nvSpPr>
          <p:spPr bwMode="auto">
            <a:xfrm>
              <a:off x="7929563" y="4618038"/>
              <a:ext cx="38100" cy="30162"/>
            </a:xfrm>
            <a:custGeom>
              <a:avLst/>
              <a:gdLst>
                <a:gd name="T0" fmla="*/ 60 w 107"/>
                <a:gd name="T1" fmla="*/ 0 h 85"/>
                <a:gd name="T2" fmla="*/ 34 w 107"/>
                <a:gd name="T3" fmla="*/ 3 h 85"/>
                <a:gd name="T4" fmla="*/ 34 w 107"/>
                <a:gd name="T5" fmla="*/ 3 h 85"/>
                <a:gd name="T6" fmla="*/ 34 w 107"/>
                <a:gd name="T7" fmla="*/ 3 h 85"/>
                <a:gd name="T8" fmla="*/ 20 w 107"/>
                <a:gd name="T9" fmla="*/ 9 h 85"/>
                <a:gd name="T10" fmla="*/ 8 w 107"/>
                <a:gd name="T11" fmla="*/ 18 h 85"/>
                <a:gd name="T12" fmla="*/ 0 w 107"/>
                <a:gd name="T13" fmla="*/ 32 h 85"/>
                <a:gd name="T14" fmla="*/ 0 w 107"/>
                <a:gd name="T15" fmla="*/ 47 h 85"/>
                <a:gd name="T16" fmla="*/ 0 w 107"/>
                <a:gd name="T17" fmla="*/ 47 h 85"/>
                <a:gd name="T18" fmla="*/ 2 w 107"/>
                <a:gd name="T19" fmla="*/ 63 h 85"/>
                <a:gd name="T20" fmla="*/ 14 w 107"/>
                <a:gd name="T21" fmla="*/ 75 h 85"/>
                <a:gd name="T22" fmla="*/ 28 w 107"/>
                <a:gd name="T23" fmla="*/ 81 h 85"/>
                <a:gd name="T24" fmla="*/ 43 w 107"/>
                <a:gd name="T25" fmla="*/ 84 h 85"/>
                <a:gd name="T26" fmla="*/ 68 w 107"/>
                <a:gd name="T27" fmla="*/ 81 h 85"/>
                <a:gd name="T28" fmla="*/ 68 w 107"/>
                <a:gd name="T29" fmla="*/ 81 h 85"/>
                <a:gd name="T30" fmla="*/ 83 w 107"/>
                <a:gd name="T31" fmla="*/ 75 h 85"/>
                <a:gd name="T32" fmla="*/ 97 w 107"/>
                <a:gd name="T33" fmla="*/ 66 h 85"/>
                <a:gd name="T34" fmla="*/ 103 w 107"/>
                <a:gd name="T35" fmla="*/ 52 h 85"/>
                <a:gd name="T36" fmla="*/ 106 w 107"/>
                <a:gd name="T37" fmla="*/ 38 h 85"/>
                <a:gd name="T38" fmla="*/ 106 w 107"/>
                <a:gd name="T39" fmla="*/ 38 h 85"/>
                <a:gd name="T40" fmla="*/ 100 w 107"/>
                <a:gd name="T41" fmla="*/ 23 h 85"/>
                <a:gd name="T42" fmla="*/ 91 w 107"/>
                <a:gd name="T43" fmla="*/ 9 h 85"/>
                <a:gd name="T44" fmla="*/ 77 w 107"/>
                <a:gd name="T45" fmla="*/ 3 h 85"/>
                <a:gd name="T46" fmla="*/ 60 w 107"/>
                <a:gd name="T4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5">
                  <a:moveTo>
                    <a:pt x="60" y="0"/>
                  </a:moveTo>
                  <a:lnTo>
                    <a:pt x="34" y="3"/>
                  </a:lnTo>
                  <a:lnTo>
                    <a:pt x="34" y="3"/>
                  </a:lnTo>
                  <a:lnTo>
                    <a:pt x="34" y="3"/>
                  </a:lnTo>
                  <a:lnTo>
                    <a:pt x="20" y="9"/>
                  </a:lnTo>
                  <a:lnTo>
                    <a:pt x="8" y="18"/>
                  </a:lnTo>
                  <a:lnTo>
                    <a:pt x="0" y="32"/>
                  </a:lnTo>
                  <a:lnTo>
                    <a:pt x="0" y="47"/>
                  </a:lnTo>
                  <a:lnTo>
                    <a:pt x="0" y="47"/>
                  </a:lnTo>
                  <a:lnTo>
                    <a:pt x="2" y="63"/>
                  </a:lnTo>
                  <a:lnTo>
                    <a:pt x="14" y="75"/>
                  </a:lnTo>
                  <a:lnTo>
                    <a:pt x="28" y="81"/>
                  </a:lnTo>
                  <a:lnTo>
                    <a:pt x="43" y="84"/>
                  </a:lnTo>
                  <a:lnTo>
                    <a:pt x="68" y="81"/>
                  </a:lnTo>
                  <a:lnTo>
                    <a:pt x="68" y="81"/>
                  </a:lnTo>
                  <a:lnTo>
                    <a:pt x="83" y="75"/>
                  </a:lnTo>
                  <a:lnTo>
                    <a:pt x="97" y="66"/>
                  </a:lnTo>
                  <a:lnTo>
                    <a:pt x="103" y="52"/>
                  </a:lnTo>
                  <a:lnTo>
                    <a:pt x="106" y="38"/>
                  </a:lnTo>
                  <a:lnTo>
                    <a:pt x="106" y="38"/>
                  </a:lnTo>
                  <a:lnTo>
                    <a:pt x="100" y="23"/>
                  </a:lnTo>
                  <a:lnTo>
                    <a:pt x="91" y="9"/>
                  </a:lnTo>
                  <a:lnTo>
                    <a:pt x="77" y="3"/>
                  </a:lnTo>
                  <a:lnTo>
                    <a:pt x="6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 name="Freeform 323"/>
            <p:cNvSpPr>
              <a:spLocks noChangeArrowheads="1"/>
            </p:cNvSpPr>
            <p:nvPr/>
          </p:nvSpPr>
          <p:spPr bwMode="auto">
            <a:xfrm>
              <a:off x="7859713" y="4624388"/>
              <a:ext cx="38100" cy="30162"/>
            </a:xfrm>
            <a:custGeom>
              <a:avLst/>
              <a:gdLst>
                <a:gd name="T0" fmla="*/ 66 w 107"/>
                <a:gd name="T1" fmla="*/ 0 h 84"/>
                <a:gd name="T2" fmla="*/ 40 w 107"/>
                <a:gd name="T3" fmla="*/ 3 h 84"/>
                <a:gd name="T4" fmla="*/ 37 w 107"/>
                <a:gd name="T5" fmla="*/ 3 h 84"/>
                <a:gd name="T6" fmla="*/ 37 w 107"/>
                <a:gd name="T7" fmla="*/ 3 h 84"/>
                <a:gd name="T8" fmla="*/ 23 w 107"/>
                <a:gd name="T9" fmla="*/ 6 h 84"/>
                <a:gd name="T10" fmla="*/ 11 w 107"/>
                <a:gd name="T11" fmla="*/ 17 h 84"/>
                <a:gd name="T12" fmla="*/ 3 w 107"/>
                <a:gd name="T13" fmla="*/ 29 h 84"/>
                <a:gd name="T14" fmla="*/ 0 w 107"/>
                <a:gd name="T15" fmla="*/ 46 h 84"/>
                <a:gd name="T16" fmla="*/ 0 w 107"/>
                <a:gd name="T17" fmla="*/ 46 h 84"/>
                <a:gd name="T18" fmla="*/ 6 w 107"/>
                <a:gd name="T19" fmla="*/ 60 h 84"/>
                <a:gd name="T20" fmla="*/ 14 w 107"/>
                <a:gd name="T21" fmla="*/ 71 h 84"/>
                <a:gd name="T22" fmla="*/ 26 w 107"/>
                <a:gd name="T23" fmla="*/ 80 h 84"/>
                <a:gd name="T24" fmla="*/ 43 w 107"/>
                <a:gd name="T25" fmla="*/ 83 h 84"/>
                <a:gd name="T26" fmla="*/ 69 w 107"/>
                <a:gd name="T27" fmla="*/ 80 h 84"/>
                <a:gd name="T28" fmla="*/ 69 w 107"/>
                <a:gd name="T29" fmla="*/ 80 h 84"/>
                <a:gd name="T30" fmla="*/ 86 w 107"/>
                <a:gd name="T31" fmla="*/ 77 h 84"/>
                <a:gd name="T32" fmla="*/ 97 w 107"/>
                <a:gd name="T33" fmla="*/ 69 h 84"/>
                <a:gd name="T34" fmla="*/ 106 w 107"/>
                <a:gd name="T35" fmla="*/ 54 h 84"/>
                <a:gd name="T36" fmla="*/ 106 w 107"/>
                <a:gd name="T37" fmla="*/ 40 h 84"/>
                <a:gd name="T38" fmla="*/ 106 w 107"/>
                <a:gd name="T39" fmla="*/ 40 h 84"/>
                <a:gd name="T40" fmla="*/ 103 w 107"/>
                <a:gd name="T41" fmla="*/ 23 h 84"/>
                <a:gd name="T42" fmla="*/ 94 w 107"/>
                <a:gd name="T43" fmla="*/ 11 h 84"/>
                <a:gd name="T44" fmla="*/ 80 w 107"/>
                <a:gd name="T45" fmla="*/ 3 h 84"/>
                <a:gd name="T46" fmla="*/ 66 w 107"/>
                <a:gd name="T4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4">
                  <a:moveTo>
                    <a:pt x="66" y="0"/>
                  </a:moveTo>
                  <a:lnTo>
                    <a:pt x="40" y="3"/>
                  </a:lnTo>
                  <a:lnTo>
                    <a:pt x="37" y="3"/>
                  </a:lnTo>
                  <a:lnTo>
                    <a:pt x="37" y="3"/>
                  </a:lnTo>
                  <a:lnTo>
                    <a:pt x="23" y="6"/>
                  </a:lnTo>
                  <a:lnTo>
                    <a:pt x="11" y="17"/>
                  </a:lnTo>
                  <a:lnTo>
                    <a:pt x="3" y="29"/>
                  </a:lnTo>
                  <a:lnTo>
                    <a:pt x="0" y="46"/>
                  </a:lnTo>
                  <a:lnTo>
                    <a:pt x="0" y="46"/>
                  </a:lnTo>
                  <a:lnTo>
                    <a:pt x="6" y="60"/>
                  </a:lnTo>
                  <a:lnTo>
                    <a:pt x="14" y="71"/>
                  </a:lnTo>
                  <a:lnTo>
                    <a:pt x="26" y="80"/>
                  </a:lnTo>
                  <a:lnTo>
                    <a:pt x="43" y="83"/>
                  </a:lnTo>
                  <a:lnTo>
                    <a:pt x="69" y="80"/>
                  </a:lnTo>
                  <a:lnTo>
                    <a:pt x="69" y="80"/>
                  </a:lnTo>
                  <a:lnTo>
                    <a:pt x="86" y="77"/>
                  </a:lnTo>
                  <a:lnTo>
                    <a:pt x="97" y="69"/>
                  </a:lnTo>
                  <a:lnTo>
                    <a:pt x="106" y="54"/>
                  </a:lnTo>
                  <a:lnTo>
                    <a:pt x="106" y="40"/>
                  </a:lnTo>
                  <a:lnTo>
                    <a:pt x="106" y="40"/>
                  </a:lnTo>
                  <a:lnTo>
                    <a:pt x="103" y="23"/>
                  </a:lnTo>
                  <a:lnTo>
                    <a:pt x="94" y="11"/>
                  </a:lnTo>
                  <a:lnTo>
                    <a:pt x="80" y="3"/>
                  </a:lnTo>
                  <a:lnTo>
                    <a:pt x="6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6" name="Freeform 324"/>
            <p:cNvSpPr>
              <a:spLocks noChangeArrowheads="1"/>
            </p:cNvSpPr>
            <p:nvPr/>
          </p:nvSpPr>
          <p:spPr bwMode="auto">
            <a:xfrm>
              <a:off x="7789863" y="4625975"/>
              <a:ext cx="39687" cy="28575"/>
            </a:xfrm>
            <a:custGeom>
              <a:avLst/>
              <a:gdLst>
                <a:gd name="T0" fmla="*/ 69 w 110"/>
                <a:gd name="T1" fmla="*/ 0 h 81"/>
                <a:gd name="T2" fmla="*/ 69 w 110"/>
                <a:gd name="T3" fmla="*/ 0 h 81"/>
                <a:gd name="T4" fmla="*/ 43 w 110"/>
                <a:gd name="T5" fmla="*/ 0 h 81"/>
                <a:gd name="T6" fmla="*/ 43 w 110"/>
                <a:gd name="T7" fmla="*/ 0 h 81"/>
                <a:gd name="T8" fmla="*/ 43 w 110"/>
                <a:gd name="T9" fmla="*/ 0 h 81"/>
                <a:gd name="T10" fmla="*/ 43 w 110"/>
                <a:gd name="T11" fmla="*/ 0 h 81"/>
                <a:gd name="T12" fmla="*/ 26 w 110"/>
                <a:gd name="T13" fmla="*/ 2 h 81"/>
                <a:gd name="T14" fmla="*/ 14 w 110"/>
                <a:gd name="T15" fmla="*/ 11 h 81"/>
                <a:gd name="T16" fmla="*/ 6 w 110"/>
                <a:gd name="T17" fmla="*/ 26 h 81"/>
                <a:gd name="T18" fmla="*/ 0 w 110"/>
                <a:gd name="T19" fmla="*/ 40 h 81"/>
                <a:gd name="T20" fmla="*/ 0 w 110"/>
                <a:gd name="T21" fmla="*/ 40 h 81"/>
                <a:gd name="T22" fmla="*/ 6 w 110"/>
                <a:gd name="T23" fmla="*/ 57 h 81"/>
                <a:gd name="T24" fmla="*/ 14 w 110"/>
                <a:gd name="T25" fmla="*/ 68 h 81"/>
                <a:gd name="T26" fmla="*/ 26 w 110"/>
                <a:gd name="T27" fmla="*/ 77 h 81"/>
                <a:gd name="T28" fmla="*/ 43 w 110"/>
                <a:gd name="T29" fmla="*/ 80 h 81"/>
                <a:gd name="T30" fmla="*/ 69 w 110"/>
                <a:gd name="T31" fmla="*/ 80 h 81"/>
                <a:gd name="T32" fmla="*/ 69 w 110"/>
                <a:gd name="T33" fmla="*/ 80 h 81"/>
                <a:gd name="T34" fmla="*/ 83 w 110"/>
                <a:gd name="T35" fmla="*/ 77 h 81"/>
                <a:gd name="T36" fmla="*/ 98 w 110"/>
                <a:gd name="T37" fmla="*/ 68 h 81"/>
                <a:gd name="T38" fmla="*/ 106 w 110"/>
                <a:gd name="T39" fmla="*/ 57 h 81"/>
                <a:gd name="T40" fmla="*/ 109 w 110"/>
                <a:gd name="T41" fmla="*/ 40 h 81"/>
                <a:gd name="T42" fmla="*/ 109 w 110"/>
                <a:gd name="T43" fmla="*/ 40 h 81"/>
                <a:gd name="T44" fmla="*/ 106 w 110"/>
                <a:gd name="T45" fmla="*/ 26 h 81"/>
                <a:gd name="T46" fmla="*/ 98 w 110"/>
                <a:gd name="T47" fmla="*/ 11 h 81"/>
                <a:gd name="T48" fmla="*/ 83 w 110"/>
                <a:gd name="T49" fmla="*/ 2 h 81"/>
                <a:gd name="T50" fmla="*/ 69 w 110"/>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81">
                  <a:moveTo>
                    <a:pt x="69" y="0"/>
                  </a:moveTo>
                  <a:lnTo>
                    <a:pt x="69" y="0"/>
                  </a:lnTo>
                  <a:lnTo>
                    <a:pt x="43" y="0"/>
                  </a:lnTo>
                  <a:lnTo>
                    <a:pt x="43" y="0"/>
                  </a:lnTo>
                  <a:lnTo>
                    <a:pt x="43" y="0"/>
                  </a:lnTo>
                  <a:lnTo>
                    <a:pt x="43" y="0"/>
                  </a:lnTo>
                  <a:lnTo>
                    <a:pt x="26" y="2"/>
                  </a:lnTo>
                  <a:lnTo>
                    <a:pt x="14" y="11"/>
                  </a:lnTo>
                  <a:lnTo>
                    <a:pt x="6" y="26"/>
                  </a:lnTo>
                  <a:lnTo>
                    <a:pt x="0" y="40"/>
                  </a:lnTo>
                  <a:lnTo>
                    <a:pt x="0" y="40"/>
                  </a:lnTo>
                  <a:lnTo>
                    <a:pt x="6" y="57"/>
                  </a:lnTo>
                  <a:lnTo>
                    <a:pt x="14" y="68"/>
                  </a:lnTo>
                  <a:lnTo>
                    <a:pt x="26" y="77"/>
                  </a:lnTo>
                  <a:lnTo>
                    <a:pt x="43" y="80"/>
                  </a:lnTo>
                  <a:lnTo>
                    <a:pt x="69" y="80"/>
                  </a:lnTo>
                  <a:lnTo>
                    <a:pt x="69" y="80"/>
                  </a:lnTo>
                  <a:lnTo>
                    <a:pt x="83" y="77"/>
                  </a:lnTo>
                  <a:lnTo>
                    <a:pt x="98" y="68"/>
                  </a:lnTo>
                  <a:lnTo>
                    <a:pt x="106" y="57"/>
                  </a:lnTo>
                  <a:lnTo>
                    <a:pt x="109" y="40"/>
                  </a:lnTo>
                  <a:lnTo>
                    <a:pt x="109" y="40"/>
                  </a:lnTo>
                  <a:lnTo>
                    <a:pt x="106" y="26"/>
                  </a:lnTo>
                  <a:lnTo>
                    <a:pt x="98" y="11"/>
                  </a:lnTo>
                  <a:lnTo>
                    <a:pt x="83" y="2"/>
                  </a:lnTo>
                  <a:lnTo>
                    <a:pt x="6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7" name="Freeform 325"/>
            <p:cNvSpPr>
              <a:spLocks noChangeArrowheads="1"/>
            </p:cNvSpPr>
            <p:nvPr/>
          </p:nvSpPr>
          <p:spPr bwMode="auto">
            <a:xfrm>
              <a:off x="7720013" y="4624388"/>
              <a:ext cx="38100" cy="28575"/>
            </a:xfrm>
            <a:custGeom>
              <a:avLst/>
              <a:gdLst>
                <a:gd name="T0" fmla="*/ 69 w 107"/>
                <a:gd name="T1" fmla="*/ 0 h 81"/>
                <a:gd name="T2" fmla="*/ 43 w 107"/>
                <a:gd name="T3" fmla="*/ 0 h 81"/>
                <a:gd name="T4" fmla="*/ 43 w 107"/>
                <a:gd name="T5" fmla="*/ 0 h 81"/>
                <a:gd name="T6" fmla="*/ 26 w 107"/>
                <a:gd name="T7" fmla="*/ 0 h 81"/>
                <a:gd name="T8" fmla="*/ 14 w 107"/>
                <a:gd name="T9" fmla="*/ 8 h 81"/>
                <a:gd name="T10" fmla="*/ 6 w 107"/>
                <a:gd name="T11" fmla="*/ 20 h 81"/>
                <a:gd name="T12" fmla="*/ 0 w 107"/>
                <a:gd name="T13" fmla="*/ 37 h 81"/>
                <a:gd name="T14" fmla="*/ 0 w 107"/>
                <a:gd name="T15" fmla="*/ 37 h 81"/>
                <a:gd name="T16" fmla="*/ 3 w 107"/>
                <a:gd name="T17" fmla="*/ 51 h 81"/>
                <a:gd name="T18" fmla="*/ 12 w 107"/>
                <a:gd name="T19" fmla="*/ 66 h 81"/>
                <a:gd name="T20" fmla="*/ 23 w 107"/>
                <a:gd name="T21" fmla="*/ 74 h 81"/>
                <a:gd name="T22" fmla="*/ 38 w 107"/>
                <a:gd name="T23" fmla="*/ 77 h 81"/>
                <a:gd name="T24" fmla="*/ 66 w 107"/>
                <a:gd name="T25" fmla="*/ 80 h 81"/>
                <a:gd name="T26" fmla="*/ 66 w 107"/>
                <a:gd name="T27" fmla="*/ 80 h 81"/>
                <a:gd name="T28" fmla="*/ 66 w 107"/>
                <a:gd name="T29" fmla="*/ 80 h 81"/>
                <a:gd name="T30" fmla="*/ 80 w 107"/>
                <a:gd name="T31" fmla="*/ 77 h 81"/>
                <a:gd name="T32" fmla="*/ 95 w 107"/>
                <a:gd name="T33" fmla="*/ 68 h 81"/>
                <a:gd name="T34" fmla="*/ 103 w 107"/>
                <a:gd name="T35" fmla="*/ 57 h 81"/>
                <a:gd name="T36" fmla="*/ 106 w 107"/>
                <a:gd name="T37" fmla="*/ 43 h 81"/>
                <a:gd name="T38" fmla="*/ 106 w 107"/>
                <a:gd name="T39" fmla="*/ 43 h 81"/>
                <a:gd name="T40" fmla="*/ 106 w 107"/>
                <a:gd name="T41" fmla="*/ 26 h 81"/>
                <a:gd name="T42" fmla="*/ 98 w 107"/>
                <a:gd name="T43" fmla="*/ 11 h 81"/>
                <a:gd name="T44" fmla="*/ 83 w 107"/>
                <a:gd name="T45" fmla="*/ 3 h 81"/>
                <a:gd name="T46" fmla="*/ 69 w 107"/>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1">
                  <a:moveTo>
                    <a:pt x="69" y="0"/>
                  </a:moveTo>
                  <a:lnTo>
                    <a:pt x="43" y="0"/>
                  </a:lnTo>
                  <a:lnTo>
                    <a:pt x="43" y="0"/>
                  </a:lnTo>
                  <a:lnTo>
                    <a:pt x="26" y="0"/>
                  </a:lnTo>
                  <a:lnTo>
                    <a:pt x="14" y="8"/>
                  </a:lnTo>
                  <a:lnTo>
                    <a:pt x="6" y="20"/>
                  </a:lnTo>
                  <a:lnTo>
                    <a:pt x="0" y="37"/>
                  </a:lnTo>
                  <a:lnTo>
                    <a:pt x="0" y="37"/>
                  </a:lnTo>
                  <a:lnTo>
                    <a:pt x="3" y="51"/>
                  </a:lnTo>
                  <a:lnTo>
                    <a:pt x="12" y="66"/>
                  </a:lnTo>
                  <a:lnTo>
                    <a:pt x="23" y="74"/>
                  </a:lnTo>
                  <a:lnTo>
                    <a:pt x="38" y="77"/>
                  </a:lnTo>
                  <a:lnTo>
                    <a:pt x="66" y="80"/>
                  </a:lnTo>
                  <a:lnTo>
                    <a:pt x="66" y="80"/>
                  </a:lnTo>
                  <a:lnTo>
                    <a:pt x="66" y="80"/>
                  </a:lnTo>
                  <a:lnTo>
                    <a:pt x="80" y="77"/>
                  </a:lnTo>
                  <a:lnTo>
                    <a:pt x="95" y="68"/>
                  </a:lnTo>
                  <a:lnTo>
                    <a:pt x="103" y="57"/>
                  </a:lnTo>
                  <a:lnTo>
                    <a:pt x="106" y="43"/>
                  </a:lnTo>
                  <a:lnTo>
                    <a:pt x="106" y="43"/>
                  </a:lnTo>
                  <a:lnTo>
                    <a:pt x="106" y="26"/>
                  </a:lnTo>
                  <a:lnTo>
                    <a:pt x="98" y="11"/>
                  </a:lnTo>
                  <a:lnTo>
                    <a:pt x="83" y="3"/>
                  </a:lnTo>
                  <a:lnTo>
                    <a:pt x="6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8" name="Freeform 326"/>
            <p:cNvSpPr>
              <a:spLocks noChangeArrowheads="1"/>
            </p:cNvSpPr>
            <p:nvPr/>
          </p:nvSpPr>
          <p:spPr bwMode="auto">
            <a:xfrm>
              <a:off x="7651750" y="4618038"/>
              <a:ext cx="38100" cy="30162"/>
            </a:xfrm>
            <a:custGeom>
              <a:avLst/>
              <a:gdLst>
                <a:gd name="T0" fmla="*/ 69 w 107"/>
                <a:gd name="T1" fmla="*/ 3 h 85"/>
                <a:gd name="T2" fmla="*/ 43 w 107"/>
                <a:gd name="T3" fmla="*/ 0 h 85"/>
                <a:gd name="T4" fmla="*/ 43 w 107"/>
                <a:gd name="T5" fmla="*/ 0 h 85"/>
                <a:gd name="T6" fmla="*/ 29 w 107"/>
                <a:gd name="T7" fmla="*/ 3 h 85"/>
                <a:gd name="T8" fmla="*/ 15 w 107"/>
                <a:gd name="T9" fmla="*/ 12 h 85"/>
                <a:gd name="T10" fmla="*/ 6 w 107"/>
                <a:gd name="T11" fmla="*/ 23 h 85"/>
                <a:gd name="T12" fmla="*/ 0 w 107"/>
                <a:gd name="T13" fmla="*/ 38 h 85"/>
                <a:gd name="T14" fmla="*/ 0 w 107"/>
                <a:gd name="T15" fmla="*/ 38 h 85"/>
                <a:gd name="T16" fmla="*/ 3 w 107"/>
                <a:gd name="T17" fmla="*/ 52 h 85"/>
                <a:gd name="T18" fmla="*/ 9 w 107"/>
                <a:gd name="T19" fmla="*/ 66 h 85"/>
                <a:gd name="T20" fmla="*/ 20 w 107"/>
                <a:gd name="T21" fmla="*/ 75 h 85"/>
                <a:gd name="T22" fmla="*/ 35 w 107"/>
                <a:gd name="T23" fmla="*/ 81 h 85"/>
                <a:gd name="T24" fmla="*/ 63 w 107"/>
                <a:gd name="T25" fmla="*/ 84 h 85"/>
                <a:gd name="T26" fmla="*/ 63 w 107"/>
                <a:gd name="T27" fmla="*/ 84 h 85"/>
                <a:gd name="T28" fmla="*/ 63 w 107"/>
                <a:gd name="T29" fmla="*/ 84 h 85"/>
                <a:gd name="T30" fmla="*/ 78 w 107"/>
                <a:gd name="T31" fmla="*/ 81 h 85"/>
                <a:gd name="T32" fmla="*/ 92 w 107"/>
                <a:gd name="T33" fmla="*/ 75 h 85"/>
                <a:gd name="T34" fmla="*/ 101 w 107"/>
                <a:gd name="T35" fmla="*/ 63 h 85"/>
                <a:gd name="T36" fmla="*/ 106 w 107"/>
                <a:gd name="T37" fmla="*/ 47 h 85"/>
                <a:gd name="T38" fmla="*/ 106 w 107"/>
                <a:gd name="T39" fmla="*/ 47 h 85"/>
                <a:gd name="T40" fmla="*/ 104 w 107"/>
                <a:gd name="T41" fmla="*/ 32 h 85"/>
                <a:gd name="T42" fmla="*/ 98 w 107"/>
                <a:gd name="T43" fmla="*/ 18 h 85"/>
                <a:gd name="T44" fmla="*/ 86 w 107"/>
                <a:gd name="T45" fmla="*/ 9 h 85"/>
                <a:gd name="T46" fmla="*/ 69 w 107"/>
                <a:gd name="T47"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85">
                  <a:moveTo>
                    <a:pt x="69" y="3"/>
                  </a:moveTo>
                  <a:lnTo>
                    <a:pt x="43" y="0"/>
                  </a:lnTo>
                  <a:lnTo>
                    <a:pt x="43" y="0"/>
                  </a:lnTo>
                  <a:lnTo>
                    <a:pt x="29" y="3"/>
                  </a:lnTo>
                  <a:lnTo>
                    <a:pt x="15" y="12"/>
                  </a:lnTo>
                  <a:lnTo>
                    <a:pt x="6" y="23"/>
                  </a:lnTo>
                  <a:lnTo>
                    <a:pt x="0" y="38"/>
                  </a:lnTo>
                  <a:lnTo>
                    <a:pt x="0" y="38"/>
                  </a:lnTo>
                  <a:lnTo>
                    <a:pt x="3" y="52"/>
                  </a:lnTo>
                  <a:lnTo>
                    <a:pt x="9" y="66"/>
                  </a:lnTo>
                  <a:lnTo>
                    <a:pt x="20" y="75"/>
                  </a:lnTo>
                  <a:lnTo>
                    <a:pt x="35" y="81"/>
                  </a:lnTo>
                  <a:lnTo>
                    <a:pt x="63" y="84"/>
                  </a:lnTo>
                  <a:lnTo>
                    <a:pt x="63" y="84"/>
                  </a:lnTo>
                  <a:lnTo>
                    <a:pt x="63" y="84"/>
                  </a:lnTo>
                  <a:lnTo>
                    <a:pt x="78" y="81"/>
                  </a:lnTo>
                  <a:lnTo>
                    <a:pt x="92" y="75"/>
                  </a:lnTo>
                  <a:lnTo>
                    <a:pt x="101" y="63"/>
                  </a:lnTo>
                  <a:lnTo>
                    <a:pt x="106" y="47"/>
                  </a:lnTo>
                  <a:lnTo>
                    <a:pt x="106" y="47"/>
                  </a:lnTo>
                  <a:lnTo>
                    <a:pt x="104" y="32"/>
                  </a:lnTo>
                  <a:lnTo>
                    <a:pt x="98" y="18"/>
                  </a:lnTo>
                  <a:lnTo>
                    <a:pt x="86" y="9"/>
                  </a:lnTo>
                  <a:lnTo>
                    <a:pt x="69" y="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9" name="Freeform 327"/>
            <p:cNvSpPr>
              <a:spLocks noChangeArrowheads="1"/>
            </p:cNvSpPr>
            <p:nvPr/>
          </p:nvSpPr>
          <p:spPr bwMode="auto">
            <a:xfrm>
              <a:off x="7581900" y="4610100"/>
              <a:ext cx="38100" cy="28575"/>
            </a:xfrm>
            <a:custGeom>
              <a:avLst/>
              <a:gdLst>
                <a:gd name="T0" fmla="*/ 72 w 108"/>
                <a:gd name="T1" fmla="*/ 3 h 81"/>
                <a:gd name="T2" fmla="*/ 72 w 108"/>
                <a:gd name="T3" fmla="*/ 3 h 81"/>
                <a:gd name="T4" fmla="*/ 46 w 108"/>
                <a:gd name="T5" fmla="*/ 0 h 81"/>
                <a:gd name="T6" fmla="*/ 46 w 108"/>
                <a:gd name="T7" fmla="*/ 0 h 81"/>
                <a:gd name="T8" fmla="*/ 46 w 108"/>
                <a:gd name="T9" fmla="*/ 0 h 81"/>
                <a:gd name="T10" fmla="*/ 32 w 108"/>
                <a:gd name="T11" fmla="*/ 0 h 81"/>
                <a:gd name="T12" fmla="*/ 18 w 108"/>
                <a:gd name="T13" fmla="*/ 6 h 81"/>
                <a:gd name="T14" fmla="*/ 6 w 108"/>
                <a:gd name="T15" fmla="*/ 17 h 81"/>
                <a:gd name="T16" fmla="*/ 0 w 108"/>
                <a:gd name="T17" fmla="*/ 31 h 81"/>
                <a:gd name="T18" fmla="*/ 0 w 108"/>
                <a:gd name="T19" fmla="*/ 31 h 81"/>
                <a:gd name="T20" fmla="*/ 3 w 108"/>
                <a:gd name="T21" fmla="*/ 45 h 81"/>
                <a:gd name="T22" fmla="*/ 9 w 108"/>
                <a:gd name="T23" fmla="*/ 60 h 81"/>
                <a:gd name="T24" fmla="*/ 18 w 108"/>
                <a:gd name="T25" fmla="*/ 71 h 81"/>
                <a:gd name="T26" fmla="*/ 35 w 108"/>
                <a:gd name="T27" fmla="*/ 77 h 81"/>
                <a:gd name="T28" fmla="*/ 60 w 108"/>
                <a:gd name="T29" fmla="*/ 80 h 81"/>
                <a:gd name="T30" fmla="*/ 60 w 108"/>
                <a:gd name="T31" fmla="*/ 80 h 81"/>
                <a:gd name="T32" fmla="*/ 60 w 108"/>
                <a:gd name="T33" fmla="*/ 80 h 81"/>
                <a:gd name="T34" fmla="*/ 75 w 108"/>
                <a:gd name="T35" fmla="*/ 80 h 81"/>
                <a:gd name="T36" fmla="*/ 89 w 108"/>
                <a:gd name="T37" fmla="*/ 74 h 81"/>
                <a:gd name="T38" fmla="*/ 101 w 108"/>
                <a:gd name="T39" fmla="*/ 63 h 81"/>
                <a:gd name="T40" fmla="*/ 107 w 108"/>
                <a:gd name="T41" fmla="*/ 48 h 81"/>
                <a:gd name="T42" fmla="*/ 107 w 108"/>
                <a:gd name="T43" fmla="*/ 48 h 81"/>
                <a:gd name="T44" fmla="*/ 104 w 108"/>
                <a:gd name="T45" fmla="*/ 31 h 81"/>
                <a:gd name="T46" fmla="*/ 98 w 108"/>
                <a:gd name="T47" fmla="*/ 20 h 81"/>
                <a:gd name="T48" fmla="*/ 86 w 108"/>
                <a:gd name="T49" fmla="*/ 8 h 81"/>
                <a:gd name="T50" fmla="*/ 72 w 108"/>
                <a:gd name="T5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81">
                  <a:moveTo>
                    <a:pt x="72" y="3"/>
                  </a:moveTo>
                  <a:lnTo>
                    <a:pt x="72" y="3"/>
                  </a:lnTo>
                  <a:lnTo>
                    <a:pt x="46" y="0"/>
                  </a:lnTo>
                  <a:lnTo>
                    <a:pt x="46" y="0"/>
                  </a:lnTo>
                  <a:lnTo>
                    <a:pt x="46" y="0"/>
                  </a:lnTo>
                  <a:lnTo>
                    <a:pt x="32" y="0"/>
                  </a:lnTo>
                  <a:lnTo>
                    <a:pt x="18" y="6"/>
                  </a:lnTo>
                  <a:lnTo>
                    <a:pt x="6" y="17"/>
                  </a:lnTo>
                  <a:lnTo>
                    <a:pt x="0" y="31"/>
                  </a:lnTo>
                  <a:lnTo>
                    <a:pt x="0" y="31"/>
                  </a:lnTo>
                  <a:lnTo>
                    <a:pt x="3" y="45"/>
                  </a:lnTo>
                  <a:lnTo>
                    <a:pt x="9" y="60"/>
                  </a:lnTo>
                  <a:lnTo>
                    <a:pt x="18" y="71"/>
                  </a:lnTo>
                  <a:lnTo>
                    <a:pt x="35" y="77"/>
                  </a:lnTo>
                  <a:lnTo>
                    <a:pt x="60" y="80"/>
                  </a:lnTo>
                  <a:lnTo>
                    <a:pt x="60" y="80"/>
                  </a:lnTo>
                  <a:lnTo>
                    <a:pt x="60" y="80"/>
                  </a:lnTo>
                  <a:lnTo>
                    <a:pt x="75" y="80"/>
                  </a:lnTo>
                  <a:lnTo>
                    <a:pt x="89" y="74"/>
                  </a:lnTo>
                  <a:lnTo>
                    <a:pt x="101" y="63"/>
                  </a:lnTo>
                  <a:lnTo>
                    <a:pt x="107" y="48"/>
                  </a:lnTo>
                  <a:lnTo>
                    <a:pt x="107" y="48"/>
                  </a:lnTo>
                  <a:lnTo>
                    <a:pt x="104" y="31"/>
                  </a:lnTo>
                  <a:lnTo>
                    <a:pt x="98" y="20"/>
                  </a:lnTo>
                  <a:lnTo>
                    <a:pt x="86" y="8"/>
                  </a:lnTo>
                  <a:lnTo>
                    <a:pt x="72" y="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0" name="Freeform 328"/>
            <p:cNvSpPr>
              <a:spLocks noChangeArrowheads="1"/>
            </p:cNvSpPr>
            <p:nvPr/>
          </p:nvSpPr>
          <p:spPr bwMode="auto">
            <a:xfrm>
              <a:off x="7515225" y="4597400"/>
              <a:ext cx="36513" cy="30163"/>
            </a:xfrm>
            <a:custGeom>
              <a:avLst/>
              <a:gdLst>
                <a:gd name="T0" fmla="*/ 72 w 102"/>
                <a:gd name="T1" fmla="*/ 6 h 82"/>
                <a:gd name="T2" fmla="*/ 72 w 102"/>
                <a:gd name="T3" fmla="*/ 6 h 82"/>
                <a:gd name="T4" fmla="*/ 46 w 102"/>
                <a:gd name="T5" fmla="*/ 0 h 82"/>
                <a:gd name="T6" fmla="*/ 43 w 102"/>
                <a:gd name="T7" fmla="*/ 0 h 82"/>
                <a:gd name="T8" fmla="*/ 43 w 102"/>
                <a:gd name="T9" fmla="*/ 0 h 82"/>
                <a:gd name="T10" fmla="*/ 29 w 102"/>
                <a:gd name="T11" fmla="*/ 0 h 82"/>
                <a:gd name="T12" fmla="*/ 18 w 102"/>
                <a:gd name="T13" fmla="*/ 6 h 82"/>
                <a:gd name="T14" fmla="*/ 6 w 102"/>
                <a:gd name="T15" fmla="*/ 15 h 82"/>
                <a:gd name="T16" fmla="*/ 0 w 102"/>
                <a:gd name="T17" fmla="*/ 29 h 82"/>
                <a:gd name="T18" fmla="*/ 0 w 102"/>
                <a:gd name="T19" fmla="*/ 29 h 82"/>
                <a:gd name="T20" fmla="*/ 0 w 102"/>
                <a:gd name="T21" fmla="*/ 44 h 82"/>
                <a:gd name="T22" fmla="*/ 3 w 102"/>
                <a:gd name="T23" fmla="*/ 58 h 82"/>
                <a:gd name="T24" fmla="*/ 15 w 102"/>
                <a:gd name="T25" fmla="*/ 66 h 82"/>
                <a:gd name="T26" fmla="*/ 26 w 102"/>
                <a:gd name="T27" fmla="*/ 75 h 82"/>
                <a:gd name="T28" fmla="*/ 55 w 102"/>
                <a:gd name="T29" fmla="*/ 81 h 82"/>
                <a:gd name="T30" fmla="*/ 55 w 102"/>
                <a:gd name="T31" fmla="*/ 81 h 82"/>
                <a:gd name="T32" fmla="*/ 55 w 102"/>
                <a:gd name="T33" fmla="*/ 81 h 82"/>
                <a:gd name="T34" fmla="*/ 69 w 102"/>
                <a:gd name="T35" fmla="*/ 81 h 82"/>
                <a:gd name="T36" fmla="*/ 83 w 102"/>
                <a:gd name="T37" fmla="*/ 75 h 82"/>
                <a:gd name="T38" fmla="*/ 95 w 102"/>
                <a:gd name="T39" fmla="*/ 66 h 82"/>
                <a:gd name="T40" fmla="*/ 101 w 102"/>
                <a:gd name="T41" fmla="*/ 52 h 82"/>
                <a:gd name="T42" fmla="*/ 101 w 102"/>
                <a:gd name="T43" fmla="*/ 52 h 82"/>
                <a:gd name="T44" fmla="*/ 101 w 102"/>
                <a:gd name="T45" fmla="*/ 38 h 82"/>
                <a:gd name="T46" fmla="*/ 95 w 102"/>
                <a:gd name="T47" fmla="*/ 23 h 82"/>
                <a:gd name="T48" fmla="*/ 86 w 102"/>
                <a:gd name="T49" fmla="*/ 12 h 82"/>
                <a:gd name="T50" fmla="*/ 72 w 102"/>
                <a:gd name="T5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82">
                  <a:moveTo>
                    <a:pt x="72" y="6"/>
                  </a:moveTo>
                  <a:lnTo>
                    <a:pt x="72" y="6"/>
                  </a:lnTo>
                  <a:lnTo>
                    <a:pt x="46" y="0"/>
                  </a:lnTo>
                  <a:lnTo>
                    <a:pt x="43" y="0"/>
                  </a:lnTo>
                  <a:lnTo>
                    <a:pt x="43" y="0"/>
                  </a:lnTo>
                  <a:lnTo>
                    <a:pt x="29" y="0"/>
                  </a:lnTo>
                  <a:lnTo>
                    <a:pt x="18" y="6"/>
                  </a:lnTo>
                  <a:lnTo>
                    <a:pt x="6" y="15"/>
                  </a:lnTo>
                  <a:lnTo>
                    <a:pt x="0" y="29"/>
                  </a:lnTo>
                  <a:lnTo>
                    <a:pt x="0" y="29"/>
                  </a:lnTo>
                  <a:lnTo>
                    <a:pt x="0" y="44"/>
                  </a:lnTo>
                  <a:lnTo>
                    <a:pt x="3" y="58"/>
                  </a:lnTo>
                  <a:lnTo>
                    <a:pt x="15" y="66"/>
                  </a:lnTo>
                  <a:lnTo>
                    <a:pt x="26" y="75"/>
                  </a:lnTo>
                  <a:lnTo>
                    <a:pt x="55" y="81"/>
                  </a:lnTo>
                  <a:lnTo>
                    <a:pt x="55" y="81"/>
                  </a:lnTo>
                  <a:lnTo>
                    <a:pt x="55" y="81"/>
                  </a:lnTo>
                  <a:lnTo>
                    <a:pt x="69" y="81"/>
                  </a:lnTo>
                  <a:lnTo>
                    <a:pt x="83" y="75"/>
                  </a:lnTo>
                  <a:lnTo>
                    <a:pt x="95" y="66"/>
                  </a:lnTo>
                  <a:lnTo>
                    <a:pt x="101" y="52"/>
                  </a:lnTo>
                  <a:lnTo>
                    <a:pt x="101" y="52"/>
                  </a:lnTo>
                  <a:lnTo>
                    <a:pt x="101" y="38"/>
                  </a:lnTo>
                  <a:lnTo>
                    <a:pt x="95" y="23"/>
                  </a:lnTo>
                  <a:lnTo>
                    <a:pt x="86" y="12"/>
                  </a:lnTo>
                  <a:lnTo>
                    <a:pt x="72"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1" name="Freeform 329"/>
            <p:cNvSpPr>
              <a:spLocks noChangeArrowheads="1"/>
            </p:cNvSpPr>
            <p:nvPr/>
          </p:nvSpPr>
          <p:spPr bwMode="auto">
            <a:xfrm>
              <a:off x="7448550" y="4576763"/>
              <a:ext cx="34925" cy="30162"/>
            </a:xfrm>
            <a:custGeom>
              <a:avLst/>
              <a:gdLst>
                <a:gd name="T0" fmla="*/ 75 w 98"/>
                <a:gd name="T1" fmla="*/ 12 h 84"/>
                <a:gd name="T2" fmla="*/ 75 w 98"/>
                <a:gd name="T3" fmla="*/ 12 h 84"/>
                <a:gd name="T4" fmla="*/ 49 w 98"/>
                <a:gd name="T5" fmla="*/ 3 h 84"/>
                <a:gd name="T6" fmla="*/ 49 w 98"/>
                <a:gd name="T7" fmla="*/ 3 h 84"/>
                <a:gd name="T8" fmla="*/ 49 w 98"/>
                <a:gd name="T9" fmla="*/ 3 h 84"/>
                <a:gd name="T10" fmla="*/ 34 w 98"/>
                <a:gd name="T11" fmla="*/ 0 h 84"/>
                <a:gd name="T12" fmla="*/ 20 w 98"/>
                <a:gd name="T13" fmla="*/ 6 h 84"/>
                <a:gd name="T14" fmla="*/ 9 w 98"/>
                <a:gd name="T15" fmla="*/ 14 h 84"/>
                <a:gd name="T16" fmla="*/ 3 w 98"/>
                <a:gd name="T17" fmla="*/ 26 h 84"/>
                <a:gd name="T18" fmla="*/ 3 w 98"/>
                <a:gd name="T19" fmla="*/ 26 h 84"/>
                <a:gd name="T20" fmla="*/ 0 w 98"/>
                <a:gd name="T21" fmla="*/ 40 h 84"/>
                <a:gd name="T22" fmla="*/ 3 w 98"/>
                <a:gd name="T23" fmla="*/ 54 h 84"/>
                <a:gd name="T24" fmla="*/ 12 w 98"/>
                <a:gd name="T25" fmla="*/ 63 h 84"/>
                <a:gd name="T26" fmla="*/ 26 w 98"/>
                <a:gd name="T27" fmla="*/ 72 h 84"/>
                <a:gd name="T28" fmla="*/ 49 w 98"/>
                <a:gd name="T29" fmla="*/ 80 h 84"/>
                <a:gd name="T30" fmla="*/ 52 w 98"/>
                <a:gd name="T31" fmla="*/ 80 h 84"/>
                <a:gd name="T32" fmla="*/ 52 w 98"/>
                <a:gd name="T33" fmla="*/ 80 h 84"/>
                <a:gd name="T34" fmla="*/ 66 w 98"/>
                <a:gd name="T35" fmla="*/ 83 h 84"/>
                <a:gd name="T36" fmla="*/ 78 w 98"/>
                <a:gd name="T37" fmla="*/ 77 h 84"/>
                <a:gd name="T38" fmla="*/ 89 w 98"/>
                <a:gd name="T39" fmla="*/ 69 h 84"/>
                <a:gd name="T40" fmla="*/ 97 w 98"/>
                <a:gd name="T41" fmla="*/ 57 h 84"/>
                <a:gd name="T42" fmla="*/ 97 w 98"/>
                <a:gd name="T43" fmla="*/ 57 h 84"/>
                <a:gd name="T44" fmla="*/ 97 w 98"/>
                <a:gd name="T45" fmla="*/ 43 h 84"/>
                <a:gd name="T46" fmla="*/ 95 w 98"/>
                <a:gd name="T47" fmla="*/ 29 h 84"/>
                <a:gd name="T48" fmla="*/ 86 w 98"/>
                <a:gd name="T49" fmla="*/ 17 h 84"/>
                <a:gd name="T50" fmla="*/ 75 w 98"/>
                <a:gd name="T51"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84">
                  <a:moveTo>
                    <a:pt x="75" y="12"/>
                  </a:moveTo>
                  <a:lnTo>
                    <a:pt x="75" y="12"/>
                  </a:lnTo>
                  <a:lnTo>
                    <a:pt x="49" y="3"/>
                  </a:lnTo>
                  <a:lnTo>
                    <a:pt x="49" y="3"/>
                  </a:lnTo>
                  <a:lnTo>
                    <a:pt x="49" y="3"/>
                  </a:lnTo>
                  <a:lnTo>
                    <a:pt x="34" y="0"/>
                  </a:lnTo>
                  <a:lnTo>
                    <a:pt x="20" y="6"/>
                  </a:lnTo>
                  <a:lnTo>
                    <a:pt x="9" y="14"/>
                  </a:lnTo>
                  <a:lnTo>
                    <a:pt x="3" y="26"/>
                  </a:lnTo>
                  <a:lnTo>
                    <a:pt x="3" y="26"/>
                  </a:lnTo>
                  <a:lnTo>
                    <a:pt x="0" y="40"/>
                  </a:lnTo>
                  <a:lnTo>
                    <a:pt x="3" y="54"/>
                  </a:lnTo>
                  <a:lnTo>
                    <a:pt x="12" y="63"/>
                  </a:lnTo>
                  <a:lnTo>
                    <a:pt x="26" y="72"/>
                  </a:lnTo>
                  <a:lnTo>
                    <a:pt x="49" y="80"/>
                  </a:lnTo>
                  <a:lnTo>
                    <a:pt x="52" y="80"/>
                  </a:lnTo>
                  <a:lnTo>
                    <a:pt x="52" y="80"/>
                  </a:lnTo>
                  <a:lnTo>
                    <a:pt x="66" y="83"/>
                  </a:lnTo>
                  <a:lnTo>
                    <a:pt x="78" y="77"/>
                  </a:lnTo>
                  <a:lnTo>
                    <a:pt x="89" y="69"/>
                  </a:lnTo>
                  <a:lnTo>
                    <a:pt x="97" y="57"/>
                  </a:lnTo>
                  <a:lnTo>
                    <a:pt x="97" y="57"/>
                  </a:lnTo>
                  <a:lnTo>
                    <a:pt x="97" y="43"/>
                  </a:lnTo>
                  <a:lnTo>
                    <a:pt x="95" y="29"/>
                  </a:lnTo>
                  <a:lnTo>
                    <a:pt x="86" y="17"/>
                  </a:lnTo>
                  <a:lnTo>
                    <a:pt x="75" y="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2" name="Freeform 330"/>
            <p:cNvSpPr>
              <a:spLocks noChangeArrowheads="1"/>
            </p:cNvSpPr>
            <p:nvPr/>
          </p:nvSpPr>
          <p:spPr bwMode="auto">
            <a:xfrm>
              <a:off x="8177213" y="3808413"/>
              <a:ext cx="131762" cy="771525"/>
            </a:xfrm>
            <a:custGeom>
              <a:avLst/>
              <a:gdLst>
                <a:gd name="T0" fmla="*/ 361 w 368"/>
                <a:gd name="T1" fmla="*/ 320 h 2143"/>
                <a:gd name="T2" fmla="*/ 355 w 368"/>
                <a:gd name="T3" fmla="*/ 289 h 2143"/>
                <a:gd name="T4" fmla="*/ 347 w 368"/>
                <a:gd name="T5" fmla="*/ 254 h 2143"/>
                <a:gd name="T6" fmla="*/ 344 w 368"/>
                <a:gd name="T7" fmla="*/ 249 h 2143"/>
                <a:gd name="T8" fmla="*/ 295 w 368"/>
                <a:gd name="T9" fmla="*/ 174 h 2143"/>
                <a:gd name="T10" fmla="*/ 238 w 368"/>
                <a:gd name="T11" fmla="*/ 120 h 2143"/>
                <a:gd name="T12" fmla="*/ 209 w 368"/>
                <a:gd name="T13" fmla="*/ 94 h 2143"/>
                <a:gd name="T14" fmla="*/ 189 w 368"/>
                <a:gd name="T15" fmla="*/ 88 h 2143"/>
                <a:gd name="T16" fmla="*/ 155 w 368"/>
                <a:gd name="T17" fmla="*/ 79 h 2143"/>
                <a:gd name="T18" fmla="*/ 69 w 368"/>
                <a:gd name="T19" fmla="*/ 45 h 2143"/>
                <a:gd name="T20" fmla="*/ 57 w 368"/>
                <a:gd name="T21" fmla="*/ 15 h 2143"/>
                <a:gd name="T22" fmla="*/ 23 w 368"/>
                <a:gd name="T23" fmla="*/ 0 h 2143"/>
                <a:gd name="T24" fmla="*/ 0 w 368"/>
                <a:gd name="T25" fmla="*/ 15 h 2143"/>
                <a:gd name="T26" fmla="*/ 14 w 368"/>
                <a:gd name="T27" fmla="*/ 45 h 2143"/>
                <a:gd name="T28" fmla="*/ 37 w 368"/>
                <a:gd name="T29" fmla="*/ 56 h 2143"/>
                <a:gd name="T30" fmla="*/ 63 w 368"/>
                <a:gd name="T31" fmla="*/ 54 h 2143"/>
                <a:gd name="T32" fmla="*/ 115 w 368"/>
                <a:gd name="T33" fmla="*/ 79 h 2143"/>
                <a:gd name="T34" fmla="*/ 166 w 368"/>
                <a:gd name="T35" fmla="*/ 117 h 2143"/>
                <a:gd name="T36" fmla="*/ 186 w 368"/>
                <a:gd name="T37" fmla="*/ 145 h 2143"/>
                <a:gd name="T38" fmla="*/ 198 w 368"/>
                <a:gd name="T39" fmla="*/ 154 h 2143"/>
                <a:gd name="T40" fmla="*/ 243 w 368"/>
                <a:gd name="T41" fmla="*/ 191 h 2143"/>
                <a:gd name="T42" fmla="*/ 287 w 368"/>
                <a:gd name="T43" fmla="*/ 266 h 2143"/>
                <a:gd name="T44" fmla="*/ 292 w 368"/>
                <a:gd name="T45" fmla="*/ 280 h 2143"/>
                <a:gd name="T46" fmla="*/ 295 w 368"/>
                <a:gd name="T47" fmla="*/ 297 h 2143"/>
                <a:gd name="T48" fmla="*/ 292 w 368"/>
                <a:gd name="T49" fmla="*/ 412 h 2143"/>
                <a:gd name="T50" fmla="*/ 261 w 368"/>
                <a:gd name="T51" fmla="*/ 412 h 2143"/>
                <a:gd name="T52" fmla="*/ 243 w 368"/>
                <a:gd name="T53" fmla="*/ 429 h 2143"/>
                <a:gd name="T54" fmla="*/ 232 w 368"/>
                <a:gd name="T55" fmla="*/ 438 h 2143"/>
                <a:gd name="T56" fmla="*/ 226 w 368"/>
                <a:gd name="T57" fmla="*/ 472 h 2143"/>
                <a:gd name="T58" fmla="*/ 258 w 368"/>
                <a:gd name="T59" fmla="*/ 492 h 2143"/>
                <a:gd name="T60" fmla="*/ 289 w 368"/>
                <a:gd name="T61" fmla="*/ 472 h 2143"/>
                <a:gd name="T62" fmla="*/ 287 w 368"/>
                <a:gd name="T63" fmla="*/ 793 h 2143"/>
                <a:gd name="T64" fmla="*/ 298 w 368"/>
                <a:gd name="T65" fmla="*/ 1684 h 2143"/>
                <a:gd name="T66" fmla="*/ 304 w 368"/>
                <a:gd name="T67" fmla="*/ 1884 h 2143"/>
                <a:gd name="T68" fmla="*/ 284 w 368"/>
                <a:gd name="T69" fmla="*/ 1947 h 2143"/>
                <a:gd name="T70" fmla="*/ 258 w 368"/>
                <a:gd name="T71" fmla="*/ 1950 h 2143"/>
                <a:gd name="T72" fmla="*/ 243 w 368"/>
                <a:gd name="T73" fmla="*/ 1967 h 2143"/>
                <a:gd name="T74" fmla="*/ 232 w 368"/>
                <a:gd name="T75" fmla="*/ 1976 h 2143"/>
                <a:gd name="T76" fmla="*/ 226 w 368"/>
                <a:gd name="T77" fmla="*/ 2007 h 2143"/>
                <a:gd name="T78" fmla="*/ 175 w 368"/>
                <a:gd name="T79" fmla="*/ 2061 h 2143"/>
                <a:gd name="T80" fmla="*/ 143 w 368"/>
                <a:gd name="T81" fmla="*/ 2067 h 2143"/>
                <a:gd name="T82" fmla="*/ 106 w 368"/>
                <a:gd name="T83" fmla="*/ 2064 h 2143"/>
                <a:gd name="T84" fmla="*/ 83 w 368"/>
                <a:gd name="T85" fmla="*/ 2076 h 2143"/>
                <a:gd name="T86" fmla="*/ 63 w 368"/>
                <a:gd name="T87" fmla="*/ 2110 h 2143"/>
                <a:gd name="T88" fmla="*/ 72 w 368"/>
                <a:gd name="T89" fmla="*/ 2130 h 2143"/>
                <a:gd name="T90" fmla="*/ 75 w 368"/>
                <a:gd name="T91" fmla="*/ 2133 h 2143"/>
                <a:gd name="T92" fmla="*/ 115 w 368"/>
                <a:gd name="T93" fmla="*/ 2139 h 2143"/>
                <a:gd name="T94" fmla="*/ 146 w 368"/>
                <a:gd name="T95" fmla="*/ 2119 h 2143"/>
                <a:gd name="T96" fmla="*/ 158 w 368"/>
                <a:gd name="T97" fmla="*/ 2096 h 2143"/>
                <a:gd name="T98" fmla="*/ 255 w 368"/>
                <a:gd name="T99" fmla="*/ 2030 h 2143"/>
                <a:gd name="T100" fmla="*/ 281 w 368"/>
                <a:gd name="T101" fmla="*/ 2022 h 2143"/>
                <a:gd name="T102" fmla="*/ 301 w 368"/>
                <a:gd name="T103" fmla="*/ 1998 h 2143"/>
                <a:gd name="T104" fmla="*/ 327 w 368"/>
                <a:gd name="T105" fmla="*/ 1944 h 2143"/>
                <a:gd name="T106" fmla="*/ 347 w 368"/>
                <a:gd name="T107" fmla="*/ 1890 h 2143"/>
                <a:gd name="T108" fmla="*/ 355 w 368"/>
                <a:gd name="T109" fmla="*/ 1684 h 2143"/>
                <a:gd name="T110" fmla="*/ 367 w 368"/>
                <a:gd name="T111" fmla="*/ 793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8" h="2143">
                  <a:moveTo>
                    <a:pt x="364" y="498"/>
                  </a:moveTo>
                  <a:lnTo>
                    <a:pt x="361" y="349"/>
                  </a:lnTo>
                  <a:lnTo>
                    <a:pt x="361" y="331"/>
                  </a:lnTo>
                  <a:lnTo>
                    <a:pt x="361" y="320"/>
                  </a:lnTo>
                  <a:lnTo>
                    <a:pt x="361" y="317"/>
                  </a:lnTo>
                  <a:lnTo>
                    <a:pt x="358" y="312"/>
                  </a:lnTo>
                  <a:lnTo>
                    <a:pt x="358" y="312"/>
                  </a:lnTo>
                  <a:lnTo>
                    <a:pt x="355" y="289"/>
                  </a:lnTo>
                  <a:lnTo>
                    <a:pt x="355" y="289"/>
                  </a:lnTo>
                  <a:lnTo>
                    <a:pt x="352" y="268"/>
                  </a:lnTo>
                  <a:lnTo>
                    <a:pt x="352" y="268"/>
                  </a:lnTo>
                  <a:lnTo>
                    <a:pt x="347" y="254"/>
                  </a:lnTo>
                  <a:lnTo>
                    <a:pt x="347" y="251"/>
                  </a:lnTo>
                  <a:lnTo>
                    <a:pt x="347" y="251"/>
                  </a:lnTo>
                  <a:lnTo>
                    <a:pt x="344" y="249"/>
                  </a:lnTo>
                  <a:lnTo>
                    <a:pt x="344" y="249"/>
                  </a:lnTo>
                  <a:lnTo>
                    <a:pt x="329" y="220"/>
                  </a:lnTo>
                  <a:lnTo>
                    <a:pt x="312" y="194"/>
                  </a:lnTo>
                  <a:lnTo>
                    <a:pt x="312" y="194"/>
                  </a:lnTo>
                  <a:lnTo>
                    <a:pt x="295" y="174"/>
                  </a:lnTo>
                  <a:lnTo>
                    <a:pt x="278" y="160"/>
                  </a:lnTo>
                  <a:lnTo>
                    <a:pt x="243" y="128"/>
                  </a:lnTo>
                  <a:lnTo>
                    <a:pt x="243" y="128"/>
                  </a:lnTo>
                  <a:lnTo>
                    <a:pt x="238" y="120"/>
                  </a:lnTo>
                  <a:lnTo>
                    <a:pt x="232" y="108"/>
                  </a:lnTo>
                  <a:lnTo>
                    <a:pt x="221" y="100"/>
                  </a:lnTo>
                  <a:lnTo>
                    <a:pt x="215" y="97"/>
                  </a:lnTo>
                  <a:lnTo>
                    <a:pt x="209" y="94"/>
                  </a:lnTo>
                  <a:lnTo>
                    <a:pt x="209" y="94"/>
                  </a:lnTo>
                  <a:lnTo>
                    <a:pt x="203" y="91"/>
                  </a:lnTo>
                  <a:lnTo>
                    <a:pt x="195" y="88"/>
                  </a:lnTo>
                  <a:lnTo>
                    <a:pt x="189" y="88"/>
                  </a:lnTo>
                  <a:lnTo>
                    <a:pt x="180" y="91"/>
                  </a:lnTo>
                  <a:lnTo>
                    <a:pt x="180" y="91"/>
                  </a:lnTo>
                  <a:lnTo>
                    <a:pt x="155" y="79"/>
                  </a:lnTo>
                  <a:lnTo>
                    <a:pt x="155" y="79"/>
                  </a:lnTo>
                  <a:lnTo>
                    <a:pt x="120" y="62"/>
                  </a:lnTo>
                  <a:lnTo>
                    <a:pt x="120" y="62"/>
                  </a:lnTo>
                  <a:lnTo>
                    <a:pt x="69" y="45"/>
                  </a:lnTo>
                  <a:lnTo>
                    <a:pt x="69" y="45"/>
                  </a:lnTo>
                  <a:lnTo>
                    <a:pt x="72" y="34"/>
                  </a:lnTo>
                  <a:lnTo>
                    <a:pt x="69" y="25"/>
                  </a:lnTo>
                  <a:lnTo>
                    <a:pt x="66" y="19"/>
                  </a:lnTo>
                  <a:lnTo>
                    <a:pt x="57" y="15"/>
                  </a:lnTo>
                  <a:lnTo>
                    <a:pt x="43" y="9"/>
                  </a:lnTo>
                  <a:lnTo>
                    <a:pt x="32" y="3"/>
                  </a:lnTo>
                  <a:lnTo>
                    <a:pt x="32" y="3"/>
                  </a:lnTo>
                  <a:lnTo>
                    <a:pt x="23" y="0"/>
                  </a:lnTo>
                  <a:lnTo>
                    <a:pt x="14" y="3"/>
                  </a:lnTo>
                  <a:lnTo>
                    <a:pt x="6" y="9"/>
                  </a:lnTo>
                  <a:lnTo>
                    <a:pt x="0" y="15"/>
                  </a:lnTo>
                  <a:lnTo>
                    <a:pt x="0" y="15"/>
                  </a:lnTo>
                  <a:lnTo>
                    <a:pt x="0" y="25"/>
                  </a:lnTo>
                  <a:lnTo>
                    <a:pt x="0" y="34"/>
                  </a:lnTo>
                  <a:lnTo>
                    <a:pt x="6" y="42"/>
                  </a:lnTo>
                  <a:lnTo>
                    <a:pt x="14" y="45"/>
                  </a:lnTo>
                  <a:lnTo>
                    <a:pt x="26" y="51"/>
                  </a:lnTo>
                  <a:lnTo>
                    <a:pt x="37" y="56"/>
                  </a:lnTo>
                  <a:lnTo>
                    <a:pt x="37" y="56"/>
                  </a:lnTo>
                  <a:lnTo>
                    <a:pt x="37" y="56"/>
                  </a:lnTo>
                  <a:lnTo>
                    <a:pt x="37" y="56"/>
                  </a:lnTo>
                  <a:lnTo>
                    <a:pt x="46" y="59"/>
                  </a:lnTo>
                  <a:lnTo>
                    <a:pt x="54" y="59"/>
                  </a:lnTo>
                  <a:lnTo>
                    <a:pt x="63" y="54"/>
                  </a:lnTo>
                  <a:lnTo>
                    <a:pt x="69" y="48"/>
                  </a:lnTo>
                  <a:lnTo>
                    <a:pt x="69" y="48"/>
                  </a:lnTo>
                  <a:lnTo>
                    <a:pt x="115" y="79"/>
                  </a:lnTo>
                  <a:lnTo>
                    <a:pt x="115" y="79"/>
                  </a:lnTo>
                  <a:lnTo>
                    <a:pt x="143" y="100"/>
                  </a:lnTo>
                  <a:lnTo>
                    <a:pt x="143" y="100"/>
                  </a:lnTo>
                  <a:lnTo>
                    <a:pt x="166" y="117"/>
                  </a:lnTo>
                  <a:lnTo>
                    <a:pt x="166" y="117"/>
                  </a:lnTo>
                  <a:lnTo>
                    <a:pt x="169" y="128"/>
                  </a:lnTo>
                  <a:lnTo>
                    <a:pt x="177" y="137"/>
                  </a:lnTo>
                  <a:lnTo>
                    <a:pt x="177" y="137"/>
                  </a:lnTo>
                  <a:lnTo>
                    <a:pt x="186" y="145"/>
                  </a:lnTo>
                  <a:lnTo>
                    <a:pt x="198" y="154"/>
                  </a:lnTo>
                  <a:lnTo>
                    <a:pt x="198" y="154"/>
                  </a:lnTo>
                  <a:lnTo>
                    <a:pt x="198" y="154"/>
                  </a:lnTo>
                  <a:lnTo>
                    <a:pt x="198" y="154"/>
                  </a:lnTo>
                  <a:lnTo>
                    <a:pt x="206" y="157"/>
                  </a:lnTo>
                  <a:lnTo>
                    <a:pt x="215" y="160"/>
                  </a:lnTo>
                  <a:lnTo>
                    <a:pt x="215" y="160"/>
                  </a:lnTo>
                  <a:lnTo>
                    <a:pt x="243" y="191"/>
                  </a:lnTo>
                  <a:lnTo>
                    <a:pt x="266" y="226"/>
                  </a:lnTo>
                  <a:lnTo>
                    <a:pt x="266" y="226"/>
                  </a:lnTo>
                  <a:lnTo>
                    <a:pt x="278" y="246"/>
                  </a:lnTo>
                  <a:lnTo>
                    <a:pt x="287" y="266"/>
                  </a:lnTo>
                  <a:lnTo>
                    <a:pt x="287" y="266"/>
                  </a:lnTo>
                  <a:lnTo>
                    <a:pt x="289" y="268"/>
                  </a:lnTo>
                  <a:lnTo>
                    <a:pt x="289" y="277"/>
                  </a:lnTo>
                  <a:lnTo>
                    <a:pt x="292" y="280"/>
                  </a:lnTo>
                  <a:lnTo>
                    <a:pt x="292" y="280"/>
                  </a:lnTo>
                  <a:lnTo>
                    <a:pt x="292" y="283"/>
                  </a:lnTo>
                  <a:lnTo>
                    <a:pt x="292" y="283"/>
                  </a:lnTo>
                  <a:lnTo>
                    <a:pt x="295" y="297"/>
                  </a:lnTo>
                  <a:lnTo>
                    <a:pt x="295" y="297"/>
                  </a:lnTo>
                  <a:lnTo>
                    <a:pt x="295" y="312"/>
                  </a:lnTo>
                  <a:lnTo>
                    <a:pt x="292" y="349"/>
                  </a:lnTo>
                  <a:lnTo>
                    <a:pt x="292" y="412"/>
                  </a:lnTo>
                  <a:lnTo>
                    <a:pt x="292" y="412"/>
                  </a:lnTo>
                  <a:lnTo>
                    <a:pt x="281" y="409"/>
                  </a:lnTo>
                  <a:lnTo>
                    <a:pt x="269" y="409"/>
                  </a:lnTo>
                  <a:lnTo>
                    <a:pt x="261" y="412"/>
                  </a:lnTo>
                  <a:lnTo>
                    <a:pt x="249" y="418"/>
                  </a:lnTo>
                  <a:lnTo>
                    <a:pt x="249" y="418"/>
                  </a:lnTo>
                  <a:lnTo>
                    <a:pt x="246" y="423"/>
                  </a:lnTo>
                  <a:lnTo>
                    <a:pt x="243" y="429"/>
                  </a:lnTo>
                  <a:lnTo>
                    <a:pt x="243" y="429"/>
                  </a:lnTo>
                  <a:lnTo>
                    <a:pt x="235" y="438"/>
                  </a:lnTo>
                  <a:lnTo>
                    <a:pt x="235" y="438"/>
                  </a:lnTo>
                  <a:lnTo>
                    <a:pt x="232" y="438"/>
                  </a:lnTo>
                  <a:lnTo>
                    <a:pt x="232" y="438"/>
                  </a:lnTo>
                  <a:lnTo>
                    <a:pt x="226" y="449"/>
                  </a:lnTo>
                  <a:lnTo>
                    <a:pt x="224" y="460"/>
                  </a:lnTo>
                  <a:lnTo>
                    <a:pt x="226" y="472"/>
                  </a:lnTo>
                  <a:lnTo>
                    <a:pt x="235" y="483"/>
                  </a:lnTo>
                  <a:lnTo>
                    <a:pt x="235" y="483"/>
                  </a:lnTo>
                  <a:lnTo>
                    <a:pt x="246" y="492"/>
                  </a:lnTo>
                  <a:lnTo>
                    <a:pt x="258" y="492"/>
                  </a:lnTo>
                  <a:lnTo>
                    <a:pt x="269" y="489"/>
                  </a:lnTo>
                  <a:lnTo>
                    <a:pt x="281" y="483"/>
                  </a:lnTo>
                  <a:lnTo>
                    <a:pt x="281" y="483"/>
                  </a:lnTo>
                  <a:lnTo>
                    <a:pt x="289" y="472"/>
                  </a:lnTo>
                  <a:lnTo>
                    <a:pt x="292" y="472"/>
                  </a:lnTo>
                  <a:lnTo>
                    <a:pt x="289" y="498"/>
                  </a:lnTo>
                  <a:lnTo>
                    <a:pt x="289" y="498"/>
                  </a:lnTo>
                  <a:lnTo>
                    <a:pt x="287" y="793"/>
                  </a:lnTo>
                  <a:lnTo>
                    <a:pt x="287" y="1091"/>
                  </a:lnTo>
                  <a:lnTo>
                    <a:pt x="287" y="1091"/>
                  </a:lnTo>
                  <a:lnTo>
                    <a:pt x="289" y="1385"/>
                  </a:lnTo>
                  <a:lnTo>
                    <a:pt x="298" y="1684"/>
                  </a:lnTo>
                  <a:lnTo>
                    <a:pt x="304" y="1830"/>
                  </a:lnTo>
                  <a:lnTo>
                    <a:pt x="304" y="1867"/>
                  </a:lnTo>
                  <a:lnTo>
                    <a:pt x="304" y="1867"/>
                  </a:lnTo>
                  <a:lnTo>
                    <a:pt x="304" y="1884"/>
                  </a:lnTo>
                  <a:lnTo>
                    <a:pt x="301" y="1898"/>
                  </a:lnTo>
                  <a:lnTo>
                    <a:pt x="301" y="1898"/>
                  </a:lnTo>
                  <a:lnTo>
                    <a:pt x="295" y="1924"/>
                  </a:lnTo>
                  <a:lnTo>
                    <a:pt x="284" y="1947"/>
                  </a:lnTo>
                  <a:lnTo>
                    <a:pt x="284" y="1947"/>
                  </a:lnTo>
                  <a:lnTo>
                    <a:pt x="275" y="1947"/>
                  </a:lnTo>
                  <a:lnTo>
                    <a:pt x="266" y="1947"/>
                  </a:lnTo>
                  <a:lnTo>
                    <a:pt x="258" y="1950"/>
                  </a:lnTo>
                  <a:lnTo>
                    <a:pt x="249" y="1956"/>
                  </a:lnTo>
                  <a:lnTo>
                    <a:pt x="249" y="1956"/>
                  </a:lnTo>
                  <a:lnTo>
                    <a:pt x="246" y="1961"/>
                  </a:lnTo>
                  <a:lnTo>
                    <a:pt x="243" y="1967"/>
                  </a:lnTo>
                  <a:lnTo>
                    <a:pt x="243" y="1967"/>
                  </a:lnTo>
                  <a:lnTo>
                    <a:pt x="235" y="1976"/>
                  </a:lnTo>
                  <a:lnTo>
                    <a:pt x="235" y="1976"/>
                  </a:lnTo>
                  <a:lnTo>
                    <a:pt x="232" y="1976"/>
                  </a:lnTo>
                  <a:lnTo>
                    <a:pt x="232" y="1976"/>
                  </a:lnTo>
                  <a:lnTo>
                    <a:pt x="226" y="1984"/>
                  </a:lnTo>
                  <a:lnTo>
                    <a:pt x="224" y="1996"/>
                  </a:lnTo>
                  <a:lnTo>
                    <a:pt x="226" y="2007"/>
                  </a:lnTo>
                  <a:lnTo>
                    <a:pt x="229" y="2016"/>
                  </a:lnTo>
                  <a:lnTo>
                    <a:pt x="229" y="2016"/>
                  </a:lnTo>
                  <a:lnTo>
                    <a:pt x="203" y="2041"/>
                  </a:lnTo>
                  <a:lnTo>
                    <a:pt x="175" y="2061"/>
                  </a:lnTo>
                  <a:lnTo>
                    <a:pt x="175" y="2061"/>
                  </a:lnTo>
                  <a:lnTo>
                    <a:pt x="152" y="2079"/>
                  </a:lnTo>
                  <a:lnTo>
                    <a:pt x="152" y="2079"/>
                  </a:lnTo>
                  <a:lnTo>
                    <a:pt x="143" y="2067"/>
                  </a:lnTo>
                  <a:lnTo>
                    <a:pt x="132" y="2061"/>
                  </a:lnTo>
                  <a:lnTo>
                    <a:pt x="120" y="2061"/>
                  </a:lnTo>
                  <a:lnTo>
                    <a:pt x="106" y="2064"/>
                  </a:lnTo>
                  <a:lnTo>
                    <a:pt x="106" y="2064"/>
                  </a:lnTo>
                  <a:lnTo>
                    <a:pt x="95" y="2070"/>
                  </a:lnTo>
                  <a:lnTo>
                    <a:pt x="83" y="2076"/>
                  </a:lnTo>
                  <a:lnTo>
                    <a:pt x="83" y="2076"/>
                  </a:lnTo>
                  <a:lnTo>
                    <a:pt x="83" y="2076"/>
                  </a:lnTo>
                  <a:lnTo>
                    <a:pt x="83" y="2076"/>
                  </a:lnTo>
                  <a:lnTo>
                    <a:pt x="72" y="2085"/>
                  </a:lnTo>
                  <a:lnTo>
                    <a:pt x="66" y="2099"/>
                  </a:lnTo>
                  <a:lnTo>
                    <a:pt x="63" y="2110"/>
                  </a:lnTo>
                  <a:lnTo>
                    <a:pt x="69" y="2124"/>
                  </a:lnTo>
                  <a:lnTo>
                    <a:pt x="69" y="2124"/>
                  </a:lnTo>
                  <a:lnTo>
                    <a:pt x="72" y="2130"/>
                  </a:lnTo>
                  <a:lnTo>
                    <a:pt x="72" y="2130"/>
                  </a:lnTo>
                  <a:lnTo>
                    <a:pt x="52" y="2142"/>
                  </a:lnTo>
                  <a:lnTo>
                    <a:pt x="52" y="2142"/>
                  </a:lnTo>
                  <a:lnTo>
                    <a:pt x="75" y="2133"/>
                  </a:lnTo>
                  <a:lnTo>
                    <a:pt x="75" y="2133"/>
                  </a:lnTo>
                  <a:lnTo>
                    <a:pt x="83" y="2139"/>
                  </a:lnTo>
                  <a:lnTo>
                    <a:pt x="95" y="2142"/>
                  </a:lnTo>
                  <a:lnTo>
                    <a:pt x="103" y="2142"/>
                  </a:lnTo>
                  <a:lnTo>
                    <a:pt x="115" y="2139"/>
                  </a:lnTo>
                  <a:lnTo>
                    <a:pt x="126" y="2133"/>
                  </a:lnTo>
                  <a:lnTo>
                    <a:pt x="140" y="2124"/>
                  </a:lnTo>
                  <a:lnTo>
                    <a:pt x="140" y="2124"/>
                  </a:lnTo>
                  <a:lnTo>
                    <a:pt x="146" y="2119"/>
                  </a:lnTo>
                  <a:lnTo>
                    <a:pt x="152" y="2113"/>
                  </a:lnTo>
                  <a:lnTo>
                    <a:pt x="155" y="2105"/>
                  </a:lnTo>
                  <a:lnTo>
                    <a:pt x="158" y="2096"/>
                  </a:lnTo>
                  <a:lnTo>
                    <a:pt x="158" y="2096"/>
                  </a:lnTo>
                  <a:lnTo>
                    <a:pt x="186" y="2079"/>
                  </a:lnTo>
                  <a:lnTo>
                    <a:pt x="186" y="2079"/>
                  </a:lnTo>
                  <a:lnTo>
                    <a:pt x="221" y="2056"/>
                  </a:lnTo>
                  <a:lnTo>
                    <a:pt x="255" y="2030"/>
                  </a:lnTo>
                  <a:lnTo>
                    <a:pt x="255" y="2030"/>
                  </a:lnTo>
                  <a:lnTo>
                    <a:pt x="269" y="2030"/>
                  </a:lnTo>
                  <a:lnTo>
                    <a:pt x="281" y="2022"/>
                  </a:lnTo>
                  <a:lnTo>
                    <a:pt x="281" y="2022"/>
                  </a:lnTo>
                  <a:lnTo>
                    <a:pt x="289" y="2010"/>
                  </a:lnTo>
                  <a:lnTo>
                    <a:pt x="295" y="2004"/>
                  </a:lnTo>
                  <a:lnTo>
                    <a:pt x="301" y="1998"/>
                  </a:lnTo>
                  <a:lnTo>
                    <a:pt x="301" y="1998"/>
                  </a:lnTo>
                  <a:lnTo>
                    <a:pt x="306" y="1987"/>
                  </a:lnTo>
                  <a:lnTo>
                    <a:pt x="306" y="1976"/>
                  </a:lnTo>
                  <a:lnTo>
                    <a:pt x="306" y="1976"/>
                  </a:lnTo>
                  <a:lnTo>
                    <a:pt x="327" y="1944"/>
                  </a:lnTo>
                  <a:lnTo>
                    <a:pt x="335" y="1927"/>
                  </a:lnTo>
                  <a:lnTo>
                    <a:pt x="341" y="1910"/>
                  </a:lnTo>
                  <a:lnTo>
                    <a:pt x="341" y="1910"/>
                  </a:lnTo>
                  <a:lnTo>
                    <a:pt x="347" y="1890"/>
                  </a:lnTo>
                  <a:lnTo>
                    <a:pt x="350" y="1870"/>
                  </a:lnTo>
                  <a:lnTo>
                    <a:pt x="352" y="1830"/>
                  </a:lnTo>
                  <a:lnTo>
                    <a:pt x="355" y="1684"/>
                  </a:lnTo>
                  <a:lnTo>
                    <a:pt x="355" y="1684"/>
                  </a:lnTo>
                  <a:lnTo>
                    <a:pt x="364" y="1385"/>
                  </a:lnTo>
                  <a:lnTo>
                    <a:pt x="367" y="1091"/>
                  </a:lnTo>
                  <a:lnTo>
                    <a:pt x="367" y="1091"/>
                  </a:lnTo>
                  <a:lnTo>
                    <a:pt x="367" y="793"/>
                  </a:lnTo>
                  <a:lnTo>
                    <a:pt x="364" y="4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3" name="Freeform 331"/>
            <p:cNvSpPr>
              <a:spLocks noChangeArrowheads="1"/>
            </p:cNvSpPr>
            <p:nvPr/>
          </p:nvSpPr>
          <p:spPr bwMode="auto">
            <a:xfrm>
              <a:off x="8039100" y="4159250"/>
              <a:ext cx="104775" cy="344488"/>
            </a:xfrm>
            <a:custGeom>
              <a:avLst/>
              <a:gdLst>
                <a:gd name="T0" fmla="*/ 287 w 293"/>
                <a:gd name="T1" fmla="*/ 722 h 958"/>
                <a:gd name="T2" fmla="*/ 292 w 293"/>
                <a:gd name="T3" fmla="*/ 467 h 958"/>
                <a:gd name="T4" fmla="*/ 289 w 293"/>
                <a:gd name="T5" fmla="*/ 447 h 958"/>
                <a:gd name="T6" fmla="*/ 272 w 293"/>
                <a:gd name="T7" fmla="*/ 415 h 958"/>
                <a:gd name="T8" fmla="*/ 244 w 293"/>
                <a:gd name="T9" fmla="*/ 404 h 958"/>
                <a:gd name="T10" fmla="*/ 232 w 293"/>
                <a:gd name="T11" fmla="*/ 407 h 958"/>
                <a:gd name="T12" fmla="*/ 184 w 293"/>
                <a:gd name="T13" fmla="*/ 418 h 958"/>
                <a:gd name="T14" fmla="*/ 175 w 293"/>
                <a:gd name="T15" fmla="*/ 189 h 958"/>
                <a:gd name="T16" fmla="*/ 155 w 293"/>
                <a:gd name="T17" fmla="*/ 0 h 958"/>
                <a:gd name="T18" fmla="*/ 129 w 293"/>
                <a:gd name="T19" fmla="*/ 258 h 958"/>
                <a:gd name="T20" fmla="*/ 121 w 293"/>
                <a:gd name="T21" fmla="*/ 435 h 958"/>
                <a:gd name="T22" fmla="*/ 72 w 293"/>
                <a:gd name="T23" fmla="*/ 447 h 958"/>
                <a:gd name="T24" fmla="*/ 58 w 293"/>
                <a:gd name="T25" fmla="*/ 450 h 958"/>
                <a:gd name="T26" fmla="*/ 23 w 293"/>
                <a:gd name="T27" fmla="*/ 475 h 958"/>
                <a:gd name="T28" fmla="*/ 3 w 293"/>
                <a:gd name="T29" fmla="*/ 513 h 958"/>
                <a:gd name="T30" fmla="*/ 0 w 293"/>
                <a:gd name="T31" fmla="*/ 533 h 958"/>
                <a:gd name="T32" fmla="*/ 12 w 293"/>
                <a:gd name="T33" fmla="*/ 799 h 958"/>
                <a:gd name="T34" fmla="*/ 29 w 293"/>
                <a:gd name="T35" fmla="*/ 825 h 958"/>
                <a:gd name="T36" fmla="*/ 58 w 293"/>
                <a:gd name="T37" fmla="*/ 836 h 958"/>
                <a:gd name="T38" fmla="*/ 58 w 293"/>
                <a:gd name="T39" fmla="*/ 834 h 958"/>
                <a:gd name="T40" fmla="*/ 32 w 293"/>
                <a:gd name="T41" fmla="*/ 816 h 958"/>
                <a:gd name="T42" fmla="*/ 23 w 293"/>
                <a:gd name="T43" fmla="*/ 799 h 958"/>
                <a:gd name="T44" fmla="*/ 29 w 293"/>
                <a:gd name="T45" fmla="*/ 653 h 958"/>
                <a:gd name="T46" fmla="*/ 34 w 293"/>
                <a:gd name="T47" fmla="*/ 527 h 958"/>
                <a:gd name="T48" fmla="*/ 46 w 293"/>
                <a:gd name="T49" fmla="*/ 498 h 958"/>
                <a:gd name="T50" fmla="*/ 63 w 293"/>
                <a:gd name="T51" fmla="*/ 487 h 958"/>
                <a:gd name="T52" fmla="*/ 158 w 293"/>
                <a:gd name="T53" fmla="*/ 464 h 958"/>
                <a:gd name="T54" fmla="*/ 229 w 293"/>
                <a:gd name="T55" fmla="*/ 447 h 958"/>
                <a:gd name="T56" fmla="*/ 252 w 293"/>
                <a:gd name="T57" fmla="*/ 453 h 958"/>
                <a:gd name="T58" fmla="*/ 261 w 293"/>
                <a:gd name="T59" fmla="*/ 473 h 958"/>
                <a:gd name="T60" fmla="*/ 264 w 293"/>
                <a:gd name="T61" fmla="*/ 725 h 958"/>
                <a:gd name="T62" fmla="*/ 258 w 293"/>
                <a:gd name="T63" fmla="*/ 756 h 958"/>
                <a:gd name="T64" fmla="*/ 238 w 293"/>
                <a:gd name="T65" fmla="*/ 782 h 958"/>
                <a:gd name="T66" fmla="*/ 98 w 293"/>
                <a:gd name="T67" fmla="*/ 828 h 958"/>
                <a:gd name="T68" fmla="*/ 135 w 293"/>
                <a:gd name="T69" fmla="*/ 822 h 958"/>
                <a:gd name="T70" fmla="*/ 152 w 293"/>
                <a:gd name="T71" fmla="*/ 957 h 958"/>
                <a:gd name="T72" fmla="*/ 169 w 293"/>
                <a:gd name="T73" fmla="*/ 816 h 958"/>
                <a:gd name="T74" fmla="*/ 232 w 293"/>
                <a:gd name="T75" fmla="*/ 805 h 958"/>
                <a:gd name="T76" fmla="*/ 261 w 293"/>
                <a:gd name="T77" fmla="*/ 785 h 958"/>
                <a:gd name="T78" fmla="*/ 281 w 293"/>
                <a:gd name="T79" fmla="*/ 750 h 958"/>
                <a:gd name="T80" fmla="*/ 161 w 293"/>
                <a:gd name="T81" fmla="*/ 424 h 958"/>
                <a:gd name="T82" fmla="*/ 155 w 293"/>
                <a:gd name="T83" fmla="*/ 427 h 958"/>
                <a:gd name="T84" fmla="*/ 149 w 293"/>
                <a:gd name="T85" fmla="*/ 427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958">
                  <a:moveTo>
                    <a:pt x="287" y="725"/>
                  </a:moveTo>
                  <a:lnTo>
                    <a:pt x="287" y="722"/>
                  </a:lnTo>
                  <a:lnTo>
                    <a:pt x="287" y="722"/>
                  </a:lnTo>
                  <a:lnTo>
                    <a:pt x="287" y="722"/>
                  </a:lnTo>
                  <a:lnTo>
                    <a:pt x="292" y="473"/>
                  </a:lnTo>
                  <a:lnTo>
                    <a:pt x="292" y="467"/>
                  </a:lnTo>
                  <a:lnTo>
                    <a:pt x="292" y="464"/>
                  </a:lnTo>
                  <a:lnTo>
                    <a:pt x="292" y="464"/>
                  </a:lnTo>
                  <a:lnTo>
                    <a:pt x="289" y="447"/>
                  </a:lnTo>
                  <a:lnTo>
                    <a:pt x="287" y="432"/>
                  </a:lnTo>
                  <a:lnTo>
                    <a:pt x="281" y="424"/>
                  </a:lnTo>
                  <a:lnTo>
                    <a:pt x="272" y="415"/>
                  </a:lnTo>
                  <a:lnTo>
                    <a:pt x="264" y="409"/>
                  </a:lnTo>
                  <a:lnTo>
                    <a:pt x="255" y="407"/>
                  </a:lnTo>
                  <a:lnTo>
                    <a:pt x="244" y="404"/>
                  </a:lnTo>
                  <a:lnTo>
                    <a:pt x="232" y="407"/>
                  </a:lnTo>
                  <a:lnTo>
                    <a:pt x="232" y="407"/>
                  </a:lnTo>
                  <a:lnTo>
                    <a:pt x="232" y="407"/>
                  </a:lnTo>
                  <a:lnTo>
                    <a:pt x="229" y="407"/>
                  </a:lnTo>
                  <a:lnTo>
                    <a:pt x="229" y="407"/>
                  </a:lnTo>
                  <a:lnTo>
                    <a:pt x="184" y="418"/>
                  </a:lnTo>
                  <a:lnTo>
                    <a:pt x="184" y="418"/>
                  </a:lnTo>
                  <a:lnTo>
                    <a:pt x="181" y="301"/>
                  </a:lnTo>
                  <a:lnTo>
                    <a:pt x="175" y="189"/>
                  </a:lnTo>
                  <a:lnTo>
                    <a:pt x="166" y="86"/>
                  </a:lnTo>
                  <a:lnTo>
                    <a:pt x="155" y="0"/>
                  </a:lnTo>
                  <a:lnTo>
                    <a:pt x="155" y="0"/>
                  </a:lnTo>
                  <a:lnTo>
                    <a:pt x="149" y="34"/>
                  </a:lnTo>
                  <a:lnTo>
                    <a:pt x="138" y="120"/>
                  </a:lnTo>
                  <a:lnTo>
                    <a:pt x="129" y="258"/>
                  </a:lnTo>
                  <a:lnTo>
                    <a:pt x="123" y="341"/>
                  </a:lnTo>
                  <a:lnTo>
                    <a:pt x="121" y="435"/>
                  </a:lnTo>
                  <a:lnTo>
                    <a:pt x="121" y="435"/>
                  </a:lnTo>
                  <a:lnTo>
                    <a:pt x="81" y="444"/>
                  </a:lnTo>
                  <a:lnTo>
                    <a:pt x="75" y="444"/>
                  </a:lnTo>
                  <a:lnTo>
                    <a:pt x="72" y="447"/>
                  </a:lnTo>
                  <a:lnTo>
                    <a:pt x="69" y="447"/>
                  </a:lnTo>
                  <a:lnTo>
                    <a:pt x="69" y="447"/>
                  </a:lnTo>
                  <a:lnTo>
                    <a:pt x="58" y="450"/>
                  </a:lnTo>
                  <a:lnTo>
                    <a:pt x="43" y="458"/>
                  </a:lnTo>
                  <a:lnTo>
                    <a:pt x="32" y="467"/>
                  </a:lnTo>
                  <a:lnTo>
                    <a:pt x="23" y="475"/>
                  </a:lnTo>
                  <a:lnTo>
                    <a:pt x="15" y="487"/>
                  </a:lnTo>
                  <a:lnTo>
                    <a:pt x="9" y="498"/>
                  </a:lnTo>
                  <a:lnTo>
                    <a:pt x="3" y="513"/>
                  </a:lnTo>
                  <a:lnTo>
                    <a:pt x="0" y="527"/>
                  </a:lnTo>
                  <a:lnTo>
                    <a:pt x="0" y="533"/>
                  </a:lnTo>
                  <a:lnTo>
                    <a:pt x="0" y="533"/>
                  </a:lnTo>
                  <a:lnTo>
                    <a:pt x="6" y="679"/>
                  </a:lnTo>
                  <a:lnTo>
                    <a:pt x="9" y="756"/>
                  </a:lnTo>
                  <a:lnTo>
                    <a:pt x="12" y="799"/>
                  </a:lnTo>
                  <a:lnTo>
                    <a:pt x="12" y="799"/>
                  </a:lnTo>
                  <a:lnTo>
                    <a:pt x="18" y="813"/>
                  </a:lnTo>
                  <a:lnTo>
                    <a:pt x="29" y="825"/>
                  </a:lnTo>
                  <a:lnTo>
                    <a:pt x="37" y="831"/>
                  </a:lnTo>
                  <a:lnTo>
                    <a:pt x="46" y="834"/>
                  </a:lnTo>
                  <a:lnTo>
                    <a:pt x="58" y="836"/>
                  </a:lnTo>
                  <a:lnTo>
                    <a:pt x="69" y="834"/>
                  </a:lnTo>
                  <a:lnTo>
                    <a:pt x="69" y="834"/>
                  </a:lnTo>
                  <a:lnTo>
                    <a:pt x="58" y="834"/>
                  </a:lnTo>
                  <a:lnTo>
                    <a:pt x="46" y="828"/>
                  </a:lnTo>
                  <a:lnTo>
                    <a:pt x="37" y="822"/>
                  </a:lnTo>
                  <a:lnTo>
                    <a:pt x="32" y="816"/>
                  </a:lnTo>
                  <a:lnTo>
                    <a:pt x="26" y="805"/>
                  </a:lnTo>
                  <a:lnTo>
                    <a:pt x="23" y="799"/>
                  </a:lnTo>
                  <a:lnTo>
                    <a:pt x="23" y="799"/>
                  </a:lnTo>
                  <a:lnTo>
                    <a:pt x="23" y="768"/>
                  </a:lnTo>
                  <a:lnTo>
                    <a:pt x="23" y="768"/>
                  </a:lnTo>
                  <a:lnTo>
                    <a:pt x="29" y="653"/>
                  </a:lnTo>
                  <a:lnTo>
                    <a:pt x="34" y="536"/>
                  </a:lnTo>
                  <a:lnTo>
                    <a:pt x="34" y="527"/>
                  </a:lnTo>
                  <a:lnTo>
                    <a:pt x="34" y="527"/>
                  </a:lnTo>
                  <a:lnTo>
                    <a:pt x="34" y="519"/>
                  </a:lnTo>
                  <a:lnTo>
                    <a:pt x="37" y="510"/>
                  </a:lnTo>
                  <a:lnTo>
                    <a:pt x="46" y="498"/>
                  </a:lnTo>
                  <a:lnTo>
                    <a:pt x="55" y="490"/>
                  </a:lnTo>
                  <a:lnTo>
                    <a:pt x="63" y="487"/>
                  </a:lnTo>
                  <a:lnTo>
                    <a:pt x="63" y="487"/>
                  </a:lnTo>
                  <a:lnTo>
                    <a:pt x="72" y="484"/>
                  </a:lnTo>
                  <a:lnTo>
                    <a:pt x="72" y="484"/>
                  </a:lnTo>
                  <a:lnTo>
                    <a:pt x="158" y="464"/>
                  </a:lnTo>
                  <a:lnTo>
                    <a:pt x="218" y="450"/>
                  </a:lnTo>
                  <a:lnTo>
                    <a:pt x="229" y="447"/>
                  </a:lnTo>
                  <a:lnTo>
                    <a:pt x="229" y="447"/>
                  </a:lnTo>
                  <a:lnTo>
                    <a:pt x="229" y="447"/>
                  </a:lnTo>
                  <a:lnTo>
                    <a:pt x="244" y="447"/>
                  </a:lnTo>
                  <a:lnTo>
                    <a:pt x="252" y="453"/>
                  </a:lnTo>
                  <a:lnTo>
                    <a:pt x="258" y="461"/>
                  </a:lnTo>
                  <a:lnTo>
                    <a:pt x="261" y="470"/>
                  </a:lnTo>
                  <a:lnTo>
                    <a:pt x="261" y="473"/>
                  </a:lnTo>
                  <a:lnTo>
                    <a:pt x="261" y="475"/>
                  </a:lnTo>
                  <a:lnTo>
                    <a:pt x="261" y="475"/>
                  </a:lnTo>
                  <a:lnTo>
                    <a:pt x="264" y="725"/>
                  </a:lnTo>
                  <a:lnTo>
                    <a:pt x="264" y="725"/>
                  </a:lnTo>
                  <a:lnTo>
                    <a:pt x="264" y="742"/>
                  </a:lnTo>
                  <a:lnTo>
                    <a:pt x="258" y="756"/>
                  </a:lnTo>
                  <a:lnTo>
                    <a:pt x="252" y="768"/>
                  </a:lnTo>
                  <a:lnTo>
                    <a:pt x="241" y="779"/>
                  </a:lnTo>
                  <a:lnTo>
                    <a:pt x="238" y="782"/>
                  </a:lnTo>
                  <a:lnTo>
                    <a:pt x="238" y="782"/>
                  </a:lnTo>
                  <a:lnTo>
                    <a:pt x="215" y="791"/>
                  </a:lnTo>
                  <a:lnTo>
                    <a:pt x="98" y="828"/>
                  </a:lnTo>
                  <a:lnTo>
                    <a:pt x="98" y="828"/>
                  </a:lnTo>
                  <a:lnTo>
                    <a:pt x="135" y="822"/>
                  </a:lnTo>
                  <a:lnTo>
                    <a:pt x="135" y="822"/>
                  </a:lnTo>
                  <a:lnTo>
                    <a:pt x="146" y="914"/>
                  </a:lnTo>
                  <a:lnTo>
                    <a:pt x="152" y="957"/>
                  </a:lnTo>
                  <a:lnTo>
                    <a:pt x="152" y="957"/>
                  </a:lnTo>
                  <a:lnTo>
                    <a:pt x="163" y="879"/>
                  </a:lnTo>
                  <a:lnTo>
                    <a:pt x="169" y="816"/>
                  </a:lnTo>
                  <a:lnTo>
                    <a:pt x="169" y="816"/>
                  </a:lnTo>
                  <a:lnTo>
                    <a:pt x="169" y="816"/>
                  </a:lnTo>
                  <a:lnTo>
                    <a:pt x="232" y="805"/>
                  </a:lnTo>
                  <a:lnTo>
                    <a:pt x="232" y="805"/>
                  </a:lnTo>
                  <a:lnTo>
                    <a:pt x="244" y="799"/>
                  </a:lnTo>
                  <a:lnTo>
                    <a:pt x="252" y="793"/>
                  </a:lnTo>
                  <a:lnTo>
                    <a:pt x="261" y="785"/>
                  </a:lnTo>
                  <a:lnTo>
                    <a:pt x="270" y="776"/>
                  </a:lnTo>
                  <a:lnTo>
                    <a:pt x="275" y="765"/>
                  </a:lnTo>
                  <a:lnTo>
                    <a:pt x="281" y="750"/>
                  </a:lnTo>
                  <a:lnTo>
                    <a:pt x="284" y="739"/>
                  </a:lnTo>
                  <a:lnTo>
                    <a:pt x="287" y="725"/>
                  </a:lnTo>
                  <a:close/>
                  <a:moveTo>
                    <a:pt x="161" y="424"/>
                  </a:moveTo>
                  <a:lnTo>
                    <a:pt x="161" y="424"/>
                  </a:lnTo>
                  <a:lnTo>
                    <a:pt x="155" y="427"/>
                  </a:lnTo>
                  <a:lnTo>
                    <a:pt x="155" y="427"/>
                  </a:lnTo>
                  <a:lnTo>
                    <a:pt x="161" y="424"/>
                  </a:lnTo>
                  <a:close/>
                  <a:moveTo>
                    <a:pt x="152" y="427"/>
                  </a:moveTo>
                  <a:lnTo>
                    <a:pt x="149" y="427"/>
                  </a:lnTo>
                  <a:lnTo>
                    <a:pt x="152" y="42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4" name="Freeform 332"/>
            <p:cNvSpPr>
              <a:spLocks noChangeArrowheads="1"/>
            </p:cNvSpPr>
            <p:nvPr/>
          </p:nvSpPr>
          <p:spPr bwMode="auto">
            <a:xfrm>
              <a:off x="7645400" y="4186238"/>
              <a:ext cx="128588" cy="346075"/>
            </a:xfrm>
            <a:custGeom>
              <a:avLst/>
              <a:gdLst>
                <a:gd name="T0" fmla="*/ 272 w 359"/>
                <a:gd name="T1" fmla="*/ 435 h 960"/>
                <a:gd name="T2" fmla="*/ 267 w 359"/>
                <a:gd name="T3" fmla="*/ 435 h 960"/>
                <a:gd name="T4" fmla="*/ 212 w 359"/>
                <a:gd name="T5" fmla="*/ 432 h 960"/>
                <a:gd name="T6" fmla="*/ 209 w 359"/>
                <a:gd name="T7" fmla="*/ 312 h 960"/>
                <a:gd name="T8" fmla="*/ 189 w 359"/>
                <a:gd name="T9" fmla="*/ 91 h 960"/>
                <a:gd name="T10" fmla="*/ 175 w 359"/>
                <a:gd name="T11" fmla="*/ 0 h 960"/>
                <a:gd name="T12" fmla="*/ 152 w 359"/>
                <a:gd name="T13" fmla="*/ 172 h 960"/>
                <a:gd name="T14" fmla="*/ 138 w 359"/>
                <a:gd name="T15" fmla="*/ 426 h 960"/>
                <a:gd name="T16" fmla="*/ 175 w 359"/>
                <a:gd name="T17" fmla="*/ 429 h 960"/>
                <a:gd name="T18" fmla="*/ 92 w 359"/>
                <a:gd name="T19" fmla="*/ 423 h 960"/>
                <a:gd name="T20" fmla="*/ 83 w 359"/>
                <a:gd name="T21" fmla="*/ 421 h 960"/>
                <a:gd name="T22" fmla="*/ 34 w 359"/>
                <a:gd name="T23" fmla="*/ 426 h 960"/>
                <a:gd name="T24" fmla="*/ 12 w 359"/>
                <a:gd name="T25" fmla="*/ 449 h 960"/>
                <a:gd name="T26" fmla="*/ 0 w 359"/>
                <a:gd name="T27" fmla="*/ 472 h 960"/>
                <a:gd name="T28" fmla="*/ 0 w 359"/>
                <a:gd name="T29" fmla="*/ 495 h 960"/>
                <a:gd name="T30" fmla="*/ 6 w 359"/>
                <a:gd name="T31" fmla="*/ 681 h 960"/>
                <a:gd name="T32" fmla="*/ 9 w 359"/>
                <a:gd name="T33" fmla="*/ 721 h 960"/>
                <a:gd name="T34" fmla="*/ 14 w 359"/>
                <a:gd name="T35" fmla="*/ 759 h 960"/>
                <a:gd name="T36" fmla="*/ 29 w 359"/>
                <a:gd name="T37" fmla="*/ 785 h 960"/>
                <a:gd name="T38" fmla="*/ 55 w 359"/>
                <a:gd name="T39" fmla="*/ 804 h 960"/>
                <a:gd name="T40" fmla="*/ 75 w 359"/>
                <a:gd name="T41" fmla="*/ 807 h 960"/>
                <a:gd name="T42" fmla="*/ 49 w 359"/>
                <a:gd name="T43" fmla="*/ 796 h 960"/>
                <a:gd name="T44" fmla="*/ 34 w 359"/>
                <a:gd name="T45" fmla="*/ 782 h 960"/>
                <a:gd name="T46" fmla="*/ 26 w 359"/>
                <a:gd name="T47" fmla="*/ 756 h 960"/>
                <a:gd name="T48" fmla="*/ 26 w 359"/>
                <a:gd name="T49" fmla="*/ 721 h 960"/>
                <a:gd name="T50" fmla="*/ 34 w 359"/>
                <a:gd name="T51" fmla="*/ 538 h 960"/>
                <a:gd name="T52" fmla="*/ 34 w 359"/>
                <a:gd name="T53" fmla="*/ 501 h 960"/>
                <a:gd name="T54" fmla="*/ 43 w 359"/>
                <a:gd name="T55" fmla="*/ 472 h 960"/>
                <a:gd name="T56" fmla="*/ 52 w 359"/>
                <a:gd name="T57" fmla="*/ 461 h 960"/>
                <a:gd name="T58" fmla="*/ 77 w 359"/>
                <a:gd name="T59" fmla="*/ 458 h 960"/>
                <a:gd name="T60" fmla="*/ 83 w 359"/>
                <a:gd name="T61" fmla="*/ 458 h 960"/>
                <a:gd name="T62" fmla="*/ 258 w 359"/>
                <a:gd name="T63" fmla="*/ 472 h 960"/>
                <a:gd name="T64" fmla="*/ 267 w 359"/>
                <a:gd name="T65" fmla="*/ 475 h 960"/>
                <a:gd name="T66" fmla="*/ 272 w 359"/>
                <a:gd name="T67" fmla="*/ 475 h 960"/>
                <a:gd name="T68" fmla="*/ 304 w 359"/>
                <a:gd name="T69" fmla="*/ 486 h 960"/>
                <a:gd name="T70" fmla="*/ 315 w 359"/>
                <a:gd name="T71" fmla="*/ 512 h 960"/>
                <a:gd name="T72" fmla="*/ 315 w 359"/>
                <a:gd name="T73" fmla="*/ 521 h 960"/>
                <a:gd name="T74" fmla="*/ 321 w 359"/>
                <a:gd name="T75" fmla="*/ 744 h 960"/>
                <a:gd name="T76" fmla="*/ 321 w 359"/>
                <a:gd name="T77" fmla="*/ 767 h 960"/>
                <a:gd name="T78" fmla="*/ 321 w 359"/>
                <a:gd name="T79" fmla="*/ 779 h 960"/>
                <a:gd name="T80" fmla="*/ 312 w 359"/>
                <a:gd name="T81" fmla="*/ 796 h 960"/>
                <a:gd name="T82" fmla="*/ 292 w 359"/>
                <a:gd name="T83" fmla="*/ 810 h 960"/>
                <a:gd name="T84" fmla="*/ 284 w 359"/>
                <a:gd name="T85" fmla="*/ 813 h 960"/>
                <a:gd name="T86" fmla="*/ 106 w 359"/>
                <a:gd name="T87" fmla="*/ 810 h 960"/>
                <a:gd name="T88" fmla="*/ 175 w 359"/>
                <a:gd name="T89" fmla="*/ 822 h 960"/>
                <a:gd name="T90" fmla="*/ 152 w 359"/>
                <a:gd name="T91" fmla="*/ 819 h 960"/>
                <a:gd name="T92" fmla="*/ 175 w 359"/>
                <a:gd name="T93" fmla="*/ 959 h 960"/>
                <a:gd name="T94" fmla="*/ 184 w 359"/>
                <a:gd name="T95" fmla="*/ 899 h 960"/>
                <a:gd name="T96" fmla="*/ 195 w 359"/>
                <a:gd name="T97" fmla="*/ 824 h 960"/>
                <a:gd name="T98" fmla="*/ 278 w 359"/>
                <a:gd name="T99" fmla="*/ 833 h 960"/>
                <a:gd name="T100" fmla="*/ 304 w 359"/>
                <a:gd name="T101" fmla="*/ 830 h 960"/>
                <a:gd name="T102" fmla="*/ 327 w 359"/>
                <a:gd name="T103" fmla="*/ 816 h 960"/>
                <a:gd name="T104" fmla="*/ 344 w 359"/>
                <a:gd name="T105" fmla="*/ 799 h 960"/>
                <a:gd name="T106" fmla="*/ 352 w 359"/>
                <a:gd name="T107" fmla="*/ 776 h 960"/>
                <a:gd name="T108" fmla="*/ 352 w 359"/>
                <a:gd name="T109" fmla="*/ 770 h 960"/>
                <a:gd name="T110" fmla="*/ 352 w 359"/>
                <a:gd name="T111" fmla="*/ 747 h 960"/>
                <a:gd name="T112" fmla="*/ 358 w 359"/>
                <a:gd name="T113" fmla="*/ 561 h 960"/>
                <a:gd name="T114" fmla="*/ 358 w 359"/>
                <a:gd name="T115" fmla="*/ 524 h 960"/>
                <a:gd name="T116" fmla="*/ 349 w 359"/>
                <a:gd name="T117" fmla="*/ 478 h 960"/>
                <a:gd name="T118" fmla="*/ 324 w 359"/>
                <a:gd name="T119" fmla="*/ 449 h 960"/>
                <a:gd name="T120" fmla="*/ 295 w 359"/>
                <a:gd name="T121" fmla="*/ 43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960">
                  <a:moveTo>
                    <a:pt x="275" y="435"/>
                  </a:moveTo>
                  <a:lnTo>
                    <a:pt x="272" y="435"/>
                  </a:lnTo>
                  <a:lnTo>
                    <a:pt x="272" y="435"/>
                  </a:lnTo>
                  <a:lnTo>
                    <a:pt x="267" y="435"/>
                  </a:lnTo>
                  <a:lnTo>
                    <a:pt x="267" y="435"/>
                  </a:lnTo>
                  <a:lnTo>
                    <a:pt x="212" y="432"/>
                  </a:lnTo>
                  <a:lnTo>
                    <a:pt x="212" y="432"/>
                  </a:lnTo>
                  <a:lnTo>
                    <a:pt x="209" y="312"/>
                  </a:lnTo>
                  <a:lnTo>
                    <a:pt x="201" y="197"/>
                  </a:lnTo>
                  <a:lnTo>
                    <a:pt x="189" y="91"/>
                  </a:lnTo>
                  <a:lnTo>
                    <a:pt x="175" y="0"/>
                  </a:lnTo>
                  <a:lnTo>
                    <a:pt x="175" y="0"/>
                  </a:lnTo>
                  <a:lnTo>
                    <a:pt x="163" y="74"/>
                  </a:lnTo>
                  <a:lnTo>
                    <a:pt x="152" y="172"/>
                  </a:lnTo>
                  <a:lnTo>
                    <a:pt x="140" y="289"/>
                  </a:lnTo>
                  <a:lnTo>
                    <a:pt x="138" y="426"/>
                  </a:lnTo>
                  <a:lnTo>
                    <a:pt x="138" y="426"/>
                  </a:lnTo>
                  <a:lnTo>
                    <a:pt x="175" y="429"/>
                  </a:lnTo>
                  <a:lnTo>
                    <a:pt x="175" y="429"/>
                  </a:lnTo>
                  <a:lnTo>
                    <a:pt x="92" y="423"/>
                  </a:lnTo>
                  <a:lnTo>
                    <a:pt x="83" y="421"/>
                  </a:lnTo>
                  <a:lnTo>
                    <a:pt x="83" y="421"/>
                  </a:lnTo>
                  <a:lnTo>
                    <a:pt x="55" y="421"/>
                  </a:lnTo>
                  <a:lnTo>
                    <a:pt x="34" y="426"/>
                  </a:lnTo>
                  <a:lnTo>
                    <a:pt x="20" y="438"/>
                  </a:lnTo>
                  <a:lnTo>
                    <a:pt x="12" y="449"/>
                  </a:lnTo>
                  <a:lnTo>
                    <a:pt x="6" y="461"/>
                  </a:lnTo>
                  <a:lnTo>
                    <a:pt x="0" y="472"/>
                  </a:lnTo>
                  <a:lnTo>
                    <a:pt x="0" y="486"/>
                  </a:lnTo>
                  <a:lnTo>
                    <a:pt x="0" y="495"/>
                  </a:lnTo>
                  <a:lnTo>
                    <a:pt x="0" y="495"/>
                  </a:lnTo>
                  <a:lnTo>
                    <a:pt x="6" y="681"/>
                  </a:lnTo>
                  <a:lnTo>
                    <a:pt x="9" y="721"/>
                  </a:lnTo>
                  <a:lnTo>
                    <a:pt x="9" y="721"/>
                  </a:lnTo>
                  <a:lnTo>
                    <a:pt x="12" y="744"/>
                  </a:lnTo>
                  <a:lnTo>
                    <a:pt x="14" y="759"/>
                  </a:lnTo>
                  <a:lnTo>
                    <a:pt x="20" y="773"/>
                  </a:lnTo>
                  <a:lnTo>
                    <a:pt x="29" y="785"/>
                  </a:lnTo>
                  <a:lnTo>
                    <a:pt x="40" y="796"/>
                  </a:lnTo>
                  <a:lnTo>
                    <a:pt x="55" y="804"/>
                  </a:lnTo>
                  <a:lnTo>
                    <a:pt x="75" y="807"/>
                  </a:lnTo>
                  <a:lnTo>
                    <a:pt x="75" y="807"/>
                  </a:lnTo>
                  <a:lnTo>
                    <a:pt x="58" y="801"/>
                  </a:lnTo>
                  <a:lnTo>
                    <a:pt x="49" y="796"/>
                  </a:lnTo>
                  <a:lnTo>
                    <a:pt x="40" y="790"/>
                  </a:lnTo>
                  <a:lnTo>
                    <a:pt x="34" y="782"/>
                  </a:lnTo>
                  <a:lnTo>
                    <a:pt x="29" y="770"/>
                  </a:lnTo>
                  <a:lnTo>
                    <a:pt x="26" y="756"/>
                  </a:lnTo>
                  <a:lnTo>
                    <a:pt x="26" y="741"/>
                  </a:lnTo>
                  <a:lnTo>
                    <a:pt x="26" y="721"/>
                  </a:lnTo>
                  <a:lnTo>
                    <a:pt x="26" y="721"/>
                  </a:lnTo>
                  <a:lnTo>
                    <a:pt x="34" y="538"/>
                  </a:lnTo>
                  <a:lnTo>
                    <a:pt x="34" y="501"/>
                  </a:lnTo>
                  <a:lnTo>
                    <a:pt x="34" y="501"/>
                  </a:lnTo>
                  <a:lnTo>
                    <a:pt x="37" y="481"/>
                  </a:lnTo>
                  <a:lnTo>
                    <a:pt x="43" y="472"/>
                  </a:lnTo>
                  <a:lnTo>
                    <a:pt x="46" y="466"/>
                  </a:lnTo>
                  <a:lnTo>
                    <a:pt x="52" y="461"/>
                  </a:lnTo>
                  <a:lnTo>
                    <a:pt x="60" y="458"/>
                  </a:lnTo>
                  <a:lnTo>
                    <a:pt x="77" y="458"/>
                  </a:lnTo>
                  <a:lnTo>
                    <a:pt x="83" y="458"/>
                  </a:lnTo>
                  <a:lnTo>
                    <a:pt x="83" y="458"/>
                  </a:lnTo>
                  <a:lnTo>
                    <a:pt x="169" y="466"/>
                  </a:lnTo>
                  <a:lnTo>
                    <a:pt x="258" y="472"/>
                  </a:lnTo>
                  <a:lnTo>
                    <a:pt x="267" y="475"/>
                  </a:lnTo>
                  <a:lnTo>
                    <a:pt x="267" y="475"/>
                  </a:lnTo>
                  <a:lnTo>
                    <a:pt x="272" y="475"/>
                  </a:lnTo>
                  <a:lnTo>
                    <a:pt x="272" y="475"/>
                  </a:lnTo>
                  <a:lnTo>
                    <a:pt x="292" y="478"/>
                  </a:lnTo>
                  <a:lnTo>
                    <a:pt x="304" y="486"/>
                  </a:lnTo>
                  <a:lnTo>
                    <a:pt x="312" y="501"/>
                  </a:lnTo>
                  <a:lnTo>
                    <a:pt x="315" y="512"/>
                  </a:lnTo>
                  <a:lnTo>
                    <a:pt x="315" y="521"/>
                  </a:lnTo>
                  <a:lnTo>
                    <a:pt x="315" y="521"/>
                  </a:lnTo>
                  <a:lnTo>
                    <a:pt x="318" y="707"/>
                  </a:lnTo>
                  <a:lnTo>
                    <a:pt x="321" y="744"/>
                  </a:lnTo>
                  <a:lnTo>
                    <a:pt x="321" y="764"/>
                  </a:lnTo>
                  <a:lnTo>
                    <a:pt x="321" y="767"/>
                  </a:lnTo>
                  <a:lnTo>
                    <a:pt x="321" y="767"/>
                  </a:lnTo>
                  <a:lnTo>
                    <a:pt x="321" y="779"/>
                  </a:lnTo>
                  <a:lnTo>
                    <a:pt x="318" y="790"/>
                  </a:lnTo>
                  <a:lnTo>
                    <a:pt x="312" y="796"/>
                  </a:lnTo>
                  <a:lnTo>
                    <a:pt x="307" y="801"/>
                  </a:lnTo>
                  <a:lnTo>
                    <a:pt x="292" y="810"/>
                  </a:lnTo>
                  <a:lnTo>
                    <a:pt x="284" y="813"/>
                  </a:lnTo>
                  <a:lnTo>
                    <a:pt x="284" y="813"/>
                  </a:lnTo>
                  <a:lnTo>
                    <a:pt x="106" y="810"/>
                  </a:lnTo>
                  <a:lnTo>
                    <a:pt x="106" y="810"/>
                  </a:lnTo>
                  <a:lnTo>
                    <a:pt x="175" y="822"/>
                  </a:lnTo>
                  <a:lnTo>
                    <a:pt x="175" y="822"/>
                  </a:lnTo>
                  <a:lnTo>
                    <a:pt x="152" y="819"/>
                  </a:lnTo>
                  <a:lnTo>
                    <a:pt x="152" y="819"/>
                  </a:lnTo>
                  <a:lnTo>
                    <a:pt x="166" y="913"/>
                  </a:lnTo>
                  <a:lnTo>
                    <a:pt x="175" y="959"/>
                  </a:lnTo>
                  <a:lnTo>
                    <a:pt x="175" y="959"/>
                  </a:lnTo>
                  <a:lnTo>
                    <a:pt x="184" y="899"/>
                  </a:lnTo>
                  <a:lnTo>
                    <a:pt x="195" y="824"/>
                  </a:lnTo>
                  <a:lnTo>
                    <a:pt x="195" y="824"/>
                  </a:lnTo>
                  <a:lnTo>
                    <a:pt x="278" y="833"/>
                  </a:lnTo>
                  <a:lnTo>
                    <a:pt x="278" y="833"/>
                  </a:lnTo>
                  <a:lnTo>
                    <a:pt x="292" y="833"/>
                  </a:lnTo>
                  <a:lnTo>
                    <a:pt x="304" y="830"/>
                  </a:lnTo>
                  <a:lnTo>
                    <a:pt x="318" y="824"/>
                  </a:lnTo>
                  <a:lnTo>
                    <a:pt x="327" y="816"/>
                  </a:lnTo>
                  <a:lnTo>
                    <a:pt x="338" y="807"/>
                  </a:lnTo>
                  <a:lnTo>
                    <a:pt x="344" y="799"/>
                  </a:lnTo>
                  <a:lnTo>
                    <a:pt x="349" y="787"/>
                  </a:lnTo>
                  <a:lnTo>
                    <a:pt x="352" y="776"/>
                  </a:lnTo>
                  <a:lnTo>
                    <a:pt x="352" y="773"/>
                  </a:lnTo>
                  <a:lnTo>
                    <a:pt x="352" y="770"/>
                  </a:lnTo>
                  <a:lnTo>
                    <a:pt x="352" y="764"/>
                  </a:lnTo>
                  <a:lnTo>
                    <a:pt x="352" y="747"/>
                  </a:lnTo>
                  <a:lnTo>
                    <a:pt x="352" y="747"/>
                  </a:lnTo>
                  <a:lnTo>
                    <a:pt x="358" y="561"/>
                  </a:lnTo>
                  <a:lnTo>
                    <a:pt x="358" y="524"/>
                  </a:lnTo>
                  <a:lnTo>
                    <a:pt x="358" y="524"/>
                  </a:lnTo>
                  <a:lnTo>
                    <a:pt x="355" y="498"/>
                  </a:lnTo>
                  <a:lnTo>
                    <a:pt x="349" y="478"/>
                  </a:lnTo>
                  <a:lnTo>
                    <a:pt x="338" y="461"/>
                  </a:lnTo>
                  <a:lnTo>
                    <a:pt x="324" y="449"/>
                  </a:lnTo>
                  <a:lnTo>
                    <a:pt x="310" y="444"/>
                  </a:lnTo>
                  <a:lnTo>
                    <a:pt x="295" y="438"/>
                  </a:lnTo>
                  <a:lnTo>
                    <a:pt x="275"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5" name="Freeform 333"/>
            <p:cNvSpPr>
              <a:spLocks noChangeArrowheads="1"/>
            </p:cNvSpPr>
            <p:nvPr/>
          </p:nvSpPr>
          <p:spPr bwMode="auto">
            <a:xfrm>
              <a:off x="7847013" y="4186238"/>
              <a:ext cx="130175" cy="344487"/>
            </a:xfrm>
            <a:custGeom>
              <a:avLst/>
              <a:gdLst>
                <a:gd name="T0" fmla="*/ 283 w 362"/>
                <a:gd name="T1" fmla="*/ 155 h 958"/>
                <a:gd name="T2" fmla="*/ 209 w 362"/>
                <a:gd name="T3" fmla="*/ 161 h 958"/>
                <a:gd name="T4" fmla="*/ 194 w 362"/>
                <a:gd name="T5" fmla="*/ 46 h 958"/>
                <a:gd name="T6" fmla="*/ 177 w 362"/>
                <a:gd name="T7" fmla="*/ 49 h 958"/>
                <a:gd name="T8" fmla="*/ 163 w 362"/>
                <a:gd name="T9" fmla="*/ 164 h 958"/>
                <a:gd name="T10" fmla="*/ 86 w 362"/>
                <a:gd name="T11" fmla="*/ 170 h 958"/>
                <a:gd name="T12" fmla="*/ 66 w 362"/>
                <a:gd name="T13" fmla="*/ 172 h 958"/>
                <a:gd name="T14" fmla="*/ 23 w 362"/>
                <a:gd name="T15" fmla="*/ 195 h 958"/>
                <a:gd name="T16" fmla="*/ 3 w 362"/>
                <a:gd name="T17" fmla="*/ 227 h 958"/>
                <a:gd name="T18" fmla="*/ 0 w 362"/>
                <a:gd name="T19" fmla="*/ 247 h 958"/>
                <a:gd name="T20" fmla="*/ 14 w 362"/>
                <a:gd name="T21" fmla="*/ 510 h 958"/>
                <a:gd name="T22" fmla="*/ 31 w 362"/>
                <a:gd name="T23" fmla="*/ 539 h 958"/>
                <a:gd name="T24" fmla="*/ 60 w 362"/>
                <a:gd name="T25" fmla="*/ 553 h 958"/>
                <a:gd name="T26" fmla="*/ 83 w 362"/>
                <a:gd name="T27" fmla="*/ 556 h 958"/>
                <a:gd name="T28" fmla="*/ 34 w 362"/>
                <a:gd name="T29" fmla="*/ 530 h 958"/>
                <a:gd name="T30" fmla="*/ 26 w 362"/>
                <a:gd name="T31" fmla="*/ 482 h 958"/>
                <a:gd name="T32" fmla="*/ 34 w 362"/>
                <a:gd name="T33" fmla="*/ 382 h 958"/>
                <a:gd name="T34" fmla="*/ 40 w 362"/>
                <a:gd name="T35" fmla="*/ 247 h 958"/>
                <a:gd name="T36" fmla="*/ 57 w 362"/>
                <a:gd name="T37" fmla="*/ 215 h 958"/>
                <a:gd name="T38" fmla="*/ 74 w 362"/>
                <a:gd name="T39" fmla="*/ 207 h 958"/>
                <a:gd name="T40" fmla="*/ 171 w 362"/>
                <a:gd name="T41" fmla="*/ 204 h 958"/>
                <a:gd name="T42" fmla="*/ 283 w 362"/>
                <a:gd name="T43" fmla="*/ 192 h 958"/>
                <a:gd name="T44" fmla="*/ 309 w 362"/>
                <a:gd name="T45" fmla="*/ 204 h 958"/>
                <a:gd name="T46" fmla="*/ 320 w 362"/>
                <a:gd name="T47" fmla="*/ 224 h 958"/>
                <a:gd name="T48" fmla="*/ 323 w 362"/>
                <a:gd name="T49" fmla="*/ 344 h 958"/>
                <a:gd name="T50" fmla="*/ 326 w 362"/>
                <a:gd name="T51" fmla="*/ 487 h 958"/>
                <a:gd name="T52" fmla="*/ 315 w 362"/>
                <a:gd name="T53" fmla="*/ 516 h 958"/>
                <a:gd name="T54" fmla="*/ 292 w 362"/>
                <a:gd name="T55" fmla="*/ 530 h 958"/>
                <a:gd name="T56" fmla="*/ 117 w 362"/>
                <a:gd name="T57" fmla="*/ 553 h 958"/>
                <a:gd name="T58" fmla="*/ 149 w 362"/>
                <a:gd name="T59" fmla="*/ 556 h 958"/>
                <a:gd name="T60" fmla="*/ 169 w 362"/>
                <a:gd name="T61" fmla="*/ 874 h 958"/>
                <a:gd name="T62" fmla="*/ 194 w 362"/>
                <a:gd name="T63" fmla="*/ 897 h 958"/>
                <a:gd name="T64" fmla="*/ 220 w 362"/>
                <a:gd name="T65" fmla="*/ 619 h 958"/>
                <a:gd name="T66" fmla="*/ 217 w 362"/>
                <a:gd name="T67" fmla="*/ 553 h 958"/>
                <a:gd name="T68" fmla="*/ 283 w 362"/>
                <a:gd name="T69" fmla="*/ 550 h 958"/>
                <a:gd name="T70" fmla="*/ 320 w 362"/>
                <a:gd name="T71" fmla="*/ 539 h 958"/>
                <a:gd name="T72" fmla="*/ 346 w 362"/>
                <a:gd name="T73" fmla="*/ 510 h 958"/>
                <a:gd name="T74" fmla="*/ 355 w 362"/>
                <a:gd name="T75" fmla="*/ 479 h 958"/>
                <a:gd name="T76" fmla="*/ 355 w 362"/>
                <a:gd name="T77" fmla="*/ 476 h 958"/>
                <a:gd name="T78" fmla="*/ 361 w 362"/>
                <a:gd name="T79" fmla="*/ 224 h 958"/>
                <a:gd name="T80" fmla="*/ 358 w 362"/>
                <a:gd name="T81" fmla="*/ 201 h 958"/>
                <a:gd name="T82" fmla="*/ 332 w 362"/>
                <a:gd name="T83" fmla="*/ 167 h 958"/>
                <a:gd name="T84" fmla="*/ 286 w 362"/>
                <a:gd name="T85" fmla="*/ 155 h 958"/>
                <a:gd name="T86" fmla="*/ 177 w 362"/>
                <a:gd name="T87" fmla="*/ 164 h 958"/>
                <a:gd name="T88" fmla="*/ 203 w 362"/>
                <a:gd name="T89" fmla="*/ 161 h 958"/>
                <a:gd name="T90" fmla="*/ 197 w 362"/>
                <a:gd name="T91" fmla="*/ 16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2" h="958">
                  <a:moveTo>
                    <a:pt x="286" y="155"/>
                  </a:moveTo>
                  <a:lnTo>
                    <a:pt x="283" y="155"/>
                  </a:lnTo>
                  <a:lnTo>
                    <a:pt x="283" y="155"/>
                  </a:lnTo>
                  <a:lnTo>
                    <a:pt x="280" y="155"/>
                  </a:lnTo>
                  <a:lnTo>
                    <a:pt x="280" y="155"/>
                  </a:lnTo>
                  <a:lnTo>
                    <a:pt x="209" y="161"/>
                  </a:lnTo>
                  <a:lnTo>
                    <a:pt x="209" y="161"/>
                  </a:lnTo>
                  <a:lnTo>
                    <a:pt x="200" y="92"/>
                  </a:lnTo>
                  <a:lnTo>
                    <a:pt x="194" y="46"/>
                  </a:lnTo>
                  <a:lnTo>
                    <a:pt x="186" y="0"/>
                  </a:lnTo>
                  <a:lnTo>
                    <a:pt x="186" y="0"/>
                  </a:lnTo>
                  <a:lnTo>
                    <a:pt x="177" y="49"/>
                  </a:lnTo>
                  <a:lnTo>
                    <a:pt x="169" y="101"/>
                  </a:lnTo>
                  <a:lnTo>
                    <a:pt x="163" y="164"/>
                  </a:lnTo>
                  <a:lnTo>
                    <a:pt x="163" y="164"/>
                  </a:lnTo>
                  <a:lnTo>
                    <a:pt x="97" y="170"/>
                  </a:lnTo>
                  <a:lnTo>
                    <a:pt x="89" y="170"/>
                  </a:lnTo>
                  <a:lnTo>
                    <a:pt x="86" y="170"/>
                  </a:lnTo>
                  <a:lnTo>
                    <a:pt x="83" y="170"/>
                  </a:lnTo>
                  <a:lnTo>
                    <a:pt x="83" y="170"/>
                  </a:lnTo>
                  <a:lnTo>
                    <a:pt x="66" y="172"/>
                  </a:lnTo>
                  <a:lnTo>
                    <a:pt x="48" y="178"/>
                  </a:lnTo>
                  <a:lnTo>
                    <a:pt x="34" y="187"/>
                  </a:lnTo>
                  <a:lnTo>
                    <a:pt x="23" y="195"/>
                  </a:lnTo>
                  <a:lnTo>
                    <a:pt x="14" y="204"/>
                  </a:lnTo>
                  <a:lnTo>
                    <a:pt x="8" y="215"/>
                  </a:lnTo>
                  <a:lnTo>
                    <a:pt x="3" y="227"/>
                  </a:lnTo>
                  <a:lnTo>
                    <a:pt x="0" y="238"/>
                  </a:lnTo>
                  <a:lnTo>
                    <a:pt x="0" y="247"/>
                  </a:lnTo>
                  <a:lnTo>
                    <a:pt x="0" y="247"/>
                  </a:lnTo>
                  <a:lnTo>
                    <a:pt x="8" y="407"/>
                  </a:lnTo>
                  <a:lnTo>
                    <a:pt x="14" y="510"/>
                  </a:lnTo>
                  <a:lnTo>
                    <a:pt x="14" y="510"/>
                  </a:lnTo>
                  <a:lnTo>
                    <a:pt x="17" y="522"/>
                  </a:lnTo>
                  <a:lnTo>
                    <a:pt x="23" y="530"/>
                  </a:lnTo>
                  <a:lnTo>
                    <a:pt x="31" y="539"/>
                  </a:lnTo>
                  <a:lnTo>
                    <a:pt x="40" y="545"/>
                  </a:lnTo>
                  <a:lnTo>
                    <a:pt x="48" y="550"/>
                  </a:lnTo>
                  <a:lnTo>
                    <a:pt x="60" y="553"/>
                  </a:lnTo>
                  <a:lnTo>
                    <a:pt x="71" y="556"/>
                  </a:lnTo>
                  <a:lnTo>
                    <a:pt x="83" y="556"/>
                  </a:lnTo>
                  <a:lnTo>
                    <a:pt x="83" y="556"/>
                  </a:lnTo>
                  <a:lnTo>
                    <a:pt x="60" y="550"/>
                  </a:lnTo>
                  <a:lnTo>
                    <a:pt x="45" y="542"/>
                  </a:lnTo>
                  <a:lnTo>
                    <a:pt x="34" y="530"/>
                  </a:lnTo>
                  <a:lnTo>
                    <a:pt x="28" y="513"/>
                  </a:lnTo>
                  <a:lnTo>
                    <a:pt x="28" y="513"/>
                  </a:lnTo>
                  <a:lnTo>
                    <a:pt x="26" y="482"/>
                  </a:lnTo>
                  <a:lnTo>
                    <a:pt x="28" y="447"/>
                  </a:lnTo>
                  <a:lnTo>
                    <a:pt x="34" y="382"/>
                  </a:lnTo>
                  <a:lnTo>
                    <a:pt x="34" y="382"/>
                  </a:lnTo>
                  <a:lnTo>
                    <a:pt x="40" y="253"/>
                  </a:lnTo>
                  <a:lnTo>
                    <a:pt x="40" y="247"/>
                  </a:lnTo>
                  <a:lnTo>
                    <a:pt x="40" y="247"/>
                  </a:lnTo>
                  <a:lnTo>
                    <a:pt x="43" y="235"/>
                  </a:lnTo>
                  <a:lnTo>
                    <a:pt x="45" y="227"/>
                  </a:lnTo>
                  <a:lnTo>
                    <a:pt x="57" y="215"/>
                  </a:lnTo>
                  <a:lnTo>
                    <a:pt x="66" y="209"/>
                  </a:lnTo>
                  <a:lnTo>
                    <a:pt x="74" y="207"/>
                  </a:lnTo>
                  <a:lnTo>
                    <a:pt x="74" y="207"/>
                  </a:lnTo>
                  <a:lnTo>
                    <a:pt x="86" y="207"/>
                  </a:lnTo>
                  <a:lnTo>
                    <a:pt x="86" y="207"/>
                  </a:lnTo>
                  <a:lnTo>
                    <a:pt x="171" y="204"/>
                  </a:lnTo>
                  <a:lnTo>
                    <a:pt x="266" y="195"/>
                  </a:lnTo>
                  <a:lnTo>
                    <a:pt x="280" y="195"/>
                  </a:lnTo>
                  <a:lnTo>
                    <a:pt x="283" y="192"/>
                  </a:lnTo>
                  <a:lnTo>
                    <a:pt x="283" y="192"/>
                  </a:lnTo>
                  <a:lnTo>
                    <a:pt x="298" y="195"/>
                  </a:lnTo>
                  <a:lnTo>
                    <a:pt x="309" y="204"/>
                  </a:lnTo>
                  <a:lnTo>
                    <a:pt x="317" y="212"/>
                  </a:lnTo>
                  <a:lnTo>
                    <a:pt x="320" y="224"/>
                  </a:lnTo>
                  <a:lnTo>
                    <a:pt x="320" y="224"/>
                  </a:lnTo>
                  <a:lnTo>
                    <a:pt x="320" y="230"/>
                  </a:lnTo>
                  <a:lnTo>
                    <a:pt x="320" y="230"/>
                  </a:lnTo>
                  <a:lnTo>
                    <a:pt x="323" y="344"/>
                  </a:lnTo>
                  <a:lnTo>
                    <a:pt x="326" y="479"/>
                  </a:lnTo>
                  <a:lnTo>
                    <a:pt x="326" y="479"/>
                  </a:lnTo>
                  <a:lnTo>
                    <a:pt x="326" y="487"/>
                  </a:lnTo>
                  <a:lnTo>
                    <a:pt x="323" y="502"/>
                  </a:lnTo>
                  <a:lnTo>
                    <a:pt x="320" y="508"/>
                  </a:lnTo>
                  <a:lnTo>
                    <a:pt x="315" y="516"/>
                  </a:lnTo>
                  <a:lnTo>
                    <a:pt x="306" y="522"/>
                  </a:lnTo>
                  <a:lnTo>
                    <a:pt x="295" y="527"/>
                  </a:lnTo>
                  <a:lnTo>
                    <a:pt x="292" y="530"/>
                  </a:lnTo>
                  <a:lnTo>
                    <a:pt x="292" y="530"/>
                  </a:lnTo>
                  <a:lnTo>
                    <a:pt x="263" y="536"/>
                  </a:lnTo>
                  <a:lnTo>
                    <a:pt x="117" y="553"/>
                  </a:lnTo>
                  <a:lnTo>
                    <a:pt x="117" y="553"/>
                  </a:lnTo>
                  <a:lnTo>
                    <a:pt x="149" y="556"/>
                  </a:lnTo>
                  <a:lnTo>
                    <a:pt x="149" y="556"/>
                  </a:lnTo>
                  <a:lnTo>
                    <a:pt x="152" y="668"/>
                  </a:lnTo>
                  <a:lnTo>
                    <a:pt x="160" y="774"/>
                  </a:lnTo>
                  <a:lnTo>
                    <a:pt x="169" y="874"/>
                  </a:lnTo>
                  <a:lnTo>
                    <a:pt x="183" y="957"/>
                  </a:lnTo>
                  <a:lnTo>
                    <a:pt x="183" y="957"/>
                  </a:lnTo>
                  <a:lnTo>
                    <a:pt x="194" y="897"/>
                  </a:lnTo>
                  <a:lnTo>
                    <a:pt x="203" y="837"/>
                  </a:lnTo>
                  <a:lnTo>
                    <a:pt x="215" y="719"/>
                  </a:lnTo>
                  <a:lnTo>
                    <a:pt x="220" y="619"/>
                  </a:lnTo>
                  <a:lnTo>
                    <a:pt x="223" y="556"/>
                  </a:lnTo>
                  <a:lnTo>
                    <a:pt x="223" y="556"/>
                  </a:lnTo>
                  <a:lnTo>
                    <a:pt x="217" y="553"/>
                  </a:lnTo>
                  <a:lnTo>
                    <a:pt x="217" y="553"/>
                  </a:lnTo>
                  <a:lnTo>
                    <a:pt x="283" y="550"/>
                  </a:lnTo>
                  <a:lnTo>
                    <a:pt x="283" y="550"/>
                  </a:lnTo>
                  <a:lnTo>
                    <a:pt x="298" y="550"/>
                  </a:lnTo>
                  <a:lnTo>
                    <a:pt x="309" y="545"/>
                  </a:lnTo>
                  <a:lnTo>
                    <a:pt x="320" y="539"/>
                  </a:lnTo>
                  <a:lnTo>
                    <a:pt x="329" y="530"/>
                  </a:lnTo>
                  <a:lnTo>
                    <a:pt x="341" y="522"/>
                  </a:lnTo>
                  <a:lnTo>
                    <a:pt x="346" y="510"/>
                  </a:lnTo>
                  <a:lnTo>
                    <a:pt x="352" y="496"/>
                  </a:lnTo>
                  <a:lnTo>
                    <a:pt x="355" y="482"/>
                  </a:lnTo>
                  <a:lnTo>
                    <a:pt x="355" y="479"/>
                  </a:lnTo>
                  <a:lnTo>
                    <a:pt x="355" y="479"/>
                  </a:lnTo>
                  <a:lnTo>
                    <a:pt x="355" y="476"/>
                  </a:lnTo>
                  <a:lnTo>
                    <a:pt x="355" y="476"/>
                  </a:lnTo>
                  <a:lnTo>
                    <a:pt x="361" y="347"/>
                  </a:lnTo>
                  <a:lnTo>
                    <a:pt x="361" y="230"/>
                  </a:lnTo>
                  <a:lnTo>
                    <a:pt x="361" y="224"/>
                  </a:lnTo>
                  <a:lnTo>
                    <a:pt x="361" y="221"/>
                  </a:lnTo>
                  <a:lnTo>
                    <a:pt x="361" y="221"/>
                  </a:lnTo>
                  <a:lnTo>
                    <a:pt x="358" y="201"/>
                  </a:lnTo>
                  <a:lnTo>
                    <a:pt x="352" y="187"/>
                  </a:lnTo>
                  <a:lnTo>
                    <a:pt x="343" y="175"/>
                  </a:lnTo>
                  <a:lnTo>
                    <a:pt x="332" y="167"/>
                  </a:lnTo>
                  <a:lnTo>
                    <a:pt x="320" y="161"/>
                  </a:lnTo>
                  <a:lnTo>
                    <a:pt x="309" y="155"/>
                  </a:lnTo>
                  <a:lnTo>
                    <a:pt x="286" y="155"/>
                  </a:lnTo>
                  <a:close/>
                  <a:moveTo>
                    <a:pt x="197" y="161"/>
                  </a:moveTo>
                  <a:lnTo>
                    <a:pt x="197" y="161"/>
                  </a:lnTo>
                  <a:lnTo>
                    <a:pt x="177" y="164"/>
                  </a:lnTo>
                  <a:lnTo>
                    <a:pt x="177" y="164"/>
                  </a:lnTo>
                  <a:lnTo>
                    <a:pt x="197" y="161"/>
                  </a:lnTo>
                  <a:close/>
                  <a:moveTo>
                    <a:pt x="203" y="161"/>
                  </a:moveTo>
                  <a:lnTo>
                    <a:pt x="203" y="161"/>
                  </a:lnTo>
                  <a:lnTo>
                    <a:pt x="197" y="161"/>
                  </a:lnTo>
                  <a:lnTo>
                    <a:pt x="197" y="161"/>
                  </a:lnTo>
                  <a:lnTo>
                    <a:pt x="203" y="1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6" name="Freeform 334"/>
            <p:cNvSpPr>
              <a:spLocks noChangeArrowheads="1"/>
            </p:cNvSpPr>
            <p:nvPr/>
          </p:nvSpPr>
          <p:spPr bwMode="auto">
            <a:xfrm>
              <a:off x="7478713" y="4159250"/>
              <a:ext cx="103187" cy="344488"/>
            </a:xfrm>
            <a:custGeom>
              <a:avLst/>
              <a:gdLst>
                <a:gd name="T0" fmla="*/ 286 w 287"/>
                <a:gd name="T1" fmla="*/ 269 h 958"/>
                <a:gd name="T2" fmla="*/ 283 w 287"/>
                <a:gd name="T3" fmla="*/ 249 h 958"/>
                <a:gd name="T4" fmla="*/ 272 w 287"/>
                <a:gd name="T5" fmla="*/ 218 h 958"/>
                <a:gd name="T6" fmla="*/ 249 w 287"/>
                <a:gd name="T7" fmla="*/ 198 h 958"/>
                <a:gd name="T8" fmla="*/ 220 w 287"/>
                <a:gd name="T9" fmla="*/ 181 h 958"/>
                <a:gd name="T10" fmla="*/ 218 w 287"/>
                <a:gd name="T11" fmla="*/ 181 h 958"/>
                <a:gd name="T12" fmla="*/ 215 w 287"/>
                <a:gd name="T13" fmla="*/ 181 h 958"/>
                <a:gd name="T14" fmla="*/ 155 w 287"/>
                <a:gd name="T15" fmla="*/ 166 h 958"/>
                <a:gd name="T16" fmla="*/ 138 w 287"/>
                <a:gd name="T17" fmla="*/ 0 h 958"/>
                <a:gd name="T18" fmla="*/ 129 w 287"/>
                <a:gd name="T19" fmla="*/ 52 h 958"/>
                <a:gd name="T20" fmla="*/ 118 w 287"/>
                <a:gd name="T21" fmla="*/ 158 h 958"/>
                <a:gd name="T22" fmla="*/ 63 w 287"/>
                <a:gd name="T23" fmla="*/ 143 h 958"/>
                <a:gd name="T24" fmla="*/ 57 w 287"/>
                <a:gd name="T25" fmla="*/ 140 h 958"/>
                <a:gd name="T26" fmla="*/ 46 w 287"/>
                <a:gd name="T27" fmla="*/ 140 h 958"/>
                <a:gd name="T28" fmla="*/ 26 w 287"/>
                <a:gd name="T29" fmla="*/ 143 h 958"/>
                <a:gd name="T30" fmla="*/ 11 w 287"/>
                <a:gd name="T31" fmla="*/ 158 h 958"/>
                <a:gd name="T32" fmla="*/ 3 w 287"/>
                <a:gd name="T33" fmla="*/ 178 h 958"/>
                <a:gd name="T34" fmla="*/ 0 w 287"/>
                <a:gd name="T35" fmla="*/ 198 h 958"/>
                <a:gd name="T36" fmla="*/ 6 w 287"/>
                <a:gd name="T37" fmla="*/ 393 h 958"/>
                <a:gd name="T38" fmla="*/ 9 w 287"/>
                <a:gd name="T39" fmla="*/ 470 h 958"/>
                <a:gd name="T40" fmla="*/ 26 w 287"/>
                <a:gd name="T41" fmla="*/ 507 h 958"/>
                <a:gd name="T42" fmla="*/ 46 w 287"/>
                <a:gd name="T43" fmla="*/ 524 h 958"/>
                <a:gd name="T44" fmla="*/ 57 w 287"/>
                <a:gd name="T45" fmla="*/ 527 h 958"/>
                <a:gd name="T46" fmla="*/ 34 w 287"/>
                <a:gd name="T47" fmla="*/ 510 h 958"/>
                <a:gd name="T48" fmla="*/ 20 w 287"/>
                <a:gd name="T49" fmla="*/ 484 h 958"/>
                <a:gd name="T50" fmla="*/ 17 w 287"/>
                <a:gd name="T51" fmla="*/ 473 h 958"/>
                <a:gd name="T52" fmla="*/ 23 w 287"/>
                <a:gd name="T53" fmla="*/ 338 h 958"/>
                <a:gd name="T54" fmla="*/ 26 w 287"/>
                <a:gd name="T55" fmla="*/ 206 h 958"/>
                <a:gd name="T56" fmla="*/ 29 w 287"/>
                <a:gd name="T57" fmla="*/ 198 h 958"/>
                <a:gd name="T58" fmla="*/ 37 w 287"/>
                <a:gd name="T59" fmla="*/ 181 h 958"/>
                <a:gd name="T60" fmla="*/ 52 w 287"/>
                <a:gd name="T61" fmla="*/ 178 h 958"/>
                <a:gd name="T62" fmla="*/ 63 w 287"/>
                <a:gd name="T63" fmla="*/ 181 h 958"/>
                <a:gd name="T64" fmla="*/ 132 w 287"/>
                <a:gd name="T65" fmla="*/ 201 h 958"/>
                <a:gd name="T66" fmla="*/ 215 w 287"/>
                <a:gd name="T67" fmla="*/ 221 h 958"/>
                <a:gd name="T68" fmla="*/ 218 w 287"/>
                <a:gd name="T69" fmla="*/ 221 h 958"/>
                <a:gd name="T70" fmla="*/ 232 w 287"/>
                <a:gd name="T71" fmla="*/ 226 h 958"/>
                <a:gd name="T72" fmla="*/ 246 w 287"/>
                <a:gd name="T73" fmla="*/ 249 h 958"/>
                <a:gd name="T74" fmla="*/ 249 w 287"/>
                <a:gd name="T75" fmla="*/ 261 h 958"/>
                <a:gd name="T76" fmla="*/ 249 w 287"/>
                <a:gd name="T77" fmla="*/ 264 h 958"/>
                <a:gd name="T78" fmla="*/ 255 w 287"/>
                <a:gd name="T79" fmla="*/ 516 h 958"/>
                <a:gd name="T80" fmla="*/ 255 w 287"/>
                <a:gd name="T81" fmla="*/ 533 h 958"/>
                <a:gd name="T82" fmla="*/ 241 w 287"/>
                <a:gd name="T83" fmla="*/ 553 h 958"/>
                <a:gd name="T84" fmla="*/ 223 w 287"/>
                <a:gd name="T85" fmla="*/ 559 h 958"/>
                <a:gd name="T86" fmla="*/ 201 w 287"/>
                <a:gd name="T87" fmla="*/ 556 h 958"/>
                <a:gd name="T88" fmla="*/ 83 w 287"/>
                <a:gd name="T89" fmla="*/ 536 h 958"/>
                <a:gd name="T90" fmla="*/ 106 w 287"/>
                <a:gd name="T91" fmla="*/ 544 h 958"/>
                <a:gd name="T92" fmla="*/ 106 w 287"/>
                <a:gd name="T93" fmla="*/ 610 h 958"/>
                <a:gd name="T94" fmla="*/ 120 w 287"/>
                <a:gd name="T95" fmla="*/ 834 h 958"/>
                <a:gd name="T96" fmla="*/ 135 w 287"/>
                <a:gd name="T97" fmla="*/ 957 h 958"/>
                <a:gd name="T98" fmla="*/ 146 w 287"/>
                <a:gd name="T99" fmla="*/ 876 h 958"/>
                <a:gd name="T100" fmla="*/ 163 w 287"/>
                <a:gd name="T101" fmla="*/ 673 h 958"/>
                <a:gd name="T102" fmla="*/ 166 w 287"/>
                <a:gd name="T103" fmla="*/ 564 h 958"/>
                <a:gd name="T104" fmla="*/ 163 w 287"/>
                <a:gd name="T105" fmla="*/ 561 h 958"/>
                <a:gd name="T106" fmla="*/ 218 w 287"/>
                <a:gd name="T107" fmla="*/ 579 h 958"/>
                <a:gd name="T108" fmla="*/ 241 w 287"/>
                <a:gd name="T109" fmla="*/ 579 h 958"/>
                <a:gd name="T110" fmla="*/ 258 w 287"/>
                <a:gd name="T111" fmla="*/ 570 h 958"/>
                <a:gd name="T112" fmla="*/ 275 w 287"/>
                <a:gd name="T113" fmla="*/ 553 h 958"/>
                <a:gd name="T114" fmla="*/ 281 w 287"/>
                <a:gd name="T115" fmla="*/ 527 h 958"/>
                <a:gd name="T116" fmla="*/ 281 w 287"/>
                <a:gd name="T117" fmla="*/ 524 h 958"/>
                <a:gd name="T118" fmla="*/ 281 w 287"/>
                <a:gd name="T119" fmla="*/ 524 h 958"/>
                <a:gd name="T120" fmla="*/ 286 w 287"/>
                <a:gd name="T121" fmla="*/ 278 h 958"/>
                <a:gd name="T122" fmla="*/ 215 w 287"/>
                <a:gd name="T123" fmla="*/ 2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958">
                  <a:moveTo>
                    <a:pt x="286" y="272"/>
                  </a:moveTo>
                  <a:lnTo>
                    <a:pt x="286" y="269"/>
                  </a:lnTo>
                  <a:lnTo>
                    <a:pt x="286" y="269"/>
                  </a:lnTo>
                  <a:lnTo>
                    <a:pt x="283" y="249"/>
                  </a:lnTo>
                  <a:lnTo>
                    <a:pt x="278" y="232"/>
                  </a:lnTo>
                  <a:lnTo>
                    <a:pt x="272" y="218"/>
                  </a:lnTo>
                  <a:lnTo>
                    <a:pt x="261" y="206"/>
                  </a:lnTo>
                  <a:lnTo>
                    <a:pt x="249" y="198"/>
                  </a:lnTo>
                  <a:lnTo>
                    <a:pt x="241" y="189"/>
                  </a:lnTo>
                  <a:lnTo>
                    <a:pt x="220" y="181"/>
                  </a:lnTo>
                  <a:lnTo>
                    <a:pt x="218" y="181"/>
                  </a:lnTo>
                  <a:lnTo>
                    <a:pt x="218" y="181"/>
                  </a:lnTo>
                  <a:lnTo>
                    <a:pt x="215" y="181"/>
                  </a:lnTo>
                  <a:lnTo>
                    <a:pt x="215" y="181"/>
                  </a:lnTo>
                  <a:lnTo>
                    <a:pt x="155" y="166"/>
                  </a:lnTo>
                  <a:lnTo>
                    <a:pt x="155" y="166"/>
                  </a:lnTo>
                  <a:lnTo>
                    <a:pt x="149" y="89"/>
                  </a:lnTo>
                  <a:lnTo>
                    <a:pt x="138" y="0"/>
                  </a:lnTo>
                  <a:lnTo>
                    <a:pt x="138" y="0"/>
                  </a:lnTo>
                  <a:lnTo>
                    <a:pt x="129" y="52"/>
                  </a:lnTo>
                  <a:lnTo>
                    <a:pt x="118" y="158"/>
                  </a:lnTo>
                  <a:lnTo>
                    <a:pt x="118" y="158"/>
                  </a:lnTo>
                  <a:lnTo>
                    <a:pt x="69" y="143"/>
                  </a:lnTo>
                  <a:lnTo>
                    <a:pt x="63" y="143"/>
                  </a:lnTo>
                  <a:lnTo>
                    <a:pt x="60" y="143"/>
                  </a:lnTo>
                  <a:lnTo>
                    <a:pt x="57" y="140"/>
                  </a:lnTo>
                  <a:lnTo>
                    <a:pt x="57" y="140"/>
                  </a:lnTo>
                  <a:lnTo>
                    <a:pt x="46" y="140"/>
                  </a:lnTo>
                  <a:lnTo>
                    <a:pt x="34" y="140"/>
                  </a:lnTo>
                  <a:lnTo>
                    <a:pt x="26" y="143"/>
                  </a:lnTo>
                  <a:lnTo>
                    <a:pt x="17" y="149"/>
                  </a:lnTo>
                  <a:lnTo>
                    <a:pt x="11" y="158"/>
                  </a:lnTo>
                  <a:lnTo>
                    <a:pt x="6" y="166"/>
                  </a:lnTo>
                  <a:lnTo>
                    <a:pt x="3" y="178"/>
                  </a:lnTo>
                  <a:lnTo>
                    <a:pt x="0" y="192"/>
                  </a:lnTo>
                  <a:lnTo>
                    <a:pt x="0" y="198"/>
                  </a:lnTo>
                  <a:lnTo>
                    <a:pt x="0" y="198"/>
                  </a:lnTo>
                  <a:lnTo>
                    <a:pt x="6" y="393"/>
                  </a:lnTo>
                  <a:lnTo>
                    <a:pt x="9" y="470"/>
                  </a:lnTo>
                  <a:lnTo>
                    <a:pt x="9" y="470"/>
                  </a:lnTo>
                  <a:lnTo>
                    <a:pt x="14" y="490"/>
                  </a:lnTo>
                  <a:lnTo>
                    <a:pt x="26" y="507"/>
                  </a:lnTo>
                  <a:lnTo>
                    <a:pt x="40" y="519"/>
                  </a:lnTo>
                  <a:lnTo>
                    <a:pt x="46" y="524"/>
                  </a:lnTo>
                  <a:lnTo>
                    <a:pt x="57" y="527"/>
                  </a:lnTo>
                  <a:lnTo>
                    <a:pt x="57" y="527"/>
                  </a:lnTo>
                  <a:lnTo>
                    <a:pt x="46" y="522"/>
                  </a:lnTo>
                  <a:lnTo>
                    <a:pt x="34" y="510"/>
                  </a:lnTo>
                  <a:lnTo>
                    <a:pt x="23" y="496"/>
                  </a:lnTo>
                  <a:lnTo>
                    <a:pt x="20" y="484"/>
                  </a:lnTo>
                  <a:lnTo>
                    <a:pt x="17" y="473"/>
                  </a:lnTo>
                  <a:lnTo>
                    <a:pt x="17" y="473"/>
                  </a:lnTo>
                  <a:lnTo>
                    <a:pt x="23" y="338"/>
                  </a:lnTo>
                  <a:lnTo>
                    <a:pt x="23" y="338"/>
                  </a:lnTo>
                  <a:lnTo>
                    <a:pt x="26" y="212"/>
                  </a:lnTo>
                  <a:lnTo>
                    <a:pt x="26" y="206"/>
                  </a:lnTo>
                  <a:lnTo>
                    <a:pt x="26" y="206"/>
                  </a:lnTo>
                  <a:lnTo>
                    <a:pt x="29" y="198"/>
                  </a:lnTo>
                  <a:lnTo>
                    <a:pt x="31" y="189"/>
                  </a:lnTo>
                  <a:lnTo>
                    <a:pt x="37" y="181"/>
                  </a:lnTo>
                  <a:lnTo>
                    <a:pt x="46" y="178"/>
                  </a:lnTo>
                  <a:lnTo>
                    <a:pt x="52" y="178"/>
                  </a:lnTo>
                  <a:lnTo>
                    <a:pt x="52" y="178"/>
                  </a:lnTo>
                  <a:lnTo>
                    <a:pt x="63" y="181"/>
                  </a:lnTo>
                  <a:lnTo>
                    <a:pt x="63" y="181"/>
                  </a:lnTo>
                  <a:lnTo>
                    <a:pt x="132" y="201"/>
                  </a:lnTo>
                  <a:lnTo>
                    <a:pt x="203" y="218"/>
                  </a:lnTo>
                  <a:lnTo>
                    <a:pt x="215" y="221"/>
                  </a:lnTo>
                  <a:lnTo>
                    <a:pt x="218" y="221"/>
                  </a:lnTo>
                  <a:lnTo>
                    <a:pt x="218" y="221"/>
                  </a:lnTo>
                  <a:lnTo>
                    <a:pt x="226" y="223"/>
                  </a:lnTo>
                  <a:lnTo>
                    <a:pt x="232" y="226"/>
                  </a:lnTo>
                  <a:lnTo>
                    <a:pt x="244" y="238"/>
                  </a:lnTo>
                  <a:lnTo>
                    <a:pt x="246" y="249"/>
                  </a:lnTo>
                  <a:lnTo>
                    <a:pt x="249" y="258"/>
                  </a:lnTo>
                  <a:lnTo>
                    <a:pt x="249" y="261"/>
                  </a:lnTo>
                  <a:lnTo>
                    <a:pt x="249" y="264"/>
                  </a:lnTo>
                  <a:lnTo>
                    <a:pt x="249" y="264"/>
                  </a:lnTo>
                  <a:lnTo>
                    <a:pt x="252" y="361"/>
                  </a:lnTo>
                  <a:lnTo>
                    <a:pt x="255" y="516"/>
                  </a:lnTo>
                  <a:lnTo>
                    <a:pt x="255" y="516"/>
                  </a:lnTo>
                  <a:lnTo>
                    <a:pt x="255" y="533"/>
                  </a:lnTo>
                  <a:lnTo>
                    <a:pt x="249" y="544"/>
                  </a:lnTo>
                  <a:lnTo>
                    <a:pt x="241" y="553"/>
                  </a:lnTo>
                  <a:lnTo>
                    <a:pt x="229" y="559"/>
                  </a:lnTo>
                  <a:lnTo>
                    <a:pt x="223" y="559"/>
                  </a:lnTo>
                  <a:lnTo>
                    <a:pt x="223" y="559"/>
                  </a:lnTo>
                  <a:lnTo>
                    <a:pt x="201" y="556"/>
                  </a:lnTo>
                  <a:lnTo>
                    <a:pt x="83" y="536"/>
                  </a:lnTo>
                  <a:lnTo>
                    <a:pt x="83" y="536"/>
                  </a:lnTo>
                  <a:lnTo>
                    <a:pt x="106" y="544"/>
                  </a:lnTo>
                  <a:lnTo>
                    <a:pt x="106" y="544"/>
                  </a:lnTo>
                  <a:lnTo>
                    <a:pt x="106" y="544"/>
                  </a:lnTo>
                  <a:lnTo>
                    <a:pt x="106" y="610"/>
                  </a:lnTo>
                  <a:lnTo>
                    <a:pt x="112" y="713"/>
                  </a:lnTo>
                  <a:lnTo>
                    <a:pt x="120" y="834"/>
                  </a:lnTo>
                  <a:lnTo>
                    <a:pt x="126" y="897"/>
                  </a:lnTo>
                  <a:lnTo>
                    <a:pt x="135" y="957"/>
                  </a:lnTo>
                  <a:lnTo>
                    <a:pt x="135" y="957"/>
                  </a:lnTo>
                  <a:lnTo>
                    <a:pt x="146" y="876"/>
                  </a:lnTo>
                  <a:lnTo>
                    <a:pt x="155" y="779"/>
                  </a:lnTo>
                  <a:lnTo>
                    <a:pt x="163" y="673"/>
                  </a:lnTo>
                  <a:lnTo>
                    <a:pt x="166" y="564"/>
                  </a:lnTo>
                  <a:lnTo>
                    <a:pt x="166" y="564"/>
                  </a:lnTo>
                  <a:lnTo>
                    <a:pt x="163" y="561"/>
                  </a:lnTo>
                  <a:lnTo>
                    <a:pt x="163" y="561"/>
                  </a:lnTo>
                  <a:lnTo>
                    <a:pt x="218" y="579"/>
                  </a:lnTo>
                  <a:lnTo>
                    <a:pt x="218" y="579"/>
                  </a:lnTo>
                  <a:lnTo>
                    <a:pt x="229" y="579"/>
                  </a:lnTo>
                  <a:lnTo>
                    <a:pt x="241" y="579"/>
                  </a:lnTo>
                  <a:lnTo>
                    <a:pt x="249" y="576"/>
                  </a:lnTo>
                  <a:lnTo>
                    <a:pt x="258" y="570"/>
                  </a:lnTo>
                  <a:lnTo>
                    <a:pt x="266" y="564"/>
                  </a:lnTo>
                  <a:lnTo>
                    <a:pt x="275" y="553"/>
                  </a:lnTo>
                  <a:lnTo>
                    <a:pt x="278" y="541"/>
                  </a:lnTo>
                  <a:lnTo>
                    <a:pt x="281" y="527"/>
                  </a:lnTo>
                  <a:lnTo>
                    <a:pt x="281" y="527"/>
                  </a:lnTo>
                  <a:lnTo>
                    <a:pt x="281" y="524"/>
                  </a:lnTo>
                  <a:lnTo>
                    <a:pt x="281" y="524"/>
                  </a:lnTo>
                  <a:lnTo>
                    <a:pt x="281" y="524"/>
                  </a:lnTo>
                  <a:lnTo>
                    <a:pt x="286" y="398"/>
                  </a:lnTo>
                  <a:lnTo>
                    <a:pt x="286" y="278"/>
                  </a:lnTo>
                  <a:lnTo>
                    <a:pt x="286" y="272"/>
                  </a:lnTo>
                  <a:close/>
                  <a:moveTo>
                    <a:pt x="215" y="221"/>
                  </a:moveTo>
                  <a:lnTo>
                    <a:pt x="215" y="2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7" name="Freeform 335"/>
            <p:cNvSpPr>
              <a:spLocks noChangeArrowheads="1"/>
            </p:cNvSpPr>
            <p:nvPr/>
          </p:nvSpPr>
          <p:spPr bwMode="auto">
            <a:xfrm>
              <a:off x="7689850" y="3817938"/>
              <a:ext cx="238125" cy="179387"/>
            </a:xfrm>
            <a:custGeom>
              <a:avLst/>
              <a:gdLst>
                <a:gd name="T0" fmla="*/ 264 w 663"/>
                <a:gd name="T1" fmla="*/ 479 h 497"/>
                <a:gd name="T2" fmla="*/ 35 w 663"/>
                <a:gd name="T3" fmla="*/ 476 h 497"/>
                <a:gd name="T4" fmla="*/ 78 w 663"/>
                <a:gd name="T5" fmla="*/ 435 h 497"/>
                <a:gd name="T6" fmla="*/ 141 w 663"/>
                <a:gd name="T7" fmla="*/ 387 h 497"/>
                <a:gd name="T8" fmla="*/ 226 w 663"/>
                <a:gd name="T9" fmla="*/ 330 h 497"/>
                <a:gd name="T10" fmla="*/ 295 w 663"/>
                <a:gd name="T11" fmla="*/ 295 h 497"/>
                <a:gd name="T12" fmla="*/ 367 w 663"/>
                <a:gd name="T13" fmla="*/ 267 h 497"/>
                <a:gd name="T14" fmla="*/ 341 w 663"/>
                <a:gd name="T15" fmla="*/ 229 h 497"/>
                <a:gd name="T16" fmla="*/ 272 w 663"/>
                <a:gd name="T17" fmla="*/ 195 h 497"/>
                <a:gd name="T18" fmla="*/ 184 w 663"/>
                <a:gd name="T19" fmla="*/ 143 h 497"/>
                <a:gd name="T20" fmla="*/ 141 w 663"/>
                <a:gd name="T21" fmla="*/ 112 h 497"/>
                <a:gd name="T22" fmla="*/ 61 w 663"/>
                <a:gd name="T23" fmla="*/ 46 h 497"/>
                <a:gd name="T24" fmla="*/ 430 w 663"/>
                <a:gd name="T25" fmla="*/ 29 h 497"/>
                <a:gd name="T26" fmla="*/ 533 w 663"/>
                <a:gd name="T27" fmla="*/ 29 h 497"/>
                <a:gd name="T28" fmla="*/ 613 w 663"/>
                <a:gd name="T29" fmla="*/ 72 h 497"/>
                <a:gd name="T30" fmla="*/ 642 w 663"/>
                <a:gd name="T31" fmla="*/ 160 h 497"/>
                <a:gd name="T32" fmla="*/ 616 w 663"/>
                <a:gd name="T33" fmla="*/ 229 h 497"/>
                <a:gd name="T34" fmla="*/ 613 w 663"/>
                <a:gd name="T35" fmla="*/ 267 h 497"/>
                <a:gd name="T36" fmla="*/ 645 w 663"/>
                <a:gd name="T37" fmla="*/ 327 h 497"/>
                <a:gd name="T38" fmla="*/ 648 w 663"/>
                <a:gd name="T39" fmla="*/ 352 h 497"/>
                <a:gd name="T40" fmla="*/ 648 w 663"/>
                <a:gd name="T41" fmla="*/ 378 h 497"/>
                <a:gd name="T42" fmla="*/ 636 w 663"/>
                <a:gd name="T43" fmla="*/ 410 h 497"/>
                <a:gd name="T44" fmla="*/ 619 w 663"/>
                <a:gd name="T45" fmla="*/ 438 h 497"/>
                <a:gd name="T46" fmla="*/ 593 w 663"/>
                <a:gd name="T47" fmla="*/ 464 h 497"/>
                <a:gd name="T48" fmla="*/ 562 w 663"/>
                <a:gd name="T49" fmla="*/ 479 h 497"/>
                <a:gd name="T50" fmla="*/ 585 w 663"/>
                <a:gd name="T51" fmla="*/ 470 h 497"/>
                <a:gd name="T52" fmla="*/ 622 w 663"/>
                <a:gd name="T53" fmla="*/ 441 h 497"/>
                <a:gd name="T54" fmla="*/ 636 w 663"/>
                <a:gd name="T55" fmla="*/ 421 h 497"/>
                <a:gd name="T56" fmla="*/ 653 w 663"/>
                <a:gd name="T57" fmla="*/ 378 h 497"/>
                <a:gd name="T58" fmla="*/ 656 w 663"/>
                <a:gd name="T59" fmla="*/ 361 h 497"/>
                <a:gd name="T60" fmla="*/ 653 w 663"/>
                <a:gd name="T61" fmla="*/ 324 h 497"/>
                <a:gd name="T62" fmla="*/ 636 w 663"/>
                <a:gd name="T63" fmla="*/ 278 h 497"/>
                <a:gd name="T64" fmla="*/ 645 w 663"/>
                <a:gd name="T65" fmla="*/ 215 h 497"/>
                <a:gd name="T66" fmla="*/ 662 w 663"/>
                <a:gd name="T67" fmla="*/ 135 h 497"/>
                <a:gd name="T68" fmla="*/ 630 w 663"/>
                <a:gd name="T69" fmla="*/ 57 h 497"/>
                <a:gd name="T70" fmla="*/ 536 w 663"/>
                <a:gd name="T71" fmla="*/ 6 h 497"/>
                <a:gd name="T72" fmla="*/ 224 w 663"/>
                <a:gd name="T73" fmla="*/ 3 h 497"/>
                <a:gd name="T74" fmla="*/ 29 w 663"/>
                <a:gd name="T75" fmla="*/ 0 h 497"/>
                <a:gd name="T76" fmla="*/ 12 w 663"/>
                <a:gd name="T77" fmla="*/ 3 h 497"/>
                <a:gd name="T78" fmla="*/ 6 w 663"/>
                <a:gd name="T79" fmla="*/ 9 h 497"/>
                <a:gd name="T80" fmla="*/ 0 w 663"/>
                <a:gd name="T81" fmla="*/ 23 h 497"/>
                <a:gd name="T82" fmla="*/ 20 w 663"/>
                <a:gd name="T83" fmla="*/ 52 h 497"/>
                <a:gd name="T84" fmla="*/ 100 w 663"/>
                <a:gd name="T85" fmla="*/ 120 h 497"/>
                <a:gd name="T86" fmla="*/ 144 w 663"/>
                <a:gd name="T87" fmla="*/ 152 h 497"/>
                <a:gd name="T88" fmla="*/ 235 w 663"/>
                <a:gd name="T89" fmla="*/ 209 h 497"/>
                <a:gd name="T90" fmla="*/ 281 w 663"/>
                <a:gd name="T91" fmla="*/ 235 h 497"/>
                <a:gd name="T92" fmla="*/ 307 w 663"/>
                <a:gd name="T93" fmla="*/ 258 h 497"/>
                <a:gd name="T94" fmla="*/ 235 w 663"/>
                <a:gd name="T95" fmla="*/ 292 h 497"/>
                <a:gd name="T96" fmla="*/ 166 w 663"/>
                <a:gd name="T97" fmla="*/ 335 h 497"/>
                <a:gd name="T98" fmla="*/ 83 w 663"/>
                <a:gd name="T99" fmla="*/ 398 h 497"/>
                <a:gd name="T100" fmla="*/ 43 w 663"/>
                <a:gd name="T101" fmla="*/ 435 h 497"/>
                <a:gd name="T102" fmla="*/ 0 w 663"/>
                <a:gd name="T103" fmla="*/ 481 h 497"/>
                <a:gd name="T104" fmla="*/ 3 w 663"/>
                <a:gd name="T105" fmla="*/ 490 h 497"/>
                <a:gd name="T106" fmla="*/ 15 w 663"/>
                <a:gd name="T107" fmla="*/ 496 h 497"/>
                <a:gd name="T108" fmla="*/ 37 w 663"/>
                <a:gd name="T109" fmla="*/ 496 h 497"/>
                <a:gd name="T110" fmla="*/ 393 w 663"/>
                <a:gd name="T111" fmla="*/ 490 h 497"/>
                <a:gd name="T112" fmla="*/ 20 w 663"/>
                <a:gd name="T113" fmla="*/ 48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3" h="497">
                  <a:moveTo>
                    <a:pt x="522" y="487"/>
                  </a:moveTo>
                  <a:lnTo>
                    <a:pt x="456" y="484"/>
                  </a:lnTo>
                  <a:lnTo>
                    <a:pt x="456" y="484"/>
                  </a:lnTo>
                  <a:lnTo>
                    <a:pt x="393" y="481"/>
                  </a:lnTo>
                  <a:lnTo>
                    <a:pt x="264" y="479"/>
                  </a:lnTo>
                  <a:lnTo>
                    <a:pt x="264" y="479"/>
                  </a:lnTo>
                  <a:lnTo>
                    <a:pt x="135" y="476"/>
                  </a:lnTo>
                  <a:lnTo>
                    <a:pt x="69" y="476"/>
                  </a:lnTo>
                  <a:lnTo>
                    <a:pt x="37" y="476"/>
                  </a:lnTo>
                  <a:lnTo>
                    <a:pt x="35" y="476"/>
                  </a:lnTo>
                  <a:lnTo>
                    <a:pt x="40" y="470"/>
                  </a:lnTo>
                  <a:lnTo>
                    <a:pt x="40" y="470"/>
                  </a:lnTo>
                  <a:lnTo>
                    <a:pt x="61" y="453"/>
                  </a:lnTo>
                  <a:lnTo>
                    <a:pt x="61" y="453"/>
                  </a:lnTo>
                  <a:lnTo>
                    <a:pt x="78" y="435"/>
                  </a:lnTo>
                  <a:lnTo>
                    <a:pt x="78" y="435"/>
                  </a:lnTo>
                  <a:lnTo>
                    <a:pt x="98" y="418"/>
                  </a:lnTo>
                  <a:lnTo>
                    <a:pt x="98" y="418"/>
                  </a:lnTo>
                  <a:lnTo>
                    <a:pt x="121" y="401"/>
                  </a:lnTo>
                  <a:lnTo>
                    <a:pt x="141" y="387"/>
                  </a:lnTo>
                  <a:lnTo>
                    <a:pt x="161" y="372"/>
                  </a:lnTo>
                  <a:lnTo>
                    <a:pt x="184" y="358"/>
                  </a:lnTo>
                  <a:lnTo>
                    <a:pt x="184" y="358"/>
                  </a:lnTo>
                  <a:lnTo>
                    <a:pt x="226" y="330"/>
                  </a:lnTo>
                  <a:lnTo>
                    <a:pt x="226" y="330"/>
                  </a:lnTo>
                  <a:lnTo>
                    <a:pt x="250" y="318"/>
                  </a:lnTo>
                  <a:lnTo>
                    <a:pt x="272" y="304"/>
                  </a:lnTo>
                  <a:lnTo>
                    <a:pt x="272" y="304"/>
                  </a:lnTo>
                  <a:lnTo>
                    <a:pt x="295" y="295"/>
                  </a:lnTo>
                  <a:lnTo>
                    <a:pt x="295" y="295"/>
                  </a:lnTo>
                  <a:lnTo>
                    <a:pt x="318" y="284"/>
                  </a:lnTo>
                  <a:lnTo>
                    <a:pt x="318" y="284"/>
                  </a:lnTo>
                  <a:lnTo>
                    <a:pt x="341" y="275"/>
                  </a:lnTo>
                  <a:lnTo>
                    <a:pt x="341" y="275"/>
                  </a:lnTo>
                  <a:lnTo>
                    <a:pt x="367" y="267"/>
                  </a:lnTo>
                  <a:lnTo>
                    <a:pt x="404" y="252"/>
                  </a:lnTo>
                  <a:lnTo>
                    <a:pt x="367" y="238"/>
                  </a:lnTo>
                  <a:lnTo>
                    <a:pt x="367" y="238"/>
                  </a:lnTo>
                  <a:lnTo>
                    <a:pt x="341" y="229"/>
                  </a:lnTo>
                  <a:lnTo>
                    <a:pt x="341" y="229"/>
                  </a:lnTo>
                  <a:lnTo>
                    <a:pt x="318" y="218"/>
                  </a:lnTo>
                  <a:lnTo>
                    <a:pt x="318" y="218"/>
                  </a:lnTo>
                  <a:lnTo>
                    <a:pt x="295" y="206"/>
                  </a:lnTo>
                  <a:lnTo>
                    <a:pt x="272" y="195"/>
                  </a:lnTo>
                  <a:lnTo>
                    <a:pt x="272" y="195"/>
                  </a:lnTo>
                  <a:lnTo>
                    <a:pt x="250" y="183"/>
                  </a:lnTo>
                  <a:lnTo>
                    <a:pt x="250" y="183"/>
                  </a:lnTo>
                  <a:lnTo>
                    <a:pt x="226" y="172"/>
                  </a:lnTo>
                  <a:lnTo>
                    <a:pt x="226" y="172"/>
                  </a:lnTo>
                  <a:lnTo>
                    <a:pt x="184" y="143"/>
                  </a:lnTo>
                  <a:lnTo>
                    <a:pt x="184" y="143"/>
                  </a:lnTo>
                  <a:lnTo>
                    <a:pt x="161" y="129"/>
                  </a:lnTo>
                  <a:lnTo>
                    <a:pt x="161" y="129"/>
                  </a:lnTo>
                  <a:lnTo>
                    <a:pt x="141" y="112"/>
                  </a:lnTo>
                  <a:lnTo>
                    <a:pt x="141" y="112"/>
                  </a:lnTo>
                  <a:lnTo>
                    <a:pt x="121" y="97"/>
                  </a:lnTo>
                  <a:lnTo>
                    <a:pt x="100" y="80"/>
                  </a:lnTo>
                  <a:lnTo>
                    <a:pt x="80" y="63"/>
                  </a:lnTo>
                  <a:lnTo>
                    <a:pt x="61" y="46"/>
                  </a:lnTo>
                  <a:lnTo>
                    <a:pt x="61" y="46"/>
                  </a:lnTo>
                  <a:lnTo>
                    <a:pt x="46" y="31"/>
                  </a:lnTo>
                  <a:lnTo>
                    <a:pt x="69" y="31"/>
                  </a:lnTo>
                  <a:lnTo>
                    <a:pt x="121" y="31"/>
                  </a:lnTo>
                  <a:lnTo>
                    <a:pt x="224" y="31"/>
                  </a:lnTo>
                  <a:lnTo>
                    <a:pt x="430" y="29"/>
                  </a:lnTo>
                  <a:lnTo>
                    <a:pt x="481" y="29"/>
                  </a:lnTo>
                  <a:lnTo>
                    <a:pt x="507" y="29"/>
                  </a:lnTo>
                  <a:lnTo>
                    <a:pt x="522" y="29"/>
                  </a:lnTo>
                  <a:lnTo>
                    <a:pt x="522" y="29"/>
                  </a:lnTo>
                  <a:lnTo>
                    <a:pt x="533" y="29"/>
                  </a:lnTo>
                  <a:lnTo>
                    <a:pt x="533" y="29"/>
                  </a:lnTo>
                  <a:lnTo>
                    <a:pt x="556" y="34"/>
                  </a:lnTo>
                  <a:lnTo>
                    <a:pt x="579" y="43"/>
                  </a:lnTo>
                  <a:lnTo>
                    <a:pt x="599" y="54"/>
                  </a:lnTo>
                  <a:lnTo>
                    <a:pt x="613" y="72"/>
                  </a:lnTo>
                  <a:lnTo>
                    <a:pt x="613" y="72"/>
                  </a:lnTo>
                  <a:lnTo>
                    <a:pt x="628" y="92"/>
                  </a:lnTo>
                  <a:lnTo>
                    <a:pt x="639" y="115"/>
                  </a:lnTo>
                  <a:lnTo>
                    <a:pt x="642" y="138"/>
                  </a:lnTo>
                  <a:lnTo>
                    <a:pt x="642" y="160"/>
                  </a:lnTo>
                  <a:lnTo>
                    <a:pt x="642" y="160"/>
                  </a:lnTo>
                  <a:lnTo>
                    <a:pt x="639" y="186"/>
                  </a:lnTo>
                  <a:lnTo>
                    <a:pt x="630" y="206"/>
                  </a:lnTo>
                  <a:lnTo>
                    <a:pt x="630" y="206"/>
                  </a:lnTo>
                  <a:lnTo>
                    <a:pt x="616" y="229"/>
                  </a:lnTo>
                  <a:lnTo>
                    <a:pt x="599" y="246"/>
                  </a:lnTo>
                  <a:lnTo>
                    <a:pt x="593" y="252"/>
                  </a:lnTo>
                  <a:lnTo>
                    <a:pt x="599" y="258"/>
                  </a:lnTo>
                  <a:lnTo>
                    <a:pt x="599" y="258"/>
                  </a:lnTo>
                  <a:lnTo>
                    <a:pt x="613" y="267"/>
                  </a:lnTo>
                  <a:lnTo>
                    <a:pt x="625" y="281"/>
                  </a:lnTo>
                  <a:lnTo>
                    <a:pt x="633" y="295"/>
                  </a:lnTo>
                  <a:lnTo>
                    <a:pt x="639" y="309"/>
                  </a:lnTo>
                  <a:lnTo>
                    <a:pt x="639" y="309"/>
                  </a:lnTo>
                  <a:lnTo>
                    <a:pt x="645" y="327"/>
                  </a:lnTo>
                  <a:lnTo>
                    <a:pt x="645" y="327"/>
                  </a:lnTo>
                  <a:lnTo>
                    <a:pt x="648" y="344"/>
                  </a:lnTo>
                  <a:lnTo>
                    <a:pt x="648" y="344"/>
                  </a:lnTo>
                  <a:lnTo>
                    <a:pt x="648" y="352"/>
                  </a:lnTo>
                  <a:lnTo>
                    <a:pt x="648" y="352"/>
                  </a:lnTo>
                  <a:lnTo>
                    <a:pt x="648" y="361"/>
                  </a:lnTo>
                  <a:lnTo>
                    <a:pt x="648" y="361"/>
                  </a:lnTo>
                  <a:lnTo>
                    <a:pt x="648" y="369"/>
                  </a:lnTo>
                  <a:lnTo>
                    <a:pt x="648" y="369"/>
                  </a:lnTo>
                  <a:lnTo>
                    <a:pt x="648" y="378"/>
                  </a:lnTo>
                  <a:lnTo>
                    <a:pt x="648" y="378"/>
                  </a:lnTo>
                  <a:lnTo>
                    <a:pt x="642" y="395"/>
                  </a:lnTo>
                  <a:lnTo>
                    <a:pt x="642" y="395"/>
                  </a:lnTo>
                  <a:lnTo>
                    <a:pt x="636" y="410"/>
                  </a:lnTo>
                  <a:lnTo>
                    <a:pt x="636" y="410"/>
                  </a:lnTo>
                  <a:lnTo>
                    <a:pt x="633" y="418"/>
                  </a:lnTo>
                  <a:lnTo>
                    <a:pt x="633" y="418"/>
                  </a:lnTo>
                  <a:lnTo>
                    <a:pt x="628" y="427"/>
                  </a:lnTo>
                  <a:lnTo>
                    <a:pt x="628" y="427"/>
                  </a:lnTo>
                  <a:lnTo>
                    <a:pt x="619" y="438"/>
                  </a:lnTo>
                  <a:lnTo>
                    <a:pt x="613" y="447"/>
                  </a:lnTo>
                  <a:lnTo>
                    <a:pt x="605" y="453"/>
                  </a:lnTo>
                  <a:lnTo>
                    <a:pt x="605" y="453"/>
                  </a:lnTo>
                  <a:lnTo>
                    <a:pt x="593" y="464"/>
                  </a:lnTo>
                  <a:lnTo>
                    <a:pt x="593" y="464"/>
                  </a:lnTo>
                  <a:lnTo>
                    <a:pt x="585" y="467"/>
                  </a:lnTo>
                  <a:lnTo>
                    <a:pt x="585" y="467"/>
                  </a:lnTo>
                  <a:lnTo>
                    <a:pt x="576" y="473"/>
                  </a:lnTo>
                  <a:lnTo>
                    <a:pt x="576" y="473"/>
                  </a:lnTo>
                  <a:lnTo>
                    <a:pt x="562" y="479"/>
                  </a:lnTo>
                  <a:lnTo>
                    <a:pt x="562" y="479"/>
                  </a:lnTo>
                  <a:lnTo>
                    <a:pt x="576" y="473"/>
                  </a:lnTo>
                  <a:lnTo>
                    <a:pt x="576" y="473"/>
                  </a:lnTo>
                  <a:lnTo>
                    <a:pt x="585" y="470"/>
                  </a:lnTo>
                  <a:lnTo>
                    <a:pt x="585" y="470"/>
                  </a:lnTo>
                  <a:lnTo>
                    <a:pt x="593" y="464"/>
                  </a:lnTo>
                  <a:lnTo>
                    <a:pt x="593" y="464"/>
                  </a:lnTo>
                  <a:lnTo>
                    <a:pt x="607" y="455"/>
                  </a:lnTo>
                  <a:lnTo>
                    <a:pt x="613" y="450"/>
                  </a:lnTo>
                  <a:lnTo>
                    <a:pt x="622" y="441"/>
                  </a:lnTo>
                  <a:lnTo>
                    <a:pt x="622" y="441"/>
                  </a:lnTo>
                  <a:lnTo>
                    <a:pt x="633" y="430"/>
                  </a:lnTo>
                  <a:lnTo>
                    <a:pt x="633" y="430"/>
                  </a:lnTo>
                  <a:lnTo>
                    <a:pt x="636" y="421"/>
                  </a:lnTo>
                  <a:lnTo>
                    <a:pt x="636" y="421"/>
                  </a:lnTo>
                  <a:lnTo>
                    <a:pt x="642" y="413"/>
                  </a:lnTo>
                  <a:lnTo>
                    <a:pt x="642" y="413"/>
                  </a:lnTo>
                  <a:lnTo>
                    <a:pt x="651" y="395"/>
                  </a:lnTo>
                  <a:lnTo>
                    <a:pt x="651" y="395"/>
                  </a:lnTo>
                  <a:lnTo>
                    <a:pt x="653" y="378"/>
                  </a:lnTo>
                  <a:lnTo>
                    <a:pt x="653" y="378"/>
                  </a:lnTo>
                  <a:lnTo>
                    <a:pt x="656" y="369"/>
                  </a:lnTo>
                  <a:lnTo>
                    <a:pt x="656" y="369"/>
                  </a:lnTo>
                  <a:lnTo>
                    <a:pt x="656" y="361"/>
                  </a:lnTo>
                  <a:lnTo>
                    <a:pt x="656" y="361"/>
                  </a:lnTo>
                  <a:lnTo>
                    <a:pt x="656" y="352"/>
                  </a:lnTo>
                  <a:lnTo>
                    <a:pt x="656" y="352"/>
                  </a:lnTo>
                  <a:lnTo>
                    <a:pt x="656" y="344"/>
                  </a:lnTo>
                  <a:lnTo>
                    <a:pt x="656" y="344"/>
                  </a:lnTo>
                  <a:lnTo>
                    <a:pt x="653" y="324"/>
                  </a:lnTo>
                  <a:lnTo>
                    <a:pt x="653" y="324"/>
                  </a:lnTo>
                  <a:lnTo>
                    <a:pt x="651" y="306"/>
                  </a:lnTo>
                  <a:lnTo>
                    <a:pt x="651" y="306"/>
                  </a:lnTo>
                  <a:lnTo>
                    <a:pt x="645" y="292"/>
                  </a:lnTo>
                  <a:lnTo>
                    <a:pt x="636" y="278"/>
                  </a:lnTo>
                  <a:lnTo>
                    <a:pt x="628" y="264"/>
                  </a:lnTo>
                  <a:lnTo>
                    <a:pt x="616" y="252"/>
                  </a:lnTo>
                  <a:lnTo>
                    <a:pt x="616" y="252"/>
                  </a:lnTo>
                  <a:lnTo>
                    <a:pt x="630" y="235"/>
                  </a:lnTo>
                  <a:lnTo>
                    <a:pt x="645" y="215"/>
                  </a:lnTo>
                  <a:lnTo>
                    <a:pt x="645" y="215"/>
                  </a:lnTo>
                  <a:lnTo>
                    <a:pt x="656" y="189"/>
                  </a:lnTo>
                  <a:lnTo>
                    <a:pt x="662" y="163"/>
                  </a:lnTo>
                  <a:lnTo>
                    <a:pt x="662" y="163"/>
                  </a:lnTo>
                  <a:lnTo>
                    <a:pt x="662" y="135"/>
                  </a:lnTo>
                  <a:lnTo>
                    <a:pt x="656" y="109"/>
                  </a:lnTo>
                  <a:lnTo>
                    <a:pt x="656" y="109"/>
                  </a:lnTo>
                  <a:lnTo>
                    <a:pt x="648" y="83"/>
                  </a:lnTo>
                  <a:lnTo>
                    <a:pt x="630" y="57"/>
                  </a:lnTo>
                  <a:lnTo>
                    <a:pt x="630" y="57"/>
                  </a:lnTo>
                  <a:lnTo>
                    <a:pt x="610" y="37"/>
                  </a:lnTo>
                  <a:lnTo>
                    <a:pt x="588" y="23"/>
                  </a:lnTo>
                  <a:lnTo>
                    <a:pt x="562" y="12"/>
                  </a:lnTo>
                  <a:lnTo>
                    <a:pt x="536" y="6"/>
                  </a:lnTo>
                  <a:lnTo>
                    <a:pt x="536" y="6"/>
                  </a:lnTo>
                  <a:lnTo>
                    <a:pt x="522" y="6"/>
                  </a:lnTo>
                  <a:lnTo>
                    <a:pt x="507" y="6"/>
                  </a:lnTo>
                  <a:lnTo>
                    <a:pt x="481" y="3"/>
                  </a:lnTo>
                  <a:lnTo>
                    <a:pt x="430" y="3"/>
                  </a:lnTo>
                  <a:lnTo>
                    <a:pt x="224" y="3"/>
                  </a:lnTo>
                  <a:lnTo>
                    <a:pt x="121" y="3"/>
                  </a:lnTo>
                  <a:lnTo>
                    <a:pt x="69" y="0"/>
                  </a:lnTo>
                  <a:lnTo>
                    <a:pt x="43" y="0"/>
                  </a:lnTo>
                  <a:lnTo>
                    <a:pt x="29" y="0"/>
                  </a:lnTo>
                  <a:lnTo>
                    <a:pt x="29" y="0"/>
                  </a:lnTo>
                  <a:lnTo>
                    <a:pt x="20" y="3"/>
                  </a:lnTo>
                  <a:lnTo>
                    <a:pt x="20" y="3"/>
                  </a:lnTo>
                  <a:lnTo>
                    <a:pt x="17" y="3"/>
                  </a:lnTo>
                  <a:lnTo>
                    <a:pt x="17" y="3"/>
                  </a:lnTo>
                  <a:lnTo>
                    <a:pt x="12" y="3"/>
                  </a:lnTo>
                  <a:lnTo>
                    <a:pt x="9" y="3"/>
                  </a:lnTo>
                  <a:lnTo>
                    <a:pt x="9" y="6"/>
                  </a:lnTo>
                  <a:lnTo>
                    <a:pt x="9" y="6"/>
                  </a:lnTo>
                  <a:lnTo>
                    <a:pt x="6" y="9"/>
                  </a:lnTo>
                  <a:lnTo>
                    <a:pt x="6" y="9"/>
                  </a:lnTo>
                  <a:lnTo>
                    <a:pt x="3" y="9"/>
                  </a:lnTo>
                  <a:lnTo>
                    <a:pt x="3" y="9"/>
                  </a:lnTo>
                  <a:lnTo>
                    <a:pt x="0" y="17"/>
                  </a:lnTo>
                  <a:lnTo>
                    <a:pt x="0" y="23"/>
                  </a:lnTo>
                  <a:lnTo>
                    <a:pt x="0" y="23"/>
                  </a:lnTo>
                  <a:lnTo>
                    <a:pt x="3" y="31"/>
                  </a:lnTo>
                  <a:lnTo>
                    <a:pt x="3" y="31"/>
                  </a:lnTo>
                  <a:lnTo>
                    <a:pt x="9" y="40"/>
                  </a:lnTo>
                  <a:lnTo>
                    <a:pt x="20" y="52"/>
                  </a:lnTo>
                  <a:lnTo>
                    <a:pt x="20" y="52"/>
                  </a:lnTo>
                  <a:lnTo>
                    <a:pt x="40" y="69"/>
                  </a:lnTo>
                  <a:lnTo>
                    <a:pt x="58" y="86"/>
                  </a:lnTo>
                  <a:lnTo>
                    <a:pt x="80" y="103"/>
                  </a:lnTo>
                  <a:lnTo>
                    <a:pt x="80" y="103"/>
                  </a:lnTo>
                  <a:lnTo>
                    <a:pt x="100" y="120"/>
                  </a:lnTo>
                  <a:lnTo>
                    <a:pt x="100" y="120"/>
                  </a:lnTo>
                  <a:lnTo>
                    <a:pt x="121" y="138"/>
                  </a:lnTo>
                  <a:lnTo>
                    <a:pt x="121" y="138"/>
                  </a:lnTo>
                  <a:lnTo>
                    <a:pt x="144" y="152"/>
                  </a:lnTo>
                  <a:lnTo>
                    <a:pt x="144" y="152"/>
                  </a:lnTo>
                  <a:lnTo>
                    <a:pt x="163" y="169"/>
                  </a:lnTo>
                  <a:lnTo>
                    <a:pt x="163" y="169"/>
                  </a:lnTo>
                  <a:lnTo>
                    <a:pt x="209" y="198"/>
                  </a:lnTo>
                  <a:lnTo>
                    <a:pt x="209" y="198"/>
                  </a:lnTo>
                  <a:lnTo>
                    <a:pt x="235" y="209"/>
                  </a:lnTo>
                  <a:lnTo>
                    <a:pt x="235" y="209"/>
                  </a:lnTo>
                  <a:lnTo>
                    <a:pt x="258" y="224"/>
                  </a:lnTo>
                  <a:lnTo>
                    <a:pt x="258" y="224"/>
                  </a:lnTo>
                  <a:lnTo>
                    <a:pt x="281" y="235"/>
                  </a:lnTo>
                  <a:lnTo>
                    <a:pt x="281" y="235"/>
                  </a:lnTo>
                  <a:lnTo>
                    <a:pt x="307" y="246"/>
                  </a:lnTo>
                  <a:lnTo>
                    <a:pt x="307" y="246"/>
                  </a:lnTo>
                  <a:lnTo>
                    <a:pt x="321" y="252"/>
                  </a:lnTo>
                  <a:lnTo>
                    <a:pt x="321" y="252"/>
                  </a:lnTo>
                  <a:lnTo>
                    <a:pt x="307" y="258"/>
                  </a:lnTo>
                  <a:lnTo>
                    <a:pt x="307" y="258"/>
                  </a:lnTo>
                  <a:lnTo>
                    <a:pt x="284" y="267"/>
                  </a:lnTo>
                  <a:lnTo>
                    <a:pt x="284" y="267"/>
                  </a:lnTo>
                  <a:lnTo>
                    <a:pt x="258" y="281"/>
                  </a:lnTo>
                  <a:lnTo>
                    <a:pt x="235" y="292"/>
                  </a:lnTo>
                  <a:lnTo>
                    <a:pt x="235" y="292"/>
                  </a:lnTo>
                  <a:lnTo>
                    <a:pt x="212" y="306"/>
                  </a:lnTo>
                  <a:lnTo>
                    <a:pt x="212" y="306"/>
                  </a:lnTo>
                  <a:lnTo>
                    <a:pt x="166" y="335"/>
                  </a:lnTo>
                  <a:lnTo>
                    <a:pt x="166" y="335"/>
                  </a:lnTo>
                  <a:lnTo>
                    <a:pt x="146" y="350"/>
                  </a:lnTo>
                  <a:lnTo>
                    <a:pt x="124" y="367"/>
                  </a:lnTo>
                  <a:lnTo>
                    <a:pt x="103" y="381"/>
                  </a:lnTo>
                  <a:lnTo>
                    <a:pt x="103" y="381"/>
                  </a:lnTo>
                  <a:lnTo>
                    <a:pt x="83" y="398"/>
                  </a:lnTo>
                  <a:lnTo>
                    <a:pt x="83" y="398"/>
                  </a:lnTo>
                  <a:lnTo>
                    <a:pt x="63" y="416"/>
                  </a:lnTo>
                  <a:lnTo>
                    <a:pt x="63" y="416"/>
                  </a:lnTo>
                  <a:lnTo>
                    <a:pt x="43" y="435"/>
                  </a:lnTo>
                  <a:lnTo>
                    <a:pt x="43" y="435"/>
                  </a:lnTo>
                  <a:lnTo>
                    <a:pt x="26" y="453"/>
                  </a:lnTo>
                  <a:lnTo>
                    <a:pt x="6" y="473"/>
                  </a:lnTo>
                  <a:lnTo>
                    <a:pt x="3" y="473"/>
                  </a:lnTo>
                  <a:lnTo>
                    <a:pt x="3" y="473"/>
                  </a:lnTo>
                  <a:lnTo>
                    <a:pt x="0" y="481"/>
                  </a:lnTo>
                  <a:lnTo>
                    <a:pt x="0" y="481"/>
                  </a:lnTo>
                  <a:lnTo>
                    <a:pt x="0" y="487"/>
                  </a:lnTo>
                  <a:lnTo>
                    <a:pt x="0" y="490"/>
                  </a:lnTo>
                  <a:lnTo>
                    <a:pt x="3" y="490"/>
                  </a:lnTo>
                  <a:lnTo>
                    <a:pt x="3" y="490"/>
                  </a:lnTo>
                  <a:lnTo>
                    <a:pt x="3" y="493"/>
                  </a:lnTo>
                  <a:lnTo>
                    <a:pt x="3" y="493"/>
                  </a:lnTo>
                  <a:lnTo>
                    <a:pt x="12" y="496"/>
                  </a:lnTo>
                  <a:lnTo>
                    <a:pt x="12" y="496"/>
                  </a:lnTo>
                  <a:lnTo>
                    <a:pt x="15" y="496"/>
                  </a:lnTo>
                  <a:lnTo>
                    <a:pt x="17" y="496"/>
                  </a:lnTo>
                  <a:lnTo>
                    <a:pt x="17" y="496"/>
                  </a:lnTo>
                  <a:lnTo>
                    <a:pt x="17" y="496"/>
                  </a:lnTo>
                  <a:lnTo>
                    <a:pt x="20" y="496"/>
                  </a:lnTo>
                  <a:lnTo>
                    <a:pt x="37" y="496"/>
                  </a:lnTo>
                  <a:lnTo>
                    <a:pt x="69" y="496"/>
                  </a:lnTo>
                  <a:lnTo>
                    <a:pt x="135" y="496"/>
                  </a:lnTo>
                  <a:lnTo>
                    <a:pt x="135" y="496"/>
                  </a:lnTo>
                  <a:lnTo>
                    <a:pt x="264" y="493"/>
                  </a:lnTo>
                  <a:lnTo>
                    <a:pt x="393" y="490"/>
                  </a:lnTo>
                  <a:lnTo>
                    <a:pt x="393" y="490"/>
                  </a:lnTo>
                  <a:lnTo>
                    <a:pt x="456" y="487"/>
                  </a:lnTo>
                  <a:lnTo>
                    <a:pt x="522" y="487"/>
                  </a:lnTo>
                  <a:close/>
                  <a:moveTo>
                    <a:pt x="20" y="487"/>
                  </a:moveTo>
                  <a:lnTo>
                    <a:pt x="20" y="48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8" name="Freeform 336"/>
            <p:cNvSpPr>
              <a:spLocks noChangeArrowheads="1"/>
            </p:cNvSpPr>
            <p:nvPr/>
          </p:nvSpPr>
          <p:spPr bwMode="auto">
            <a:xfrm>
              <a:off x="7747000" y="3917950"/>
              <a:ext cx="152400" cy="53975"/>
            </a:xfrm>
            <a:custGeom>
              <a:avLst/>
              <a:gdLst>
                <a:gd name="T0" fmla="*/ 404 w 425"/>
                <a:gd name="T1" fmla="*/ 97 h 150"/>
                <a:gd name="T2" fmla="*/ 386 w 425"/>
                <a:gd name="T3" fmla="*/ 123 h 150"/>
                <a:gd name="T4" fmla="*/ 372 w 425"/>
                <a:gd name="T5" fmla="*/ 129 h 150"/>
                <a:gd name="T6" fmla="*/ 355 w 425"/>
                <a:gd name="T7" fmla="*/ 135 h 150"/>
                <a:gd name="T8" fmla="*/ 389 w 425"/>
                <a:gd name="T9" fmla="*/ 126 h 150"/>
                <a:gd name="T10" fmla="*/ 404 w 425"/>
                <a:gd name="T11" fmla="*/ 117 h 150"/>
                <a:gd name="T12" fmla="*/ 415 w 425"/>
                <a:gd name="T13" fmla="*/ 103 h 150"/>
                <a:gd name="T14" fmla="*/ 421 w 425"/>
                <a:gd name="T15" fmla="*/ 86 h 150"/>
                <a:gd name="T16" fmla="*/ 424 w 425"/>
                <a:gd name="T17" fmla="*/ 74 h 150"/>
                <a:gd name="T18" fmla="*/ 424 w 425"/>
                <a:gd name="T19" fmla="*/ 69 h 150"/>
                <a:gd name="T20" fmla="*/ 421 w 425"/>
                <a:gd name="T21" fmla="*/ 51 h 150"/>
                <a:gd name="T22" fmla="*/ 412 w 425"/>
                <a:gd name="T23" fmla="*/ 34 h 150"/>
                <a:gd name="T24" fmla="*/ 386 w 425"/>
                <a:gd name="T25" fmla="*/ 8 h 150"/>
                <a:gd name="T26" fmla="*/ 367 w 425"/>
                <a:gd name="T27" fmla="*/ 0 h 150"/>
                <a:gd name="T28" fmla="*/ 361 w 425"/>
                <a:gd name="T29" fmla="*/ 0 h 150"/>
                <a:gd name="T30" fmla="*/ 358 w 425"/>
                <a:gd name="T31" fmla="*/ 0 h 150"/>
                <a:gd name="T32" fmla="*/ 355 w 425"/>
                <a:gd name="T33" fmla="*/ 0 h 150"/>
                <a:gd name="T34" fmla="*/ 349 w 425"/>
                <a:gd name="T35" fmla="*/ 0 h 150"/>
                <a:gd name="T36" fmla="*/ 315 w 425"/>
                <a:gd name="T37" fmla="*/ 0 h 150"/>
                <a:gd name="T38" fmla="*/ 281 w 425"/>
                <a:gd name="T39" fmla="*/ 6 h 150"/>
                <a:gd name="T40" fmla="*/ 249 w 425"/>
                <a:gd name="T41" fmla="*/ 14 h 150"/>
                <a:gd name="T42" fmla="*/ 215 w 425"/>
                <a:gd name="T43" fmla="*/ 25 h 150"/>
                <a:gd name="T44" fmla="*/ 183 w 425"/>
                <a:gd name="T45" fmla="*/ 37 h 150"/>
                <a:gd name="T46" fmla="*/ 155 w 425"/>
                <a:gd name="T47" fmla="*/ 51 h 150"/>
                <a:gd name="T48" fmla="*/ 123 w 425"/>
                <a:gd name="T49" fmla="*/ 66 h 150"/>
                <a:gd name="T50" fmla="*/ 94 w 425"/>
                <a:gd name="T51" fmla="*/ 83 h 150"/>
                <a:gd name="T52" fmla="*/ 68 w 425"/>
                <a:gd name="T53" fmla="*/ 103 h 150"/>
                <a:gd name="T54" fmla="*/ 40 w 425"/>
                <a:gd name="T55" fmla="*/ 120 h 150"/>
                <a:gd name="T56" fmla="*/ 49 w 425"/>
                <a:gd name="T57" fmla="*/ 149 h 150"/>
                <a:gd name="T58" fmla="*/ 120 w 425"/>
                <a:gd name="T59" fmla="*/ 146 h 150"/>
                <a:gd name="T60" fmla="*/ 192 w 425"/>
                <a:gd name="T61" fmla="*/ 143 h 150"/>
                <a:gd name="T62" fmla="*/ 260 w 425"/>
                <a:gd name="T63" fmla="*/ 140 h 150"/>
                <a:gd name="T64" fmla="*/ 298 w 425"/>
                <a:gd name="T65" fmla="*/ 137 h 150"/>
                <a:gd name="T66" fmla="*/ 332 w 425"/>
                <a:gd name="T67" fmla="*/ 135 h 150"/>
                <a:gd name="T68" fmla="*/ 298 w 425"/>
                <a:gd name="T69" fmla="*/ 129 h 150"/>
                <a:gd name="T70" fmla="*/ 260 w 425"/>
                <a:gd name="T71" fmla="*/ 129 h 150"/>
                <a:gd name="T72" fmla="*/ 192 w 425"/>
                <a:gd name="T73" fmla="*/ 123 h 150"/>
                <a:gd name="T74" fmla="*/ 120 w 425"/>
                <a:gd name="T75" fmla="*/ 120 h 150"/>
                <a:gd name="T76" fmla="*/ 97 w 425"/>
                <a:gd name="T77" fmla="*/ 120 h 150"/>
                <a:gd name="T78" fmla="*/ 112 w 425"/>
                <a:gd name="T79" fmla="*/ 112 h 150"/>
                <a:gd name="T80" fmla="*/ 140 w 425"/>
                <a:gd name="T81" fmla="*/ 94 h 150"/>
                <a:gd name="T82" fmla="*/ 169 w 425"/>
                <a:gd name="T83" fmla="*/ 80 h 150"/>
                <a:gd name="T84" fmla="*/ 197 w 425"/>
                <a:gd name="T85" fmla="*/ 66 h 150"/>
                <a:gd name="T86" fmla="*/ 226 w 425"/>
                <a:gd name="T87" fmla="*/ 51 h 150"/>
                <a:gd name="T88" fmla="*/ 257 w 425"/>
                <a:gd name="T89" fmla="*/ 43 h 150"/>
                <a:gd name="T90" fmla="*/ 286 w 425"/>
                <a:gd name="T91" fmla="*/ 34 h 150"/>
                <a:gd name="T92" fmla="*/ 318 w 425"/>
                <a:gd name="T93" fmla="*/ 28 h 150"/>
                <a:gd name="T94" fmla="*/ 349 w 425"/>
                <a:gd name="T95" fmla="*/ 23 h 150"/>
                <a:gd name="T96" fmla="*/ 355 w 425"/>
                <a:gd name="T97" fmla="*/ 23 h 150"/>
                <a:gd name="T98" fmla="*/ 355 w 425"/>
                <a:gd name="T99" fmla="*/ 23 h 150"/>
                <a:gd name="T100" fmla="*/ 355 w 425"/>
                <a:gd name="T101" fmla="*/ 23 h 150"/>
                <a:gd name="T102" fmla="*/ 361 w 425"/>
                <a:gd name="T103" fmla="*/ 23 h 150"/>
                <a:gd name="T104" fmla="*/ 364 w 425"/>
                <a:gd name="T105" fmla="*/ 23 h 150"/>
                <a:gd name="T106" fmla="*/ 378 w 425"/>
                <a:gd name="T107" fmla="*/ 28 h 150"/>
                <a:gd name="T108" fmla="*/ 389 w 425"/>
                <a:gd name="T109" fmla="*/ 34 h 150"/>
                <a:gd name="T110" fmla="*/ 398 w 425"/>
                <a:gd name="T111" fmla="*/ 43 h 150"/>
                <a:gd name="T112" fmla="*/ 409 w 425"/>
                <a:gd name="T113" fmla="*/ 69 h 150"/>
                <a:gd name="T114" fmla="*/ 409 w 425"/>
                <a:gd name="T115" fmla="*/ 71 h 150"/>
                <a:gd name="T116" fmla="*/ 409 w 425"/>
                <a:gd name="T117" fmla="*/ 77 h 150"/>
                <a:gd name="T118" fmla="*/ 409 w 425"/>
                <a:gd name="T119" fmla="*/ 8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 h="150">
                  <a:moveTo>
                    <a:pt x="404" y="97"/>
                  </a:moveTo>
                  <a:lnTo>
                    <a:pt x="404" y="97"/>
                  </a:lnTo>
                  <a:lnTo>
                    <a:pt x="398" y="112"/>
                  </a:lnTo>
                  <a:lnTo>
                    <a:pt x="386" y="123"/>
                  </a:lnTo>
                  <a:lnTo>
                    <a:pt x="386" y="123"/>
                  </a:lnTo>
                  <a:lnTo>
                    <a:pt x="372" y="129"/>
                  </a:lnTo>
                  <a:lnTo>
                    <a:pt x="355" y="135"/>
                  </a:lnTo>
                  <a:lnTo>
                    <a:pt x="355" y="135"/>
                  </a:lnTo>
                  <a:lnTo>
                    <a:pt x="372" y="132"/>
                  </a:lnTo>
                  <a:lnTo>
                    <a:pt x="389" y="126"/>
                  </a:lnTo>
                  <a:lnTo>
                    <a:pt x="389" y="126"/>
                  </a:lnTo>
                  <a:lnTo>
                    <a:pt x="404" y="117"/>
                  </a:lnTo>
                  <a:lnTo>
                    <a:pt x="415" y="103"/>
                  </a:lnTo>
                  <a:lnTo>
                    <a:pt x="415" y="103"/>
                  </a:lnTo>
                  <a:lnTo>
                    <a:pt x="421" y="86"/>
                  </a:lnTo>
                  <a:lnTo>
                    <a:pt x="421" y="86"/>
                  </a:lnTo>
                  <a:lnTo>
                    <a:pt x="424" y="77"/>
                  </a:lnTo>
                  <a:lnTo>
                    <a:pt x="424" y="74"/>
                  </a:lnTo>
                  <a:lnTo>
                    <a:pt x="424" y="74"/>
                  </a:lnTo>
                  <a:lnTo>
                    <a:pt x="424" y="69"/>
                  </a:lnTo>
                  <a:lnTo>
                    <a:pt x="424" y="69"/>
                  </a:lnTo>
                  <a:lnTo>
                    <a:pt x="421" y="51"/>
                  </a:lnTo>
                  <a:lnTo>
                    <a:pt x="412" y="34"/>
                  </a:lnTo>
                  <a:lnTo>
                    <a:pt x="412" y="34"/>
                  </a:lnTo>
                  <a:lnTo>
                    <a:pt x="401" y="17"/>
                  </a:lnTo>
                  <a:lnTo>
                    <a:pt x="386" y="8"/>
                  </a:lnTo>
                  <a:lnTo>
                    <a:pt x="386" y="8"/>
                  </a:lnTo>
                  <a:lnTo>
                    <a:pt x="367" y="0"/>
                  </a:lnTo>
                  <a:lnTo>
                    <a:pt x="367" y="0"/>
                  </a:lnTo>
                  <a:lnTo>
                    <a:pt x="361" y="0"/>
                  </a:lnTo>
                  <a:lnTo>
                    <a:pt x="358" y="0"/>
                  </a:lnTo>
                  <a:lnTo>
                    <a:pt x="358" y="0"/>
                  </a:lnTo>
                  <a:lnTo>
                    <a:pt x="355" y="0"/>
                  </a:lnTo>
                  <a:lnTo>
                    <a:pt x="355" y="0"/>
                  </a:lnTo>
                  <a:lnTo>
                    <a:pt x="352" y="0"/>
                  </a:lnTo>
                  <a:lnTo>
                    <a:pt x="349" y="0"/>
                  </a:lnTo>
                  <a:lnTo>
                    <a:pt x="349" y="0"/>
                  </a:lnTo>
                  <a:lnTo>
                    <a:pt x="315" y="0"/>
                  </a:lnTo>
                  <a:lnTo>
                    <a:pt x="315" y="0"/>
                  </a:lnTo>
                  <a:lnTo>
                    <a:pt x="281" y="6"/>
                  </a:lnTo>
                  <a:lnTo>
                    <a:pt x="263" y="8"/>
                  </a:lnTo>
                  <a:lnTo>
                    <a:pt x="249" y="14"/>
                  </a:lnTo>
                  <a:lnTo>
                    <a:pt x="249" y="14"/>
                  </a:lnTo>
                  <a:lnTo>
                    <a:pt x="215" y="25"/>
                  </a:lnTo>
                  <a:lnTo>
                    <a:pt x="215" y="25"/>
                  </a:lnTo>
                  <a:lnTo>
                    <a:pt x="183" y="37"/>
                  </a:lnTo>
                  <a:lnTo>
                    <a:pt x="183" y="37"/>
                  </a:lnTo>
                  <a:lnTo>
                    <a:pt x="155" y="51"/>
                  </a:lnTo>
                  <a:lnTo>
                    <a:pt x="155" y="51"/>
                  </a:lnTo>
                  <a:lnTo>
                    <a:pt x="123" y="66"/>
                  </a:lnTo>
                  <a:lnTo>
                    <a:pt x="123" y="66"/>
                  </a:lnTo>
                  <a:lnTo>
                    <a:pt x="94" y="83"/>
                  </a:lnTo>
                  <a:lnTo>
                    <a:pt x="94" y="83"/>
                  </a:lnTo>
                  <a:lnTo>
                    <a:pt x="68" y="103"/>
                  </a:lnTo>
                  <a:lnTo>
                    <a:pt x="68" y="103"/>
                  </a:lnTo>
                  <a:lnTo>
                    <a:pt x="40" y="120"/>
                  </a:lnTo>
                  <a:lnTo>
                    <a:pt x="0" y="149"/>
                  </a:lnTo>
                  <a:lnTo>
                    <a:pt x="49" y="149"/>
                  </a:lnTo>
                  <a:lnTo>
                    <a:pt x="49" y="149"/>
                  </a:lnTo>
                  <a:lnTo>
                    <a:pt x="120" y="146"/>
                  </a:lnTo>
                  <a:lnTo>
                    <a:pt x="120" y="146"/>
                  </a:lnTo>
                  <a:lnTo>
                    <a:pt x="192" y="143"/>
                  </a:lnTo>
                  <a:lnTo>
                    <a:pt x="192" y="143"/>
                  </a:lnTo>
                  <a:lnTo>
                    <a:pt x="260" y="140"/>
                  </a:lnTo>
                  <a:lnTo>
                    <a:pt x="260" y="140"/>
                  </a:lnTo>
                  <a:lnTo>
                    <a:pt x="298" y="137"/>
                  </a:lnTo>
                  <a:lnTo>
                    <a:pt x="298" y="137"/>
                  </a:lnTo>
                  <a:lnTo>
                    <a:pt x="332" y="135"/>
                  </a:lnTo>
                  <a:lnTo>
                    <a:pt x="332" y="135"/>
                  </a:lnTo>
                  <a:lnTo>
                    <a:pt x="298" y="129"/>
                  </a:lnTo>
                  <a:lnTo>
                    <a:pt x="298" y="129"/>
                  </a:lnTo>
                  <a:lnTo>
                    <a:pt x="260" y="129"/>
                  </a:lnTo>
                  <a:lnTo>
                    <a:pt x="260" y="129"/>
                  </a:lnTo>
                  <a:lnTo>
                    <a:pt x="192" y="123"/>
                  </a:lnTo>
                  <a:lnTo>
                    <a:pt x="192" y="123"/>
                  </a:lnTo>
                  <a:lnTo>
                    <a:pt x="120" y="120"/>
                  </a:lnTo>
                  <a:lnTo>
                    <a:pt x="120" y="120"/>
                  </a:lnTo>
                  <a:lnTo>
                    <a:pt x="97" y="120"/>
                  </a:lnTo>
                  <a:lnTo>
                    <a:pt x="97" y="120"/>
                  </a:lnTo>
                  <a:lnTo>
                    <a:pt x="112" y="112"/>
                  </a:lnTo>
                  <a:lnTo>
                    <a:pt x="112" y="112"/>
                  </a:lnTo>
                  <a:lnTo>
                    <a:pt x="140" y="94"/>
                  </a:lnTo>
                  <a:lnTo>
                    <a:pt x="140" y="94"/>
                  </a:lnTo>
                  <a:lnTo>
                    <a:pt x="169" y="80"/>
                  </a:lnTo>
                  <a:lnTo>
                    <a:pt x="169" y="80"/>
                  </a:lnTo>
                  <a:lnTo>
                    <a:pt x="197" y="66"/>
                  </a:lnTo>
                  <a:lnTo>
                    <a:pt x="197" y="66"/>
                  </a:lnTo>
                  <a:lnTo>
                    <a:pt x="226" y="51"/>
                  </a:lnTo>
                  <a:lnTo>
                    <a:pt x="226" y="51"/>
                  </a:lnTo>
                  <a:lnTo>
                    <a:pt x="257" y="43"/>
                  </a:lnTo>
                  <a:lnTo>
                    <a:pt x="272" y="37"/>
                  </a:lnTo>
                  <a:lnTo>
                    <a:pt x="286" y="34"/>
                  </a:lnTo>
                  <a:lnTo>
                    <a:pt x="286" y="34"/>
                  </a:lnTo>
                  <a:lnTo>
                    <a:pt x="318" y="28"/>
                  </a:lnTo>
                  <a:lnTo>
                    <a:pt x="318" y="28"/>
                  </a:lnTo>
                  <a:lnTo>
                    <a:pt x="349" y="23"/>
                  </a:lnTo>
                  <a:lnTo>
                    <a:pt x="352" y="23"/>
                  </a:lnTo>
                  <a:lnTo>
                    <a:pt x="355" y="23"/>
                  </a:lnTo>
                  <a:lnTo>
                    <a:pt x="355" y="23"/>
                  </a:lnTo>
                  <a:lnTo>
                    <a:pt x="355" y="23"/>
                  </a:lnTo>
                  <a:lnTo>
                    <a:pt x="355" y="23"/>
                  </a:lnTo>
                  <a:lnTo>
                    <a:pt x="355" y="23"/>
                  </a:lnTo>
                  <a:lnTo>
                    <a:pt x="358" y="23"/>
                  </a:lnTo>
                  <a:lnTo>
                    <a:pt x="361" y="23"/>
                  </a:lnTo>
                  <a:lnTo>
                    <a:pt x="361" y="23"/>
                  </a:lnTo>
                  <a:lnTo>
                    <a:pt x="364" y="23"/>
                  </a:lnTo>
                  <a:lnTo>
                    <a:pt x="364" y="23"/>
                  </a:lnTo>
                  <a:lnTo>
                    <a:pt x="378" y="28"/>
                  </a:lnTo>
                  <a:lnTo>
                    <a:pt x="378" y="28"/>
                  </a:lnTo>
                  <a:lnTo>
                    <a:pt x="389" y="34"/>
                  </a:lnTo>
                  <a:lnTo>
                    <a:pt x="398" y="43"/>
                  </a:lnTo>
                  <a:lnTo>
                    <a:pt x="398" y="43"/>
                  </a:lnTo>
                  <a:lnTo>
                    <a:pt x="404" y="54"/>
                  </a:lnTo>
                  <a:lnTo>
                    <a:pt x="409" y="69"/>
                  </a:lnTo>
                  <a:lnTo>
                    <a:pt x="409" y="69"/>
                  </a:lnTo>
                  <a:lnTo>
                    <a:pt x="409" y="71"/>
                  </a:lnTo>
                  <a:lnTo>
                    <a:pt x="409" y="77"/>
                  </a:lnTo>
                  <a:lnTo>
                    <a:pt x="409" y="77"/>
                  </a:lnTo>
                  <a:lnTo>
                    <a:pt x="409" y="83"/>
                  </a:lnTo>
                  <a:lnTo>
                    <a:pt x="409" y="83"/>
                  </a:lnTo>
                  <a:lnTo>
                    <a:pt x="404" y="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9" name="Freeform 337"/>
            <p:cNvSpPr>
              <a:spLocks noChangeArrowheads="1"/>
            </p:cNvSpPr>
            <p:nvPr/>
          </p:nvSpPr>
          <p:spPr bwMode="auto">
            <a:xfrm>
              <a:off x="7747000" y="3843338"/>
              <a:ext cx="152400" cy="49212"/>
            </a:xfrm>
            <a:custGeom>
              <a:avLst/>
              <a:gdLst>
                <a:gd name="T0" fmla="*/ 407 w 425"/>
                <a:gd name="T1" fmla="*/ 100 h 138"/>
                <a:gd name="T2" fmla="*/ 389 w 425"/>
                <a:gd name="T3" fmla="*/ 126 h 138"/>
                <a:gd name="T4" fmla="*/ 375 w 425"/>
                <a:gd name="T5" fmla="*/ 132 h 138"/>
                <a:gd name="T6" fmla="*/ 361 w 425"/>
                <a:gd name="T7" fmla="*/ 137 h 138"/>
                <a:gd name="T8" fmla="*/ 392 w 425"/>
                <a:gd name="T9" fmla="*/ 129 h 138"/>
                <a:gd name="T10" fmla="*/ 404 w 425"/>
                <a:gd name="T11" fmla="*/ 120 h 138"/>
                <a:gd name="T12" fmla="*/ 415 w 425"/>
                <a:gd name="T13" fmla="*/ 106 h 138"/>
                <a:gd name="T14" fmla="*/ 421 w 425"/>
                <a:gd name="T15" fmla="*/ 91 h 138"/>
                <a:gd name="T16" fmla="*/ 424 w 425"/>
                <a:gd name="T17" fmla="*/ 77 h 138"/>
                <a:gd name="T18" fmla="*/ 424 w 425"/>
                <a:gd name="T19" fmla="*/ 74 h 138"/>
                <a:gd name="T20" fmla="*/ 421 w 425"/>
                <a:gd name="T21" fmla="*/ 57 h 138"/>
                <a:gd name="T22" fmla="*/ 415 w 425"/>
                <a:gd name="T23" fmla="*/ 40 h 138"/>
                <a:gd name="T24" fmla="*/ 389 w 425"/>
                <a:gd name="T25" fmla="*/ 14 h 138"/>
                <a:gd name="T26" fmla="*/ 372 w 425"/>
                <a:gd name="T27" fmla="*/ 8 h 138"/>
                <a:gd name="T28" fmla="*/ 364 w 425"/>
                <a:gd name="T29" fmla="*/ 6 h 138"/>
                <a:gd name="T30" fmla="*/ 355 w 425"/>
                <a:gd name="T31" fmla="*/ 6 h 138"/>
                <a:gd name="T32" fmla="*/ 295 w 425"/>
                <a:gd name="T33" fmla="*/ 3 h 138"/>
                <a:gd name="T34" fmla="*/ 172 w 425"/>
                <a:gd name="T35" fmla="*/ 0 h 138"/>
                <a:gd name="T36" fmla="*/ 0 w 425"/>
                <a:gd name="T37" fmla="*/ 3 h 138"/>
                <a:gd name="T38" fmla="*/ 57 w 425"/>
                <a:gd name="T39" fmla="*/ 40 h 138"/>
                <a:gd name="T40" fmla="*/ 74 w 425"/>
                <a:gd name="T41" fmla="*/ 51 h 138"/>
                <a:gd name="T42" fmla="*/ 92 w 425"/>
                <a:gd name="T43" fmla="*/ 63 h 138"/>
                <a:gd name="T44" fmla="*/ 112 w 425"/>
                <a:gd name="T45" fmla="*/ 71 h 138"/>
                <a:gd name="T46" fmla="*/ 129 w 425"/>
                <a:gd name="T47" fmla="*/ 83 h 138"/>
                <a:gd name="T48" fmla="*/ 146 w 425"/>
                <a:gd name="T49" fmla="*/ 91 h 138"/>
                <a:gd name="T50" fmla="*/ 166 w 425"/>
                <a:gd name="T51" fmla="*/ 100 h 138"/>
                <a:gd name="T52" fmla="*/ 186 w 425"/>
                <a:gd name="T53" fmla="*/ 108 h 138"/>
                <a:gd name="T54" fmla="*/ 223 w 425"/>
                <a:gd name="T55" fmla="*/ 120 h 138"/>
                <a:gd name="T56" fmla="*/ 243 w 425"/>
                <a:gd name="T57" fmla="*/ 126 h 138"/>
                <a:gd name="T58" fmla="*/ 263 w 425"/>
                <a:gd name="T59" fmla="*/ 132 h 138"/>
                <a:gd name="T60" fmla="*/ 283 w 425"/>
                <a:gd name="T61" fmla="*/ 134 h 138"/>
                <a:gd name="T62" fmla="*/ 306 w 425"/>
                <a:gd name="T63" fmla="*/ 137 h 138"/>
                <a:gd name="T64" fmla="*/ 326 w 425"/>
                <a:gd name="T65" fmla="*/ 137 h 138"/>
                <a:gd name="T66" fmla="*/ 346 w 425"/>
                <a:gd name="T67" fmla="*/ 137 h 138"/>
                <a:gd name="T68" fmla="*/ 326 w 425"/>
                <a:gd name="T69" fmla="*/ 134 h 138"/>
                <a:gd name="T70" fmla="*/ 306 w 425"/>
                <a:gd name="T71" fmla="*/ 132 h 138"/>
                <a:gd name="T72" fmla="*/ 286 w 425"/>
                <a:gd name="T73" fmla="*/ 126 h 138"/>
                <a:gd name="T74" fmla="*/ 266 w 425"/>
                <a:gd name="T75" fmla="*/ 120 h 138"/>
                <a:gd name="T76" fmla="*/ 249 w 425"/>
                <a:gd name="T77" fmla="*/ 111 h 138"/>
                <a:gd name="T78" fmla="*/ 229 w 425"/>
                <a:gd name="T79" fmla="*/ 106 h 138"/>
                <a:gd name="T80" fmla="*/ 194 w 425"/>
                <a:gd name="T81" fmla="*/ 88 h 138"/>
                <a:gd name="T82" fmla="*/ 175 w 425"/>
                <a:gd name="T83" fmla="*/ 80 h 138"/>
                <a:gd name="T84" fmla="*/ 157 w 425"/>
                <a:gd name="T85" fmla="*/ 69 h 138"/>
                <a:gd name="T86" fmla="*/ 123 w 425"/>
                <a:gd name="T87" fmla="*/ 48 h 138"/>
                <a:gd name="T88" fmla="*/ 106 w 425"/>
                <a:gd name="T89" fmla="*/ 37 h 138"/>
                <a:gd name="T90" fmla="*/ 97 w 425"/>
                <a:gd name="T91" fmla="*/ 31 h 138"/>
                <a:gd name="T92" fmla="*/ 295 w 425"/>
                <a:gd name="T93" fmla="*/ 31 h 138"/>
                <a:gd name="T94" fmla="*/ 355 w 425"/>
                <a:gd name="T95" fmla="*/ 28 h 138"/>
                <a:gd name="T96" fmla="*/ 364 w 425"/>
                <a:gd name="T97" fmla="*/ 28 h 138"/>
                <a:gd name="T98" fmla="*/ 369 w 425"/>
                <a:gd name="T99" fmla="*/ 28 h 138"/>
                <a:gd name="T100" fmla="*/ 381 w 425"/>
                <a:gd name="T101" fmla="*/ 34 h 138"/>
                <a:gd name="T102" fmla="*/ 401 w 425"/>
                <a:gd name="T103" fmla="*/ 48 h 138"/>
                <a:gd name="T104" fmla="*/ 407 w 425"/>
                <a:gd name="T105" fmla="*/ 60 h 138"/>
                <a:gd name="T106" fmla="*/ 409 w 425"/>
                <a:gd name="T107" fmla="*/ 77 h 138"/>
                <a:gd name="T108" fmla="*/ 409 w 425"/>
                <a:gd name="T109" fmla="*/ 80 h 138"/>
                <a:gd name="T110" fmla="*/ 409 w 425"/>
                <a:gd name="T111" fmla="*/ 8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5" h="138">
                  <a:moveTo>
                    <a:pt x="407" y="100"/>
                  </a:moveTo>
                  <a:lnTo>
                    <a:pt x="407" y="100"/>
                  </a:lnTo>
                  <a:lnTo>
                    <a:pt x="398" y="114"/>
                  </a:lnTo>
                  <a:lnTo>
                    <a:pt x="389" y="126"/>
                  </a:lnTo>
                  <a:lnTo>
                    <a:pt x="389" y="126"/>
                  </a:lnTo>
                  <a:lnTo>
                    <a:pt x="375" y="132"/>
                  </a:lnTo>
                  <a:lnTo>
                    <a:pt x="361" y="137"/>
                  </a:lnTo>
                  <a:lnTo>
                    <a:pt x="361" y="137"/>
                  </a:lnTo>
                  <a:lnTo>
                    <a:pt x="378" y="134"/>
                  </a:lnTo>
                  <a:lnTo>
                    <a:pt x="392" y="129"/>
                  </a:lnTo>
                  <a:lnTo>
                    <a:pt x="392" y="129"/>
                  </a:lnTo>
                  <a:lnTo>
                    <a:pt x="404" y="120"/>
                  </a:lnTo>
                  <a:lnTo>
                    <a:pt x="415" y="106"/>
                  </a:lnTo>
                  <a:lnTo>
                    <a:pt x="415" y="106"/>
                  </a:lnTo>
                  <a:lnTo>
                    <a:pt x="421" y="91"/>
                  </a:lnTo>
                  <a:lnTo>
                    <a:pt x="421" y="91"/>
                  </a:lnTo>
                  <a:lnTo>
                    <a:pt x="424" y="83"/>
                  </a:lnTo>
                  <a:lnTo>
                    <a:pt x="424" y="77"/>
                  </a:lnTo>
                  <a:lnTo>
                    <a:pt x="424" y="77"/>
                  </a:lnTo>
                  <a:lnTo>
                    <a:pt x="424" y="74"/>
                  </a:lnTo>
                  <a:lnTo>
                    <a:pt x="424" y="74"/>
                  </a:lnTo>
                  <a:lnTo>
                    <a:pt x="421" y="57"/>
                  </a:lnTo>
                  <a:lnTo>
                    <a:pt x="415" y="40"/>
                  </a:lnTo>
                  <a:lnTo>
                    <a:pt x="415" y="40"/>
                  </a:lnTo>
                  <a:lnTo>
                    <a:pt x="404" y="25"/>
                  </a:lnTo>
                  <a:lnTo>
                    <a:pt x="389" y="14"/>
                  </a:lnTo>
                  <a:lnTo>
                    <a:pt x="389" y="14"/>
                  </a:lnTo>
                  <a:lnTo>
                    <a:pt x="372" y="8"/>
                  </a:lnTo>
                  <a:lnTo>
                    <a:pt x="372" y="8"/>
                  </a:lnTo>
                  <a:lnTo>
                    <a:pt x="364" y="6"/>
                  </a:lnTo>
                  <a:lnTo>
                    <a:pt x="364" y="6"/>
                  </a:lnTo>
                  <a:lnTo>
                    <a:pt x="355" y="6"/>
                  </a:lnTo>
                  <a:lnTo>
                    <a:pt x="355" y="6"/>
                  </a:lnTo>
                  <a:lnTo>
                    <a:pt x="295" y="3"/>
                  </a:lnTo>
                  <a:lnTo>
                    <a:pt x="295" y="3"/>
                  </a:lnTo>
                  <a:lnTo>
                    <a:pt x="172" y="0"/>
                  </a:lnTo>
                  <a:lnTo>
                    <a:pt x="49" y="3"/>
                  </a:lnTo>
                  <a:lnTo>
                    <a:pt x="0" y="3"/>
                  </a:lnTo>
                  <a:lnTo>
                    <a:pt x="40" y="28"/>
                  </a:lnTo>
                  <a:lnTo>
                    <a:pt x="57" y="40"/>
                  </a:lnTo>
                  <a:lnTo>
                    <a:pt x="74" y="51"/>
                  </a:lnTo>
                  <a:lnTo>
                    <a:pt x="74" y="51"/>
                  </a:lnTo>
                  <a:lnTo>
                    <a:pt x="92" y="63"/>
                  </a:lnTo>
                  <a:lnTo>
                    <a:pt x="92" y="63"/>
                  </a:lnTo>
                  <a:lnTo>
                    <a:pt x="112" y="71"/>
                  </a:lnTo>
                  <a:lnTo>
                    <a:pt x="112" y="71"/>
                  </a:lnTo>
                  <a:lnTo>
                    <a:pt x="129" y="83"/>
                  </a:lnTo>
                  <a:lnTo>
                    <a:pt x="129" y="83"/>
                  </a:lnTo>
                  <a:lnTo>
                    <a:pt x="146" y="91"/>
                  </a:lnTo>
                  <a:lnTo>
                    <a:pt x="146" y="91"/>
                  </a:lnTo>
                  <a:lnTo>
                    <a:pt x="166" y="100"/>
                  </a:lnTo>
                  <a:lnTo>
                    <a:pt x="166" y="100"/>
                  </a:lnTo>
                  <a:lnTo>
                    <a:pt x="186" y="108"/>
                  </a:lnTo>
                  <a:lnTo>
                    <a:pt x="186" y="108"/>
                  </a:lnTo>
                  <a:lnTo>
                    <a:pt x="223" y="120"/>
                  </a:lnTo>
                  <a:lnTo>
                    <a:pt x="223" y="120"/>
                  </a:lnTo>
                  <a:lnTo>
                    <a:pt x="243" y="126"/>
                  </a:lnTo>
                  <a:lnTo>
                    <a:pt x="243" y="126"/>
                  </a:lnTo>
                  <a:lnTo>
                    <a:pt x="263" y="132"/>
                  </a:lnTo>
                  <a:lnTo>
                    <a:pt x="263" y="132"/>
                  </a:lnTo>
                  <a:lnTo>
                    <a:pt x="283" y="134"/>
                  </a:lnTo>
                  <a:lnTo>
                    <a:pt x="283" y="134"/>
                  </a:lnTo>
                  <a:lnTo>
                    <a:pt x="306" y="137"/>
                  </a:lnTo>
                  <a:lnTo>
                    <a:pt x="306" y="137"/>
                  </a:lnTo>
                  <a:lnTo>
                    <a:pt x="326" y="137"/>
                  </a:lnTo>
                  <a:lnTo>
                    <a:pt x="326" y="137"/>
                  </a:lnTo>
                  <a:lnTo>
                    <a:pt x="346" y="137"/>
                  </a:lnTo>
                  <a:lnTo>
                    <a:pt x="346" y="137"/>
                  </a:lnTo>
                  <a:lnTo>
                    <a:pt x="326" y="134"/>
                  </a:lnTo>
                  <a:lnTo>
                    <a:pt x="326" y="134"/>
                  </a:lnTo>
                  <a:lnTo>
                    <a:pt x="306" y="132"/>
                  </a:lnTo>
                  <a:lnTo>
                    <a:pt x="306" y="132"/>
                  </a:lnTo>
                  <a:lnTo>
                    <a:pt x="286" y="126"/>
                  </a:lnTo>
                  <a:lnTo>
                    <a:pt x="286" y="126"/>
                  </a:lnTo>
                  <a:lnTo>
                    <a:pt x="266" y="120"/>
                  </a:lnTo>
                  <a:lnTo>
                    <a:pt x="266" y="120"/>
                  </a:lnTo>
                  <a:lnTo>
                    <a:pt x="249" y="111"/>
                  </a:lnTo>
                  <a:lnTo>
                    <a:pt x="249" y="111"/>
                  </a:lnTo>
                  <a:lnTo>
                    <a:pt x="229" y="106"/>
                  </a:lnTo>
                  <a:lnTo>
                    <a:pt x="229" y="106"/>
                  </a:lnTo>
                  <a:lnTo>
                    <a:pt x="194" y="88"/>
                  </a:lnTo>
                  <a:lnTo>
                    <a:pt x="194" y="88"/>
                  </a:lnTo>
                  <a:lnTo>
                    <a:pt x="175" y="80"/>
                  </a:lnTo>
                  <a:lnTo>
                    <a:pt x="175" y="80"/>
                  </a:lnTo>
                  <a:lnTo>
                    <a:pt x="157" y="69"/>
                  </a:lnTo>
                  <a:lnTo>
                    <a:pt x="157" y="69"/>
                  </a:lnTo>
                  <a:lnTo>
                    <a:pt x="123" y="48"/>
                  </a:lnTo>
                  <a:lnTo>
                    <a:pt x="123" y="48"/>
                  </a:lnTo>
                  <a:lnTo>
                    <a:pt x="106" y="37"/>
                  </a:lnTo>
                  <a:lnTo>
                    <a:pt x="106" y="37"/>
                  </a:lnTo>
                  <a:lnTo>
                    <a:pt x="97" y="31"/>
                  </a:lnTo>
                  <a:lnTo>
                    <a:pt x="97" y="31"/>
                  </a:lnTo>
                  <a:lnTo>
                    <a:pt x="295" y="31"/>
                  </a:lnTo>
                  <a:lnTo>
                    <a:pt x="295" y="31"/>
                  </a:lnTo>
                  <a:lnTo>
                    <a:pt x="355" y="28"/>
                  </a:lnTo>
                  <a:lnTo>
                    <a:pt x="355" y="28"/>
                  </a:lnTo>
                  <a:lnTo>
                    <a:pt x="364" y="28"/>
                  </a:lnTo>
                  <a:lnTo>
                    <a:pt x="364" y="28"/>
                  </a:lnTo>
                  <a:lnTo>
                    <a:pt x="369" y="28"/>
                  </a:lnTo>
                  <a:lnTo>
                    <a:pt x="369" y="28"/>
                  </a:lnTo>
                  <a:lnTo>
                    <a:pt x="381" y="34"/>
                  </a:lnTo>
                  <a:lnTo>
                    <a:pt x="381" y="34"/>
                  </a:lnTo>
                  <a:lnTo>
                    <a:pt x="389" y="40"/>
                  </a:lnTo>
                  <a:lnTo>
                    <a:pt x="401" y="48"/>
                  </a:lnTo>
                  <a:lnTo>
                    <a:pt x="401" y="48"/>
                  </a:lnTo>
                  <a:lnTo>
                    <a:pt x="407" y="60"/>
                  </a:lnTo>
                  <a:lnTo>
                    <a:pt x="409" y="74"/>
                  </a:lnTo>
                  <a:lnTo>
                    <a:pt x="409" y="77"/>
                  </a:lnTo>
                  <a:lnTo>
                    <a:pt x="409" y="80"/>
                  </a:lnTo>
                  <a:lnTo>
                    <a:pt x="409" y="80"/>
                  </a:lnTo>
                  <a:lnTo>
                    <a:pt x="409" y="88"/>
                  </a:lnTo>
                  <a:lnTo>
                    <a:pt x="409" y="88"/>
                  </a:lnTo>
                  <a:lnTo>
                    <a:pt x="407" y="1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60" name="Rounded Rectangle 259"/>
          <p:cNvSpPr/>
          <p:nvPr/>
        </p:nvSpPr>
        <p:spPr bwMode="auto">
          <a:xfrm>
            <a:off x="5410563" y="1087864"/>
            <a:ext cx="2848513" cy="699528"/>
          </a:xfrm>
          <a:prstGeom prst="roundRect">
            <a:avLst>
              <a:gd name="adj" fmla="val 7503"/>
            </a:avLst>
          </a:prstGeom>
          <a:solidFill>
            <a:schemeClr val="accent2"/>
          </a:solidFill>
          <a:ln w="12700" algn="ctr">
            <a:solidFill>
              <a:schemeClr val="accent2"/>
            </a:solidFill>
            <a:miter lim="800000"/>
            <a:headEnd/>
            <a:tailEnd/>
          </a:ln>
        </p:spPr>
        <p:txBody>
          <a:bodyPr wrap="none" rtlCol="0" anchor="ctr"/>
          <a:lstStyle/>
          <a:p>
            <a:pPr algn="ctr">
              <a:lnSpc>
                <a:spcPct val="90000"/>
              </a:lnSpc>
            </a:pPr>
            <a:endParaRPr lang="en-US" sz="1100" dirty="0" smtClean="0">
              <a:solidFill>
                <a:prstClr val="white"/>
              </a:solidFill>
              <a:effectLst>
                <a:outerShdw blurRad="63500" dist="25400" dir="2700000" algn="tl" rotWithShape="0">
                  <a:srgbClr val="000000">
                    <a:alpha val="40000"/>
                  </a:srgbClr>
                </a:outerShdw>
              </a:effectLst>
              <a:latin typeface="Franklin Gothic Medium" pitchFamily="34" charset="0"/>
            </a:endParaRPr>
          </a:p>
        </p:txBody>
      </p:sp>
      <p:sp>
        <p:nvSpPr>
          <p:cNvPr id="261" name="Rounded Rectangle 260"/>
          <p:cNvSpPr/>
          <p:nvPr/>
        </p:nvSpPr>
        <p:spPr bwMode="auto">
          <a:xfrm>
            <a:off x="6143371" y="1519279"/>
            <a:ext cx="2057400" cy="228600"/>
          </a:xfrm>
          <a:prstGeom prst="roundRect">
            <a:avLst>
              <a:gd name="adj" fmla="val 0"/>
            </a:avLst>
          </a:prstGeom>
          <a:solidFill>
            <a:schemeClr val="accent2">
              <a:lumMod val="60000"/>
              <a:lumOff val="40000"/>
            </a:schemeClr>
          </a:solidFill>
          <a:ln w="12700" algn="ctr">
            <a:solidFill>
              <a:schemeClr val="accent3"/>
            </a:solidFill>
            <a:miter lim="800000"/>
            <a:headEnd/>
            <a:tailEnd/>
          </a:ln>
        </p:spPr>
        <p:txBody>
          <a:bodyPr wrap="none" rtlCol="0" anchor="ctr"/>
          <a:lstStyle/>
          <a:p>
            <a:pPr algn="ctr">
              <a:lnSpc>
                <a:spcPct val="90000"/>
              </a:lnSpc>
            </a:pPr>
            <a:r>
              <a:rPr lang="en-US" sz="1200" b="1" dirty="0" smtClean="0">
                <a:solidFill>
                  <a:prstClr val="white"/>
                </a:solidFill>
                <a:effectLst>
                  <a:outerShdw blurRad="63500" dist="25400" dir="2700000" algn="tl" rotWithShape="0">
                    <a:srgbClr val="000000">
                      <a:alpha val="40000"/>
                    </a:srgbClr>
                  </a:outerShdw>
                </a:effectLst>
                <a:latin typeface="Dual 400" panose="02000603000000020004" pitchFamily="2" charset="0"/>
              </a:rPr>
              <a:t>Brocade </a:t>
            </a:r>
            <a:r>
              <a:rPr lang="en-US" sz="1200" b="1" dirty="0" err="1" smtClean="0">
                <a:solidFill>
                  <a:prstClr val="white"/>
                </a:solidFill>
                <a:effectLst>
                  <a:outerShdw blurRad="63500" dist="25400" dir="2700000" algn="tl" rotWithShape="0">
                    <a:srgbClr val="000000">
                      <a:alpha val="40000"/>
                    </a:srgbClr>
                  </a:outerShdw>
                </a:effectLst>
                <a:latin typeface="Dual 400" panose="02000603000000020004" pitchFamily="2" charset="0"/>
              </a:rPr>
              <a:t>sFlow</a:t>
            </a:r>
            <a:r>
              <a:rPr lang="en-US" sz="1200" b="1" dirty="0" smtClean="0">
                <a:solidFill>
                  <a:prstClr val="white"/>
                </a:solidFill>
                <a:effectLst>
                  <a:outerShdw blurRad="63500" dist="25400" dir="2700000" algn="tl" rotWithShape="0">
                    <a:srgbClr val="000000">
                      <a:alpha val="40000"/>
                    </a:srgbClr>
                  </a:outerShdw>
                </a:effectLst>
                <a:latin typeface="Dual 400" panose="02000603000000020004" pitchFamily="2" charset="0"/>
              </a:rPr>
              <a:t> Collector</a:t>
            </a:r>
            <a:endParaRPr lang="en-US" sz="1200" b="1" dirty="0">
              <a:solidFill>
                <a:prstClr val="white"/>
              </a:solidFill>
              <a:effectLst>
                <a:outerShdw blurRad="63500" dist="25400" dir="2700000" algn="tl" rotWithShape="0">
                  <a:srgbClr val="000000">
                    <a:alpha val="40000"/>
                  </a:srgbClr>
                </a:outerShdw>
              </a:effectLst>
              <a:latin typeface="Dual 400" panose="02000603000000020004" pitchFamily="2" charset="0"/>
            </a:endParaRPr>
          </a:p>
        </p:txBody>
      </p:sp>
      <p:sp>
        <p:nvSpPr>
          <p:cNvPr id="262" name="Rounded Rectangle 261"/>
          <p:cNvSpPr/>
          <p:nvPr/>
        </p:nvSpPr>
        <p:spPr bwMode="auto">
          <a:xfrm>
            <a:off x="4443000" y="1231247"/>
            <a:ext cx="630206" cy="449974"/>
          </a:xfrm>
          <a:prstGeom prst="roundRect">
            <a:avLst>
              <a:gd name="adj" fmla="val 7503"/>
            </a:avLst>
          </a:prstGeom>
          <a:solidFill>
            <a:schemeClr val="accent2"/>
          </a:solidFill>
          <a:ln w="3175" algn="ctr">
            <a:solidFill>
              <a:schemeClr val="accent2"/>
            </a:solidFill>
            <a:miter lim="800000"/>
            <a:headEnd/>
            <a:tailEnd/>
          </a:ln>
        </p:spPr>
        <p:txBody>
          <a:bodyPr wrap="none" rtlCol="0" anchor="ctr"/>
          <a:lstStyle/>
          <a:p>
            <a:pPr algn="ctr">
              <a:lnSpc>
                <a:spcPct val="90000"/>
              </a:lnSpc>
            </a:pPr>
            <a:r>
              <a:rPr lang="en-US" sz="1200" dirty="0" smtClean="0">
                <a:solidFill>
                  <a:prstClr val="white"/>
                </a:solidFill>
                <a:effectLst>
                  <a:outerShdw blurRad="63500" dist="25400" dir="2700000" algn="tl" rotWithShape="0">
                    <a:srgbClr val="000000">
                      <a:alpha val="40000"/>
                    </a:srgbClr>
                  </a:outerShdw>
                </a:effectLst>
                <a:latin typeface="Dual 400" panose="02000603000000020004" pitchFamily="2" charset="0"/>
              </a:rPr>
              <a:t>Portal</a:t>
            </a:r>
          </a:p>
        </p:txBody>
      </p:sp>
      <p:sp>
        <p:nvSpPr>
          <p:cNvPr id="263" name="TextBox 262"/>
          <p:cNvSpPr txBox="1"/>
          <p:nvPr/>
        </p:nvSpPr>
        <p:spPr bwMode="auto">
          <a:xfrm>
            <a:off x="5436760" y="1128311"/>
            <a:ext cx="1671933" cy="184666"/>
          </a:xfrm>
          <a:prstGeom prst="rect">
            <a:avLst/>
          </a:prstGeom>
          <a:noFill/>
          <a:ln w="19050" algn="ctr">
            <a:noFill/>
            <a:miter lim="800000"/>
            <a:headEnd/>
            <a:tailEnd/>
          </a:ln>
        </p:spPr>
        <p:txBody>
          <a:bodyPr wrap="none" lIns="0" tIns="0" rIns="0" bIns="0" rtlCol="0">
            <a:spAutoFit/>
          </a:bodyPr>
          <a:lstStyle/>
          <a:p>
            <a:r>
              <a:rPr lang="en-US" sz="1200" b="1" dirty="0" smtClean="0">
                <a:solidFill>
                  <a:prstClr val="white"/>
                </a:solidFill>
              </a:rPr>
              <a:t>Brocade Flow Optimizer</a:t>
            </a:r>
          </a:p>
        </p:txBody>
      </p:sp>
      <p:cxnSp>
        <p:nvCxnSpPr>
          <p:cNvPr id="264" name="Elbow Connector 263"/>
          <p:cNvCxnSpPr>
            <a:stCxn id="262" idx="3"/>
            <a:endCxn id="265" idx="1"/>
          </p:cNvCxnSpPr>
          <p:nvPr/>
        </p:nvCxnSpPr>
        <p:spPr>
          <a:xfrm>
            <a:off x="5073206" y="1456234"/>
            <a:ext cx="371059" cy="177345"/>
          </a:xfrm>
          <a:prstGeom prst="bentConnector3">
            <a:avLst/>
          </a:prstGeom>
          <a:ln w="31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5" name="Rounded Rectangle 264"/>
          <p:cNvSpPr/>
          <p:nvPr/>
        </p:nvSpPr>
        <p:spPr bwMode="auto">
          <a:xfrm>
            <a:off x="5444265" y="1519279"/>
            <a:ext cx="640080" cy="228600"/>
          </a:xfrm>
          <a:prstGeom prst="roundRect">
            <a:avLst>
              <a:gd name="adj" fmla="val 0"/>
            </a:avLst>
          </a:prstGeom>
          <a:solidFill>
            <a:schemeClr val="accent2">
              <a:lumMod val="60000"/>
              <a:lumOff val="40000"/>
            </a:schemeClr>
          </a:solidFill>
          <a:ln w="19050" algn="ctr">
            <a:solidFill>
              <a:schemeClr val="accent5"/>
            </a:solidFill>
            <a:miter lim="800000"/>
            <a:headEnd/>
            <a:tailEnd/>
          </a:ln>
        </p:spPr>
        <p:txBody>
          <a:bodyPr wrap="none" rtlCol="0" anchor="ctr"/>
          <a:lstStyle/>
          <a:p>
            <a:pPr algn="ctr"/>
            <a:r>
              <a:rPr lang="en-US" sz="1200" dirty="0" smtClean="0">
                <a:solidFill>
                  <a:prstClr val="white"/>
                </a:solidFill>
              </a:rPr>
              <a:t>API</a:t>
            </a:r>
            <a:endParaRPr lang="en-US" sz="1200" dirty="0">
              <a:solidFill>
                <a:prstClr val="white"/>
              </a:solidFill>
            </a:endParaRPr>
          </a:p>
        </p:txBody>
      </p:sp>
      <p:sp>
        <p:nvSpPr>
          <p:cNvPr id="266" name="Rounded Rectangle 265"/>
          <p:cNvSpPr/>
          <p:nvPr/>
        </p:nvSpPr>
        <p:spPr bwMode="auto">
          <a:xfrm>
            <a:off x="7193976" y="1128964"/>
            <a:ext cx="365760" cy="228600"/>
          </a:xfrm>
          <a:prstGeom prst="roundRect">
            <a:avLst>
              <a:gd name="adj" fmla="val 0"/>
            </a:avLst>
          </a:prstGeom>
          <a:solidFill>
            <a:schemeClr val="accent2">
              <a:lumMod val="60000"/>
              <a:lumOff val="40000"/>
            </a:schemeClr>
          </a:solidFill>
          <a:ln w="19050" algn="ctr">
            <a:solidFill>
              <a:schemeClr val="accent6"/>
            </a:solidFill>
            <a:miter lim="800000"/>
            <a:headEnd/>
            <a:tailEnd/>
          </a:ln>
        </p:spPr>
        <p:txBody>
          <a:bodyPr wrap="none" rtlCol="0" anchor="ctr"/>
          <a:lstStyle/>
          <a:p>
            <a:pPr algn="ctr"/>
            <a:r>
              <a:rPr lang="en-US" sz="1200" dirty="0" smtClean="0">
                <a:solidFill>
                  <a:prstClr val="white"/>
                </a:solidFill>
              </a:rPr>
              <a:t>UI</a:t>
            </a:r>
            <a:endParaRPr lang="en-US" sz="1200" dirty="0">
              <a:solidFill>
                <a:prstClr val="white"/>
              </a:solidFill>
            </a:endParaRPr>
          </a:p>
        </p:txBody>
      </p:sp>
      <p:cxnSp>
        <p:nvCxnSpPr>
          <p:cNvPr id="267" name="Straight Arrow Connector 266"/>
          <p:cNvCxnSpPr>
            <a:stCxn id="237" idx="12"/>
          </p:cNvCxnSpPr>
          <p:nvPr/>
        </p:nvCxnSpPr>
        <p:spPr>
          <a:xfrm flipV="1">
            <a:off x="5608619" y="1745418"/>
            <a:ext cx="1027" cy="327067"/>
          </a:xfrm>
          <a:prstGeom prst="straightConnector1">
            <a:avLst/>
          </a:prstGeom>
          <a:ln w="9525">
            <a:solidFill>
              <a:schemeClr val="accent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endCxn id="219" idx="0"/>
          </p:cNvCxnSpPr>
          <p:nvPr/>
        </p:nvCxnSpPr>
        <p:spPr>
          <a:xfrm flipH="1">
            <a:off x="5896713" y="1753276"/>
            <a:ext cx="5246" cy="312409"/>
          </a:xfrm>
          <a:prstGeom prst="straightConnector1">
            <a:avLst/>
          </a:prstGeom>
          <a:ln w="9525">
            <a:solidFill>
              <a:schemeClr val="accent4"/>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46" idx="2"/>
            <a:endCxn id="210" idx="4"/>
          </p:cNvCxnSpPr>
          <p:nvPr/>
        </p:nvCxnSpPr>
        <p:spPr>
          <a:xfrm>
            <a:off x="5770023" y="2652139"/>
            <a:ext cx="562450" cy="1663660"/>
          </a:xfrm>
          <a:prstGeom prst="straightConnector1">
            <a:avLst/>
          </a:prstGeom>
          <a:ln w="9525">
            <a:solidFill>
              <a:schemeClr val="accent4"/>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246" idx="13"/>
            <a:endCxn id="146" idx="20"/>
          </p:cNvCxnSpPr>
          <p:nvPr/>
        </p:nvCxnSpPr>
        <p:spPr>
          <a:xfrm flipH="1">
            <a:off x="4959878" y="2670609"/>
            <a:ext cx="805974" cy="679549"/>
          </a:xfrm>
          <a:prstGeom prst="straightConnector1">
            <a:avLst/>
          </a:prstGeom>
          <a:ln w="9525">
            <a:solidFill>
              <a:schemeClr val="accent4"/>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a:stCxn id="246" idx="9"/>
            <a:endCxn id="82" idx="20"/>
          </p:cNvCxnSpPr>
          <p:nvPr/>
        </p:nvCxnSpPr>
        <p:spPr>
          <a:xfrm flipH="1">
            <a:off x="5437469" y="2661734"/>
            <a:ext cx="322005" cy="1355325"/>
          </a:xfrm>
          <a:prstGeom prst="straightConnector1">
            <a:avLst/>
          </a:prstGeom>
          <a:ln w="9525">
            <a:solidFill>
              <a:schemeClr val="accent4"/>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a:stCxn id="80" idx="29"/>
            <a:endCxn id="261" idx="2"/>
          </p:cNvCxnSpPr>
          <p:nvPr/>
        </p:nvCxnSpPr>
        <p:spPr>
          <a:xfrm flipV="1">
            <a:off x="5619991" y="1747879"/>
            <a:ext cx="1552080" cy="2398374"/>
          </a:xfrm>
          <a:prstGeom prst="straightConnector1">
            <a:avLst/>
          </a:prstGeom>
          <a:ln w="952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144" idx="29"/>
            <a:endCxn id="261" idx="2"/>
          </p:cNvCxnSpPr>
          <p:nvPr/>
        </p:nvCxnSpPr>
        <p:spPr>
          <a:xfrm flipV="1">
            <a:off x="5142400" y="1747879"/>
            <a:ext cx="2029671" cy="1731473"/>
          </a:xfrm>
          <a:prstGeom prst="straightConnector1">
            <a:avLst/>
          </a:prstGeom>
          <a:ln w="952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208" idx="29"/>
            <a:endCxn id="261" idx="2"/>
          </p:cNvCxnSpPr>
          <p:nvPr/>
        </p:nvCxnSpPr>
        <p:spPr>
          <a:xfrm flipV="1">
            <a:off x="6512098" y="1747879"/>
            <a:ext cx="659973" cy="2706819"/>
          </a:xfrm>
          <a:prstGeom prst="straightConnector1">
            <a:avLst/>
          </a:prstGeom>
          <a:ln w="9525">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96" name="Picture 295" descr="openflow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104" y="2800426"/>
            <a:ext cx="675917" cy="197385"/>
          </a:xfrm>
          <a:prstGeom prst="rect">
            <a:avLst/>
          </a:prstGeom>
        </p:spPr>
      </p:pic>
      <p:sp>
        <p:nvSpPr>
          <p:cNvPr id="297" name="Oval 296"/>
          <p:cNvSpPr/>
          <p:nvPr/>
        </p:nvSpPr>
        <p:spPr bwMode="auto">
          <a:xfrm>
            <a:off x="4534197" y="3471090"/>
            <a:ext cx="203064" cy="200107"/>
          </a:xfrm>
          <a:prstGeom prst="ellipse">
            <a:avLst/>
          </a:prstGeom>
          <a:solidFill>
            <a:schemeClr val="bg2"/>
          </a:solidFill>
          <a:ln w="19050" algn="ctr">
            <a:noFill/>
            <a:miter lim="800000"/>
            <a:headEnd/>
            <a:tailEnd/>
          </a:ln>
        </p:spPr>
        <p:txBody>
          <a:bodyPr wrap="none" rtlCol="0" anchor="ctr"/>
          <a:lstStyle/>
          <a:p>
            <a:pPr algn="ctr"/>
            <a:r>
              <a:rPr lang="en-US" sz="800" b="1" dirty="0" smtClean="0">
                <a:solidFill>
                  <a:prstClr val="white"/>
                </a:solidFill>
              </a:rPr>
              <a:t>1</a:t>
            </a:r>
            <a:endParaRPr lang="en-US" sz="800" b="1" dirty="0">
              <a:solidFill>
                <a:prstClr val="white"/>
              </a:solidFill>
            </a:endParaRPr>
          </a:p>
        </p:txBody>
      </p:sp>
      <p:sp>
        <p:nvSpPr>
          <p:cNvPr id="298" name="Oval 297"/>
          <p:cNvSpPr/>
          <p:nvPr/>
        </p:nvSpPr>
        <p:spPr bwMode="auto">
          <a:xfrm>
            <a:off x="8292778" y="1533525"/>
            <a:ext cx="203064" cy="200107"/>
          </a:xfrm>
          <a:prstGeom prst="ellipse">
            <a:avLst/>
          </a:prstGeom>
          <a:solidFill>
            <a:schemeClr val="bg2"/>
          </a:solidFill>
          <a:ln w="19050" algn="ctr">
            <a:noFill/>
            <a:miter lim="800000"/>
            <a:headEnd/>
            <a:tailEnd/>
          </a:ln>
        </p:spPr>
        <p:txBody>
          <a:bodyPr wrap="none" rtlCol="0" anchor="ctr"/>
          <a:lstStyle/>
          <a:p>
            <a:pPr algn="ctr"/>
            <a:r>
              <a:rPr lang="en-US" sz="800" b="1" dirty="0">
                <a:solidFill>
                  <a:prstClr val="white"/>
                </a:solidFill>
              </a:rPr>
              <a:t>2</a:t>
            </a:r>
          </a:p>
        </p:txBody>
      </p:sp>
      <p:sp>
        <p:nvSpPr>
          <p:cNvPr id="299" name="Oval 298"/>
          <p:cNvSpPr/>
          <p:nvPr/>
        </p:nvSpPr>
        <p:spPr bwMode="auto">
          <a:xfrm>
            <a:off x="5159112" y="1120774"/>
            <a:ext cx="203064" cy="200107"/>
          </a:xfrm>
          <a:prstGeom prst="ellipse">
            <a:avLst/>
          </a:prstGeom>
          <a:solidFill>
            <a:schemeClr val="bg2"/>
          </a:solidFill>
          <a:ln w="19050" algn="ctr">
            <a:noFill/>
            <a:miter lim="800000"/>
            <a:headEnd/>
            <a:tailEnd/>
          </a:ln>
        </p:spPr>
        <p:txBody>
          <a:bodyPr wrap="none" rtlCol="0" anchor="ctr"/>
          <a:lstStyle/>
          <a:p>
            <a:pPr algn="ctr"/>
            <a:r>
              <a:rPr lang="en-US" sz="800" b="1" dirty="0" smtClean="0">
                <a:solidFill>
                  <a:prstClr val="white"/>
                </a:solidFill>
              </a:rPr>
              <a:t>3</a:t>
            </a:r>
            <a:endParaRPr lang="en-US" sz="800" b="1" dirty="0">
              <a:solidFill>
                <a:prstClr val="white"/>
              </a:solidFill>
            </a:endParaRPr>
          </a:p>
        </p:txBody>
      </p:sp>
      <p:sp>
        <p:nvSpPr>
          <p:cNvPr id="300" name="Oval 299"/>
          <p:cNvSpPr/>
          <p:nvPr/>
        </p:nvSpPr>
        <p:spPr bwMode="auto">
          <a:xfrm>
            <a:off x="5188388" y="2293375"/>
            <a:ext cx="203064" cy="200107"/>
          </a:xfrm>
          <a:prstGeom prst="ellipse">
            <a:avLst/>
          </a:prstGeom>
          <a:solidFill>
            <a:schemeClr val="bg2"/>
          </a:solidFill>
          <a:ln w="19050" algn="ctr">
            <a:noFill/>
            <a:miter lim="800000"/>
            <a:headEnd/>
            <a:tailEnd/>
          </a:ln>
        </p:spPr>
        <p:txBody>
          <a:bodyPr wrap="none" rtlCol="0" anchor="ctr"/>
          <a:lstStyle/>
          <a:p>
            <a:pPr algn="ctr"/>
            <a:r>
              <a:rPr lang="en-US" sz="800" b="1" dirty="0">
                <a:solidFill>
                  <a:prstClr val="white"/>
                </a:solidFill>
              </a:rPr>
              <a:t>4</a:t>
            </a:r>
          </a:p>
        </p:txBody>
      </p:sp>
    </p:spTree>
    <p:extLst>
      <p:ext uri="{BB962C8B-B14F-4D97-AF65-F5344CB8AC3E}">
        <p14:creationId xmlns:p14="http://schemas.microsoft.com/office/powerpoint/2010/main" val="212024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Effect transition="in" filter="wipe(left)">
                                      <p:cBhvr>
                                        <p:cTn id="15" dur="500"/>
                                        <p:tgtEl>
                                          <p:spTgt spid="46">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6">
                                            <p:txEl>
                                              <p:pRg st="1" end="1"/>
                                            </p:txEl>
                                          </p:spTgt>
                                        </p:tgtEl>
                                        <p:attrNameLst>
                                          <p:attrName>style.visibility</p:attrName>
                                        </p:attrNameLst>
                                      </p:cBhvr>
                                      <p:to>
                                        <p:strVal val="visible"/>
                                      </p:to>
                                    </p:set>
                                    <p:animEffect transition="in" filter="wipe(left)">
                                      <p:cBhvr>
                                        <p:cTn id="18" dur="500"/>
                                        <p:tgtEl>
                                          <p:spTgt spid="46">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88"/>
                                        </p:tgtEl>
                                        <p:attrNameLst>
                                          <p:attrName>style.visibility</p:attrName>
                                        </p:attrNameLst>
                                      </p:cBhvr>
                                      <p:to>
                                        <p:strVal val="visible"/>
                                      </p:to>
                                    </p:set>
                                    <p:animEffect transition="in" filter="wipe(down)">
                                      <p:cBhvr>
                                        <p:cTn id="21" dur="500"/>
                                        <p:tgtEl>
                                          <p:spTgt spid="288"/>
                                        </p:tgtEl>
                                      </p:cBhvr>
                                    </p:animEffect>
                                  </p:childTnLst>
                                </p:cTn>
                              </p:par>
                              <p:par>
                                <p:cTn id="22" presetID="22" presetClass="entr" presetSubtype="4" fill="hold" nodeType="withEffect">
                                  <p:stCondLst>
                                    <p:cond delay="0"/>
                                  </p:stCondLst>
                                  <p:childTnLst>
                                    <p:set>
                                      <p:cBhvr>
                                        <p:cTn id="23" dur="1" fill="hold">
                                          <p:stCondLst>
                                            <p:cond delay="0"/>
                                          </p:stCondLst>
                                        </p:cTn>
                                        <p:tgtEl>
                                          <p:spTgt spid="287"/>
                                        </p:tgtEl>
                                        <p:attrNameLst>
                                          <p:attrName>style.visibility</p:attrName>
                                        </p:attrNameLst>
                                      </p:cBhvr>
                                      <p:to>
                                        <p:strVal val="visible"/>
                                      </p:to>
                                    </p:set>
                                    <p:animEffect transition="in" filter="wipe(down)">
                                      <p:cBhvr>
                                        <p:cTn id="24" dur="500"/>
                                        <p:tgtEl>
                                          <p:spTgt spid="287"/>
                                        </p:tgtEl>
                                      </p:cBhvr>
                                    </p:animEffect>
                                  </p:childTnLst>
                                </p:cTn>
                              </p:par>
                              <p:par>
                                <p:cTn id="25" presetID="22" presetClass="entr" presetSubtype="4" fill="hold" nodeType="with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wipe(down)">
                                      <p:cBhvr>
                                        <p:cTn id="27" dur="500"/>
                                        <p:tgtEl>
                                          <p:spTgt spid="2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
                                            <p:txEl>
                                              <p:pRg st="2" end="2"/>
                                            </p:txEl>
                                          </p:spTgt>
                                        </p:tgtEl>
                                        <p:attrNameLst>
                                          <p:attrName>style.visibility</p:attrName>
                                        </p:attrNameLst>
                                      </p:cBhvr>
                                      <p:to>
                                        <p:strVal val="visible"/>
                                      </p:to>
                                    </p:set>
                                    <p:animEffect transition="in" filter="wipe(left)">
                                      <p:cBhvr>
                                        <p:cTn id="32" dur="500"/>
                                        <p:tgtEl>
                                          <p:spTgt spid="46">
                                            <p:txEl>
                                              <p:pRg st="2" end="2"/>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6">
                                            <p:txEl>
                                              <p:pRg st="3" end="3"/>
                                            </p:txEl>
                                          </p:spTgt>
                                        </p:tgtEl>
                                        <p:attrNameLst>
                                          <p:attrName>style.visibility</p:attrName>
                                        </p:attrNameLst>
                                      </p:cBhvr>
                                      <p:to>
                                        <p:strVal val="visible"/>
                                      </p:to>
                                    </p:set>
                                    <p:animEffect transition="in" filter="wipe(left)">
                                      <p:cBhvr>
                                        <p:cTn id="35" dur="500"/>
                                        <p:tgtEl>
                                          <p:spTgt spid="46">
                                            <p:txEl>
                                              <p:pRg st="3" end="3"/>
                                            </p:txEl>
                                          </p:spTgt>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6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xEl>
                                              <p:pRg st="4" end="4"/>
                                            </p:txEl>
                                          </p:spTgt>
                                        </p:tgtEl>
                                        <p:attrNameLst>
                                          <p:attrName>style.visibility</p:attrName>
                                        </p:attrNameLst>
                                      </p:cBhvr>
                                      <p:to>
                                        <p:strVal val="visible"/>
                                      </p:to>
                                    </p:set>
                                    <p:animEffect transition="in" filter="wipe(left)">
                                      <p:cBhvr>
                                        <p:cTn id="42" dur="500"/>
                                        <p:tgtEl>
                                          <p:spTgt spid="46">
                                            <p:txEl>
                                              <p:pRg st="4" end="4"/>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6">
                                            <p:txEl>
                                              <p:pRg st="5" end="5"/>
                                            </p:txEl>
                                          </p:spTgt>
                                        </p:tgtEl>
                                        <p:attrNameLst>
                                          <p:attrName>style.visibility</p:attrName>
                                        </p:attrNameLst>
                                      </p:cBhvr>
                                      <p:to>
                                        <p:strVal val="visible"/>
                                      </p:to>
                                    </p:set>
                                    <p:animEffect transition="in" filter="wipe(left)">
                                      <p:cBhvr>
                                        <p:cTn id="45" dur="500"/>
                                        <p:tgtEl>
                                          <p:spTgt spid="46">
                                            <p:txEl>
                                              <p:pRg st="5" end="5"/>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6">
                                            <p:txEl>
                                              <p:pRg st="6" end="6"/>
                                            </p:txEl>
                                          </p:spTgt>
                                        </p:tgtEl>
                                        <p:attrNameLst>
                                          <p:attrName>style.visibility</p:attrName>
                                        </p:attrNameLst>
                                      </p:cBhvr>
                                      <p:to>
                                        <p:strVal val="visible"/>
                                      </p:to>
                                    </p:set>
                                    <p:animEffect transition="in" filter="wipe(left)">
                                      <p:cBhvr>
                                        <p:cTn id="48" dur="500"/>
                                        <p:tgtEl>
                                          <p:spTgt spid="46">
                                            <p:txEl>
                                              <p:pRg st="6" end="6"/>
                                            </p:txEl>
                                          </p:spTgt>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6">
                                            <p:txEl>
                                              <p:pRg st="7" end="7"/>
                                            </p:txEl>
                                          </p:spTgt>
                                        </p:tgtEl>
                                        <p:attrNameLst>
                                          <p:attrName>style.visibility</p:attrName>
                                        </p:attrNameLst>
                                      </p:cBhvr>
                                      <p:to>
                                        <p:strVal val="visible"/>
                                      </p:to>
                                    </p:set>
                                    <p:animEffect transition="in" filter="wipe(left)">
                                      <p:cBhvr>
                                        <p:cTn id="65" dur="500"/>
                                        <p:tgtEl>
                                          <p:spTgt spid="46">
                                            <p:txEl>
                                              <p:pRg st="7" end="7"/>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6">
                                            <p:txEl>
                                              <p:pRg st="8" end="8"/>
                                            </p:txEl>
                                          </p:spTgt>
                                        </p:tgtEl>
                                        <p:attrNameLst>
                                          <p:attrName>style.visibility</p:attrName>
                                        </p:attrNameLst>
                                      </p:cBhvr>
                                      <p:to>
                                        <p:strVal val="visible"/>
                                      </p:to>
                                    </p:set>
                                    <p:animEffect transition="in" filter="wipe(left)">
                                      <p:cBhvr>
                                        <p:cTn id="68" dur="500"/>
                                        <p:tgtEl>
                                          <p:spTgt spid="46">
                                            <p:txEl>
                                              <p:pRg st="8" end="8"/>
                                            </p:tx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6">
                                            <p:txEl>
                                              <p:pRg st="9" end="9"/>
                                            </p:txEl>
                                          </p:spTgt>
                                        </p:tgtEl>
                                        <p:attrNameLst>
                                          <p:attrName>style.visibility</p:attrName>
                                        </p:attrNameLst>
                                      </p:cBhvr>
                                      <p:to>
                                        <p:strVal val="visible"/>
                                      </p:to>
                                    </p:set>
                                    <p:animEffect transition="in" filter="wipe(left)">
                                      <p:cBhvr>
                                        <p:cTn id="71" dur="500"/>
                                        <p:tgtEl>
                                          <p:spTgt spid="46">
                                            <p:txEl>
                                              <p:pRg st="9" end="9"/>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6">
                                            <p:txEl>
                                              <p:pRg st="10" end="10"/>
                                            </p:txEl>
                                          </p:spTgt>
                                        </p:tgtEl>
                                        <p:attrNameLst>
                                          <p:attrName>style.visibility</p:attrName>
                                        </p:attrNameLst>
                                      </p:cBhvr>
                                      <p:to>
                                        <p:strVal val="visible"/>
                                      </p:to>
                                    </p:set>
                                    <p:animEffect transition="in" filter="wipe(left)">
                                      <p:cBhvr>
                                        <p:cTn id="74" dur="500"/>
                                        <p:tgtEl>
                                          <p:spTgt spid="46">
                                            <p:txEl>
                                              <p:pRg st="10" end="10"/>
                                            </p:txEl>
                                          </p:spTgt>
                                        </p:tgtEl>
                                      </p:cBhvr>
                                    </p:animEffect>
                                  </p:childTnLst>
                                </p:cTn>
                              </p:par>
                              <p:par>
                                <p:cTn id="75" presetID="1" presetClass="entr" presetSubtype="0" fill="hold" nodeType="withEffect">
                                  <p:stCondLst>
                                    <p:cond delay="0"/>
                                  </p:stCondLst>
                                  <p:childTnLst>
                                    <p:set>
                                      <p:cBhvr>
                                        <p:cTn id="76" dur="1" fill="hold">
                                          <p:stCondLst>
                                            <p:cond delay="0"/>
                                          </p:stCondLst>
                                        </p:cTn>
                                        <p:tgtEl>
                                          <p:spTgt spid="216"/>
                                        </p:tgtEl>
                                        <p:attrNameLst>
                                          <p:attrName>style.visibility</p:attrName>
                                        </p:attrNameLst>
                                      </p:cBhvr>
                                      <p:to>
                                        <p:strVal val="visible"/>
                                      </p:to>
                                    </p:set>
                                  </p:childTnLst>
                                </p:cTn>
                              </p:par>
                              <p:par>
                                <p:cTn id="77" presetID="22" presetClass="entr" presetSubtype="4" fill="hold" nodeType="withEffect">
                                  <p:stCondLst>
                                    <p:cond delay="0"/>
                                  </p:stCondLst>
                                  <p:childTnLst>
                                    <p:set>
                                      <p:cBhvr>
                                        <p:cTn id="78" dur="1" fill="hold">
                                          <p:stCondLst>
                                            <p:cond delay="0"/>
                                          </p:stCondLst>
                                        </p:cTn>
                                        <p:tgtEl>
                                          <p:spTgt spid="267"/>
                                        </p:tgtEl>
                                        <p:attrNameLst>
                                          <p:attrName>style.visibility</p:attrName>
                                        </p:attrNameLst>
                                      </p:cBhvr>
                                      <p:to>
                                        <p:strVal val="visible"/>
                                      </p:to>
                                    </p:set>
                                    <p:animEffect transition="in" filter="wipe(down)">
                                      <p:cBhvr>
                                        <p:cTn id="79" dur="500"/>
                                        <p:tgtEl>
                                          <p:spTgt spid="267"/>
                                        </p:tgtEl>
                                      </p:cBhvr>
                                    </p:animEffect>
                                  </p:childTnLst>
                                </p:cTn>
                              </p:par>
                              <p:par>
                                <p:cTn id="80" presetID="22" presetClass="entr" presetSubtype="1" fill="hold" nodeType="withEffect">
                                  <p:stCondLst>
                                    <p:cond delay="0"/>
                                  </p:stCondLst>
                                  <p:childTnLst>
                                    <p:set>
                                      <p:cBhvr>
                                        <p:cTn id="81" dur="1" fill="hold">
                                          <p:stCondLst>
                                            <p:cond delay="0"/>
                                          </p:stCondLst>
                                        </p:cTn>
                                        <p:tgtEl>
                                          <p:spTgt spid="268"/>
                                        </p:tgtEl>
                                        <p:attrNameLst>
                                          <p:attrName>style.visibility</p:attrName>
                                        </p:attrNameLst>
                                      </p:cBhvr>
                                      <p:to>
                                        <p:strVal val="visible"/>
                                      </p:to>
                                    </p:set>
                                    <p:animEffect transition="in" filter="wipe(up)">
                                      <p:cBhvr>
                                        <p:cTn id="82" dur="500"/>
                                        <p:tgtEl>
                                          <p:spTgt spid="268"/>
                                        </p:tgtEl>
                                      </p:cBhvr>
                                    </p:animEffect>
                                  </p:childTnLst>
                                </p:cTn>
                              </p:par>
                            </p:childTnLst>
                          </p:cTn>
                        </p:par>
                        <p:par>
                          <p:cTn id="83" fill="hold">
                            <p:stCondLst>
                              <p:cond delay="500"/>
                            </p:stCondLst>
                            <p:childTnLst>
                              <p:par>
                                <p:cTn id="84" presetID="22" presetClass="entr" presetSubtype="1" fill="hold" nodeType="afterEffect">
                                  <p:stCondLst>
                                    <p:cond delay="0"/>
                                  </p:stCondLst>
                                  <p:childTnLst>
                                    <p:set>
                                      <p:cBhvr>
                                        <p:cTn id="85" dur="1" fill="hold">
                                          <p:stCondLst>
                                            <p:cond delay="0"/>
                                          </p:stCondLst>
                                        </p:cTn>
                                        <p:tgtEl>
                                          <p:spTgt spid="270"/>
                                        </p:tgtEl>
                                        <p:attrNameLst>
                                          <p:attrName>style.visibility</p:attrName>
                                        </p:attrNameLst>
                                      </p:cBhvr>
                                      <p:to>
                                        <p:strVal val="visible"/>
                                      </p:to>
                                    </p:set>
                                    <p:animEffect transition="in" filter="wipe(up)">
                                      <p:cBhvr>
                                        <p:cTn id="86" dur="500"/>
                                        <p:tgtEl>
                                          <p:spTgt spid="270"/>
                                        </p:tgtEl>
                                      </p:cBhvr>
                                    </p:animEffect>
                                  </p:childTnLst>
                                </p:cTn>
                              </p:par>
                              <p:par>
                                <p:cTn id="87" presetID="22" presetClass="entr" presetSubtype="1" fill="hold" nodeType="withEffect">
                                  <p:stCondLst>
                                    <p:cond delay="0"/>
                                  </p:stCondLst>
                                  <p:childTnLst>
                                    <p:set>
                                      <p:cBhvr>
                                        <p:cTn id="88" dur="1" fill="hold">
                                          <p:stCondLst>
                                            <p:cond delay="0"/>
                                          </p:stCondLst>
                                        </p:cTn>
                                        <p:tgtEl>
                                          <p:spTgt spid="271"/>
                                        </p:tgtEl>
                                        <p:attrNameLst>
                                          <p:attrName>style.visibility</p:attrName>
                                        </p:attrNameLst>
                                      </p:cBhvr>
                                      <p:to>
                                        <p:strVal val="visible"/>
                                      </p:to>
                                    </p:set>
                                    <p:animEffect transition="in" filter="wipe(up)">
                                      <p:cBhvr>
                                        <p:cTn id="89" dur="500"/>
                                        <p:tgtEl>
                                          <p:spTgt spid="271"/>
                                        </p:tgtEl>
                                      </p:cBhvr>
                                    </p:animEffect>
                                  </p:childTnLst>
                                </p:cTn>
                              </p:par>
                              <p:par>
                                <p:cTn id="90" presetID="22" presetClass="entr" presetSubtype="1" fill="hold" nodeType="withEffect">
                                  <p:stCondLst>
                                    <p:cond delay="0"/>
                                  </p:stCondLst>
                                  <p:childTnLst>
                                    <p:set>
                                      <p:cBhvr>
                                        <p:cTn id="91" dur="1" fill="hold">
                                          <p:stCondLst>
                                            <p:cond delay="0"/>
                                          </p:stCondLst>
                                        </p:cTn>
                                        <p:tgtEl>
                                          <p:spTgt spid="269"/>
                                        </p:tgtEl>
                                        <p:attrNameLst>
                                          <p:attrName>style.visibility</p:attrName>
                                        </p:attrNameLst>
                                      </p:cBhvr>
                                      <p:to>
                                        <p:strVal val="visible"/>
                                      </p:to>
                                    </p:set>
                                    <p:animEffect transition="in" filter="wipe(up)">
                                      <p:cBhvr>
                                        <p:cTn id="92" dur="500"/>
                                        <p:tgtEl>
                                          <p:spTgt spid="269"/>
                                        </p:tgtEl>
                                      </p:cBhvr>
                                    </p:animEffect>
                                  </p:childTnLst>
                                </p:cTn>
                              </p:par>
                              <p:par>
                                <p:cTn id="93" presetID="1" presetClass="entr" presetSubtype="0" fill="hold" nodeType="withEffect">
                                  <p:stCondLst>
                                    <p:cond delay="0"/>
                                  </p:stCondLst>
                                  <p:childTnLst>
                                    <p:set>
                                      <p:cBhvr>
                                        <p:cTn id="94" dur="1" fill="hold">
                                          <p:stCondLst>
                                            <p:cond delay="0"/>
                                          </p:stCondLst>
                                        </p:cTn>
                                        <p:tgtEl>
                                          <p:spTgt spid="296"/>
                                        </p:tgtEl>
                                        <p:attrNameLst>
                                          <p:attrName>style.visibility</p:attrName>
                                        </p:attrNameLst>
                                      </p:cBhvr>
                                      <p:to>
                                        <p:strVal val="visible"/>
                                      </p:to>
                                    </p:set>
                                  </p:childTnLst>
                                </p:cTn>
                              </p:par>
                            </p:childTnLst>
                          </p:cTn>
                        </p:par>
                        <p:par>
                          <p:cTn id="95" fill="hold">
                            <p:stCondLst>
                              <p:cond delay="1000"/>
                            </p:stCondLst>
                            <p:childTnLst>
                              <p:par>
                                <p:cTn id="96" presetID="1" presetClass="entr" presetSubtype="0" fill="hold" grpId="0" nodeType="afterEffect">
                                  <p:stCondLst>
                                    <p:cond delay="0"/>
                                  </p:stCondLst>
                                  <p:childTnLst>
                                    <p:set>
                                      <p:cBhvr>
                                        <p:cTn id="97" dur="1" fill="hold">
                                          <p:stCondLst>
                                            <p:cond delay="0"/>
                                          </p:stCondLst>
                                        </p:cTn>
                                        <p:tgtEl>
                                          <p:spTgt spid="29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0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9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build="p"/>
      <p:bldP spid="260" grpId="0" animBg="1"/>
      <p:bldP spid="261" grpId="0" animBg="1"/>
      <p:bldP spid="262" grpId="0" animBg="1"/>
      <p:bldP spid="263" grpId="0"/>
      <p:bldP spid="265" grpId="0" animBg="1"/>
      <p:bldP spid="266" grpId="0" animBg="1"/>
      <p:bldP spid="297" grpId="0" animBg="1"/>
      <p:bldP spid="298" grpId="0" animBg="1"/>
      <p:bldP spid="299" grpId="0" animBg="1"/>
      <p:bldP spid="3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473"/>
          <p:cNvSpPr>
            <a:spLocks/>
          </p:cNvSpPr>
          <p:nvPr/>
        </p:nvSpPr>
        <p:spPr bwMode="gray">
          <a:xfrm rot="20476368">
            <a:off x="7269780" y="1099363"/>
            <a:ext cx="1122892" cy="693905"/>
          </a:xfrm>
          <a:custGeom>
            <a:avLst/>
            <a:gdLst/>
            <a:ahLst/>
            <a:cxnLst>
              <a:cxn ang="0">
                <a:pos x="614" y="732"/>
              </a:cxn>
              <a:cxn ang="0">
                <a:pos x="1960" y="554"/>
              </a:cxn>
              <a:cxn ang="0">
                <a:pos x="3144" y="1195"/>
              </a:cxn>
              <a:cxn ang="0">
                <a:pos x="3225" y="1975"/>
              </a:cxn>
              <a:cxn ang="0">
                <a:pos x="1529" y="1943"/>
              </a:cxn>
              <a:cxn ang="0">
                <a:pos x="738" y="1378"/>
              </a:cxn>
              <a:cxn ang="0">
                <a:pos x="614" y="732"/>
              </a:cxn>
            </a:cxnLst>
            <a:rect l="0" t="0" r="r" b="b"/>
            <a:pathLst>
              <a:path w="4021" h="2621">
                <a:moveTo>
                  <a:pt x="614" y="732"/>
                </a:moveTo>
                <a:cubicBezTo>
                  <a:pt x="361" y="172"/>
                  <a:pt x="1481" y="0"/>
                  <a:pt x="1960" y="554"/>
                </a:cubicBezTo>
                <a:cubicBezTo>
                  <a:pt x="2283" y="468"/>
                  <a:pt x="3069" y="683"/>
                  <a:pt x="3144" y="1195"/>
                </a:cubicBezTo>
                <a:cubicBezTo>
                  <a:pt x="4021" y="1442"/>
                  <a:pt x="3720" y="1954"/>
                  <a:pt x="3225" y="1975"/>
                </a:cubicBezTo>
                <a:cubicBezTo>
                  <a:pt x="3375" y="2621"/>
                  <a:pt x="1793" y="2573"/>
                  <a:pt x="1529" y="1943"/>
                </a:cubicBezTo>
                <a:cubicBezTo>
                  <a:pt x="668" y="1970"/>
                  <a:pt x="576" y="1453"/>
                  <a:pt x="738" y="1378"/>
                </a:cubicBezTo>
                <a:cubicBezTo>
                  <a:pt x="555" y="1335"/>
                  <a:pt x="0" y="909"/>
                  <a:pt x="614" y="732"/>
                </a:cubicBezTo>
                <a:close/>
              </a:path>
            </a:pathLst>
          </a:custGeom>
          <a:solidFill>
            <a:sysClr val="window" lastClr="FFFFFF">
              <a:lumMod val="95000"/>
            </a:sysClr>
          </a:solidFill>
          <a:ln w="9525">
            <a:solidFill>
              <a:srgbClr val="B2B2B2"/>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 name="Title 1"/>
          <p:cNvSpPr>
            <a:spLocks noGrp="1"/>
          </p:cNvSpPr>
          <p:nvPr>
            <p:ph type="title"/>
          </p:nvPr>
        </p:nvSpPr>
        <p:spPr/>
        <p:txBody>
          <a:bodyPr/>
          <a:lstStyle/>
          <a:p>
            <a:r>
              <a:rPr lang="en-US" dirty="0" smtClean="0"/>
              <a:t>Flow Optimizer Highlights</a:t>
            </a:r>
            <a:endParaRPr lang="en-US" dirty="0"/>
          </a:p>
        </p:txBody>
      </p:sp>
      <p:sp>
        <p:nvSpPr>
          <p:cNvPr id="6" name="Text Placeholder 5"/>
          <p:cNvSpPr>
            <a:spLocks noGrp="1"/>
          </p:cNvSpPr>
          <p:nvPr>
            <p:ph type="body" sz="quarter" idx="13"/>
          </p:nvPr>
        </p:nvSpPr>
        <p:spPr/>
        <p:txBody>
          <a:bodyPr>
            <a:normAutofit lnSpcReduction="10000"/>
          </a:bodyPr>
          <a:lstStyle/>
          <a:p>
            <a:endParaRPr lang="en-US" dirty="0"/>
          </a:p>
        </p:txBody>
      </p:sp>
      <p:sp>
        <p:nvSpPr>
          <p:cNvPr id="13" name="Text Placeholder 12"/>
          <p:cNvSpPr>
            <a:spLocks noGrp="1"/>
          </p:cNvSpPr>
          <p:nvPr>
            <p:ph type="body" sz="quarter" idx="14"/>
          </p:nvPr>
        </p:nvSpPr>
        <p:spPr>
          <a:xfrm>
            <a:off x="478339" y="1650607"/>
            <a:ext cx="3882122" cy="2911863"/>
          </a:xfrm>
        </p:spPr>
        <p:txBody>
          <a:bodyPr>
            <a:normAutofit fontScale="77500" lnSpcReduction="20000"/>
          </a:bodyPr>
          <a:lstStyle/>
          <a:p>
            <a:r>
              <a:rPr lang="en-US" dirty="0" smtClean="0"/>
              <a:t>Policy-based </a:t>
            </a:r>
            <a:r>
              <a:rPr lang="en-US" dirty="0"/>
              <a:t>large flow detection and </a:t>
            </a:r>
            <a:r>
              <a:rPr lang="en-US" dirty="0" smtClean="0"/>
              <a:t>management</a:t>
            </a:r>
            <a:endParaRPr lang="en-US" dirty="0"/>
          </a:p>
          <a:p>
            <a:r>
              <a:rPr lang="en-US" dirty="0"/>
              <a:t>Embedded sFlow </a:t>
            </a:r>
            <a:r>
              <a:rPr lang="en-US" dirty="0" smtClean="0"/>
              <a:t>collector</a:t>
            </a:r>
          </a:p>
          <a:p>
            <a:r>
              <a:rPr lang="en-US" dirty="0" smtClean="0"/>
              <a:t>Flow </a:t>
            </a:r>
            <a:r>
              <a:rPr lang="en-US" dirty="0"/>
              <a:t>Detection</a:t>
            </a:r>
          </a:p>
          <a:p>
            <a:pPr lvl="1"/>
            <a:r>
              <a:rPr lang="en-US" dirty="0"/>
              <a:t>Custom profiles based on </a:t>
            </a:r>
            <a:r>
              <a:rPr lang="en-US" dirty="0" smtClean="0"/>
              <a:t>L2, L3, L4,  and Overlay matches</a:t>
            </a:r>
            <a:endParaRPr lang="en-US" dirty="0"/>
          </a:p>
          <a:p>
            <a:pPr lvl="1"/>
            <a:r>
              <a:rPr lang="en-US" dirty="0" smtClean="0"/>
              <a:t>Built-in profiles: </a:t>
            </a:r>
            <a:r>
              <a:rPr lang="en-US" dirty="0" err="1" smtClean="0"/>
              <a:t>UDP</a:t>
            </a:r>
            <a:r>
              <a:rPr lang="en-US" dirty="0"/>
              <a:t>/</a:t>
            </a:r>
            <a:r>
              <a:rPr lang="en-US" dirty="0" err="1" smtClean="0"/>
              <a:t>ICMP</a:t>
            </a:r>
            <a:r>
              <a:rPr lang="en-US" dirty="0" smtClean="0"/>
              <a:t> Flooding, </a:t>
            </a:r>
            <a:r>
              <a:rPr lang="en-US" dirty="0" err="1" smtClean="0"/>
              <a:t>NTP</a:t>
            </a:r>
            <a:r>
              <a:rPr lang="en-US" dirty="0"/>
              <a:t>/</a:t>
            </a:r>
            <a:r>
              <a:rPr lang="en-US" dirty="0" smtClean="0"/>
              <a:t>DNS  </a:t>
            </a:r>
            <a:r>
              <a:rPr lang="en-US" dirty="0"/>
              <a:t>Reflection</a:t>
            </a:r>
          </a:p>
          <a:p>
            <a:r>
              <a:rPr lang="en-US" dirty="0" smtClean="0"/>
              <a:t>Supported Actions</a:t>
            </a:r>
            <a:endParaRPr lang="en-US" dirty="0"/>
          </a:p>
          <a:p>
            <a:pPr lvl="1"/>
            <a:r>
              <a:rPr lang="en-US" dirty="0"/>
              <a:t>Drop; Redirect; </a:t>
            </a:r>
            <a:r>
              <a:rPr lang="en-US" dirty="0" smtClean="0"/>
              <a:t>Meter (Rate Limit); </a:t>
            </a:r>
            <a:r>
              <a:rPr lang="en-US" dirty="0"/>
              <a:t>Replicate; </a:t>
            </a:r>
            <a:r>
              <a:rPr lang="en-US" dirty="0" err="1"/>
              <a:t>QoS</a:t>
            </a:r>
            <a:r>
              <a:rPr lang="en-US" dirty="0"/>
              <a:t> </a:t>
            </a:r>
            <a:r>
              <a:rPr lang="en-US" dirty="0" smtClean="0"/>
              <a:t>Re-Mark</a:t>
            </a:r>
          </a:p>
          <a:p>
            <a:r>
              <a:rPr lang="en-US" dirty="0" smtClean="0"/>
              <a:t>OpenFlow-based App</a:t>
            </a:r>
            <a:endParaRPr lang="en-US" dirty="0"/>
          </a:p>
          <a:p>
            <a:endParaRPr lang="en-US" dirty="0"/>
          </a:p>
        </p:txBody>
      </p:sp>
      <p:sp>
        <p:nvSpPr>
          <p:cNvPr id="7" name="Footer Placeholder 6"/>
          <p:cNvSpPr>
            <a:spLocks noGrp="1"/>
          </p:cNvSpPr>
          <p:nvPr>
            <p:ph type="ftr" sz="quarter" idx="3"/>
          </p:nvPr>
        </p:nvSpPr>
        <p:spPr/>
        <p:txBody>
          <a:bodyPr/>
          <a:lstStyle/>
          <a:p>
            <a:pPr>
              <a:defRPr/>
            </a:pPr>
            <a:r>
              <a:rPr lang="en-US" smtClean="0">
                <a:solidFill>
                  <a:srgbClr val="58595D"/>
                </a:solidFill>
              </a:rPr>
              <a:t>© 2015 BROCADE COMMUNICATIONS SYSTEMS, INC. COMPANY PROPRIETARY INFORMATION</a:t>
            </a:r>
            <a:endParaRPr lang="en-US" dirty="0">
              <a:solidFill>
                <a:srgbClr val="58595D"/>
              </a:solidFill>
            </a:endParaRPr>
          </a:p>
        </p:txBody>
      </p:sp>
      <p:sp>
        <p:nvSpPr>
          <p:cNvPr id="8" name="Slide Number Placeholder 7"/>
          <p:cNvSpPr>
            <a:spLocks noGrp="1"/>
          </p:cNvSpPr>
          <p:nvPr>
            <p:ph type="sldNum" sz="quarter" idx="4"/>
          </p:nvPr>
        </p:nvSpPr>
        <p:spPr/>
        <p:txBody>
          <a:bodyPr/>
          <a:lstStyle/>
          <a:p>
            <a:fld id="{7BCC8D0D-EAEC-449D-9161-023DFF90F2E2}" type="slidenum">
              <a:rPr lang="en-US" smtClean="0">
                <a:solidFill>
                  <a:srgbClr val="58595D"/>
                </a:solidFill>
              </a:rPr>
              <a:pPr/>
              <a:t>9</a:t>
            </a:fld>
            <a:endParaRPr lang="en-US" dirty="0">
              <a:solidFill>
                <a:srgbClr val="58595D"/>
              </a:solidFill>
            </a:endParaRPr>
          </a:p>
        </p:txBody>
      </p:sp>
      <p:pic>
        <p:nvPicPr>
          <p:cNvPr id="9" name="Picture 14" descr="C:\Users\jgadiraj\Documents\SDN App\Archive_Final\TSA_Profiles_D1_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337" y="1823205"/>
            <a:ext cx="3825738" cy="2561453"/>
          </a:xfrm>
          <a:prstGeom prst="rect">
            <a:avLst/>
          </a:prstGeom>
          <a:noFill/>
          <a:ln>
            <a:solidFill>
              <a:schemeClr val="bg2">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051A8003-14B4-4EC1-A850-A4020BF27B11" descr="8A6EFF18-D207-4C96-BF5D-11EDAA7034C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974" y="1930882"/>
            <a:ext cx="3315415" cy="2507471"/>
          </a:xfrm>
          <a:prstGeom prst="rect">
            <a:avLst/>
          </a:prstGeom>
          <a:noFill/>
          <a:ln>
            <a:solidFill>
              <a:schemeClr val="bg2">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17409" y="4489705"/>
            <a:ext cx="4401403" cy="230832"/>
          </a:xfrm>
          <a:prstGeom prst="rect">
            <a:avLst/>
          </a:prstGeom>
          <a:noFill/>
        </p:spPr>
        <p:txBody>
          <a:bodyPr wrap="square" rtlCol="0">
            <a:spAutoFit/>
          </a:bodyPr>
          <a:lstStyle/>
          <a:p>
            <a:pPr>
              <a:lnSpc>
                <a:spcPct val="90000"/>
              </a:lnSpc>
              <a:spcBef>
                <a:spcPts val="300"/>
              </a:spcBef>
            </a:pPr>
            <a:r>
              <a:rPr lang="en-US" sz="1000" b="1" dirty="0">
                <a:latin typeface="Dual 400" panose="02000603000000020004" pitchFamily="2" charset="0"/>
              </a:rPr>
              <a:t>Browser based </a:t>
            </a:r>
            <a:r>
              <a:rPr lang="en-US" sz="1000" b="1" dirty="0" smtClean="0">
                <a:latin typeface="Dual 400" panose="02000603000000020004" pitchFamily="2" charset="0"/>
              </a:rPr>
              <a:t>UI: Dashboard, Real-time Graphs, Historical Charts/Graphs</a:t>
            </a:r>
            <a:endParaRPr lang="en-US" sz="1000" b="1" dirty="0">
              <a:latin typeface="Dual 400" panose="02000603000000020004" pitchFamily="2" charset="0"/>
            </a:endParaRPr>
          </a:p>
        </p:txBody>
      </p:sp>
      <p:grpSp>
        <p:nvGrpSpPr>
          <p:cNvPr id="4" name="Group 3"/>
          <p:cNvGrpSpPr/>
          <p:nvPr/>
        </p:nvGrpSpPr>
        <p:grpSpPr>
          <a:xfrm>
            <a:off x="7699182" y="1279300"/>
            <a:ext cx="300918" cy="372898"/>
            <a:chOff x="8488241" y="985878"/>
            <a:chExt cx="300918" cy="372898"/>
          </a:xfrm>
        </p:grpSpPr>
        <p:pic>
          <p:nvPicPr>
            <p:cNvPr id="16" name="Picture 15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gray">
            <a:xfrm>
              <a:off x="8488241" y="985878"/>
              <a:ext cx="240258" cy="371308"/>
            </a:xfrm>
            <a:prstGeom prst="rect">
              <a:avLst/>
            </a:prstGeom>
            <a:noFill/>
            <a:ln w="9525">
              <a:noFill/>
              <a:miter lim="800000"/>
              <a:headEnd/>
              <a:tailEnd/>
            </a:ln>
          </p:spPr>
        </p:pic>
        <p:sp>
          <p:nvSpPr>
            <p:cNvPr id="17" name="TextBox 16"/>
            <p:cNvSpPr txBox="1"/>
            <p:nvPr/>
          </p:nvSpPr>
          <p:spPr bwMode="auto">
            <a:xfrm>
              <a:off x="8488329" y="1251054"/>
              <a:ext cx="300830" cy="107722"/>
            </a:xfrm>
            <a:prstGeom prst="rect">
              <a:avLst/>
            </a:prstGeom>
            <a:noFill/>
            <a:ln w="19050" algn="ctr">
              <a:noFill/>
              <a:miter lim="800000"/>
              <a:headEnd/>
              <a:tailEnd/>
            </a:ln>
          </p:spPr>
          <p:txBody>
            <a:bodyPr wrap="square" lIns="0" tIns="0" rIns="0" bIns="0" rtlCol="0">
              <a:spAutoFit/>
            </a:bodyPr>
            <a:lstStyle/>
            <a:p>
              <a:r>
                <a:rPr lang="en-US" sz="700" dirty="0" smtClean="0">
                  <a:solidFill>
                    <a:prstClr val="white"/>
                  </a:solidFill>
                </a:rPr>
                <a:t>MLXe</a:t>
              </a:r>
            </a:p>
          </p:txBody>
        </p:sp>
      </p:grpSp>
      <p:sp>
        <p:nvSpPr>
          <p:cNvPr id="18" name="Rounded Rectangle 17"/>
          <p:cNvSpPr>
            <a:spLocks noChangeArrowheads="1"/>
          </p:cNvSpPr>
          <p:nvPr/>
        </p:nvSpPr>
        <p:spPr bwMode="auto">
          <a:xfrm>
            <a:off x="7014591" y="719380"/>
            <a:ext cx="1547762" cy="219546"/>
          </a:xfrm>
          <a:prstGeom prst="roundRect">
            <a:avLst>
              <a:gd name="adj" fmla="val 10683"/>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12700">
            <a:solidFill>
              <a:schemeClr val="accent1"/>
            </a:solidFill>
            <a:prstDash val="solid"/>
            <a:round/>
            <a:headEnd/>
            <a:tailEnd/>
          </a:ln>
          <a:effectLst/>
        </p:spPr>
        <p:txBody>
          <a:bodyPr lIns="0" rIns="0" anchor="ctr"/>
          <a:lstStyle/>
          <a:p>
            <a:pPr algn="ctr">
              <a:lnSpc>
                <a:spcPct val="90000"/>
              </a:lnSpc>
              <a:defRPr/>
            </a:pPr>
            <a:endParaRPr lang="en-US" sz="1000" dirty="0" smtClean="0">
              <a:solidFill>
                <a:prstClr val="white"/>
              </a:solidFill>
              <a:effectLst>
                <a:outerShdw blurRad="63500" dist="25400" dir="2700000" algn="tl" rotWithShape="0">
                  <a:srgbClr val="000000">
                    <a:alpha val="40000"/>
                  </a:srgbClr>
                </a:outerShdw>
              </a:effectLst>
              <a:ea typeface="ＭＳ Ｐゴシック" charset="0"/>
              <a:cs typeface="ＭＳ Ｐゴシック" charset="0"/>
            </a:endParaRPr>
          </a:p>
        </p:txBody>
      </p:sp>
      <p:pic>
        <p:nvPicPr>
          <p:cNvPr id="19" name="Picture 18" descr="open_daylight_logo_over_dar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5775" y="745760"/>
            <a:ext cx="613572" cy="166786"/>
          </a:xfrm>
          <a:prstGeom prst="rect">
            <a:avLst/>
          </a:prstGeom>
          <a:effectLst>
            <a:outerShdw blurRad="76200" dist="25400" dir="5400000" algn="tl" rotWithShape="0">
              <a:srgbClr val="000000">
                <a:alpha val="40000"/>
              </a:srgbClr>
            </a:outerShdw>
          </a:effectLst>
        </p:spPr>
      </p:pic>
      <p:sp>
        <p:nvSpPr>
          <p:cNvPr id="20" name="Rounded Rectangle 19"/>
          <p:cNvSpPr/>
          <p:nvPr/>
        </p:nvSpPr>
        <p:spPr bwMode="auto">
          <a:xfrm>
            <a:off x="7014591" y="441658"/>
            <a:ext cx="905895" cy="228600"/>
          </a:xfrm>
          <a:prstGeom prst="roundRect">
            <a:avLst>
              <a:gd name="adj" fmla="val 7503"/>
            </a:avLst>
          </a:prstGeom>
          <a:solidFill>
            <a:schemeClr val="bg2"/>
          </a:solidFill>
          <a:ln w="12700" algn="ctr">
            <a:solidFill>
              <a:schemeClr val="accent3"/>
            </a:solidFill>
            <a:miter lim="800000"/>
            <a:headEnd/>
            <a:tailEnd/>
          </a:ln>
        </p:spPr>
        <p:txBody>
          <a:bodyPr wrap="none" rtlCol="0" anchor="ctr"/>
          <a:lstStyle/>
          <a:p>
            <a:pPr algn="ctr">
              <a:lnSpc>
                <a:spcPct val="90000"/>
              </a:lnSpc>
            </a:pPr>
            <a:r>
              <a:rPr lang="en-US" sz="900" b="1" dirty="0" smtClean="0">
                <a:solidFill>
                  <a:prstClr val="white"/>
                </a:solidFill>
              </a:rPr>
              <a:t>Flow Optimizer</a:t>
            </a:r>
          </a:p>
        </p:txBody>
      </p:sp>
      <p:sp>
        <p:nvSpPr>
          <p:cNvPr id="21" name="Rounded Rectangle 20"/>
          <p:cNvSpPr/>
          <p:nvPr/>
        </p:nvSpPr>
        <p:spPr bwMode="auto">
          <a:xfrm>
            <a:off x="8105153" y="441658"/>
            <a:ext cx="457200" cy="228600"/>
          </a:xfrm>
          <a:prstGeom prst="roundRect">
            <a:avLst>
              <a:gd name="adj" fmla="val 7503"/>
            </a:avLst>
          </a:prstGeom>
          <a:solidFill>
            <a:schemeClr val="bg1">
              <a:lumMod val="65000"/>
            </a:schemeClr>
          </a:solidFill>
          <a:ln w="12700" algn="ctr">
            <a:solidFill>
              <a:schemeClr val="bg1">
                <a:lumMod val="50000"/>
              </a:schemeClr>
            </a:solidFill>
            <a:miter lim="800000"/>
            <a:headEnd/>
            <a:tailEnd/>
          </a:ln>
        </p:spPr>
        <p:txBody>
          <a:bodyPr wrap="none" rtlCol="0" anchor="ctr"/>
          <a:lstStyle/>
          <a:p>
            <a:pPr algn="ctr">
              <a:lnSpc>
                <a:spcPct val="90000"/>
              </a:lnSpc>
            </a:pPr>
            <a:r>
              <a:rPr lang="en-US" sz="900" dirty="0" smtClean="0">
                <a:solidFill>
                  <a:prstClr val="white"/>
                </a:solidFill>
              </a:rPr>
              <a:t>App </a:t>
            </a:r>
            <a:r>
              <a:rPr lang="en-US" sz="900" i="1" dirty="0" smtClean="0">
                <a:solidFill>
                  <a:prstClr val="white"/>
                </a:solidFill>
              </a:rPr>
              <a:t>N</a:t>
            </a:r>
          </a:p>
        </p:txBody>
      </p:sp>
      <p:sp>
        <p:nvSpPr>
          <p:cNvPr id="22" name="Rectangle 21"/>
          <p:cNvSpPr/>
          <p:nvPr/>
        </p:nvSpPr>
        <p:spPr>
          <a:xfrm>
            <a:off x="7847105" y="427664"/>
            <a:ext cx="340158" cy="230832"/>
          </a:xfrm>
          <a:prstGeom prst="rect">
            <a:avLst/>
          </a:prstGeom>
        </p:spPr>
        <p:txBody>
          <a:bodyPr wrap="none">
            <a:spAutoFit/>
          </a:bodyPr>
          <a:lstStyle/>
          <a:p>
            <a:pPr algn="ctr">
              <a:lnSpc>
                <a:spcPct val="90000"/>
              </a:lnSpc>
            </a:pPr>
            <a:r>
              <a:rPr lang="en-US" sz="1000" dirty="0" smtClean="0">
                <a:solidFill>
                  <a:srgbClr val="58595D"/>
                </a:solidFill>
                <a:effectLst>
                  <a:outerShdw blurRad="63500" dist="25400" dir="2700000" algn="tl" rotWithShape="0">
                    <a:srgbClr val="000000">
                      <a:alpha val="40000"/>
                    </a:srgbClr>
                  </a:outerShdw>
                </a:effectLst>
              </a:rPr>
              <a:t>. . .</a:t>
            </a:r>
            <a:endParaRPr lang="en-US" sz="1000" dirty="0">
              <a:solidFill>
                <a:srgbClr val="58595D"/>
              </a:solidFill>
              <a:effectLst>
                <a:outerShdw blurRad="63500" dist="25400" dir="2700000" algn="tl" rotWithShape="0">
                  <a:srgbClr val="000000">
                    <a:alpha val="40000"/>
                  </a:srgbClr>
                </a:outerShdw>
              </a:effectLst>
            </a:endParaRPr>
          </a:p>
        </p:txBody>
      </p:sp>
      <p:sp>
        <p:nvSpPr>
          <p:cNvPr id="23" name="TextBox 22"/>
          <p:cNvSpPr txBox="1">
            <a:spLocks noChangeArrowheads="1"/>
          </p:cNvSpPr>
          <p:nvPr/>
        </p:nvSpPr>
        <p:spPr bwMode="auto">
          <a:xfrm>
            <a:off x="6917225" y="1102910"/>
            <a:ext cx="572819" cy="246221"/>
          </a:xfrm>
          <a:prstGeom prst="rect">
            <a:avLst/>
          </a:prstGeom>
          <a:noFill/>
          <a:ln w="9525">
            <a:noFill/>
            <a:miter lim="800000"/>
            <a:headEnd/>
            <a:tailEnd/>
          </a:ln>
        </p:spPr>
        <p:txBody>
          <a:bodyPr wrap="square">
            <a:spAutoFit/>
          </a:bodyPr>
          <a:lstStyle/>
          <a:p>
            <a:r>
              <a:rPr lang="en-US" sz="1000" b="1" dirty="0" smtClean="0">
                <a:solidFill>
                  <a:srgbClr val="C51593"/>
                </a:solidFill>
                <a:ea typeface="Verdana" pitchFamily="34" charset="0"/>
                <a:cs typeface="Arial"/>
              </a:rPr>
              <a:t>sFlow</a:t>
            </a:r>
            <a:endParaRPr lang="en-US" sz="1000" b="1" dirty="0">
              <a:solidFill>
                <a:srgbClr val="C51593"/>
              </a:solidFill>
              <a:ea typeface="Verdana" pitchFamily="34" charset="0"/>
              <a:cs typeface="Arial"/>
            </a:endParaRPr>
          </a:p>
        </p:txBody>
      </p:sp>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293783" y="702179"/>
            <a:ext cx="254752" cy="25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a:spLocks noChangeArrowheads="1"/>
          </p:cNvSpPr>
          <p:nvPr/>
        </p:nvSpPr>
        <p:spPr bwMode="auto">
          <a:xfrm>
            <a:off x="7783043" y="977852"/>
            <a:ext cx="795592" cy="246221"/>
          </a:xfrm>
          <a:prstGeom prst="rect">
            <a:avLst/>
          </a:prstGeom>
          <a:noFill/>
          <a:ln w="9525">
            <a:noFill/>
            <a:miter lim="800000"/>
            <a:headEnd/>
            <a:tailEnd/>
          </a:ln>
        </p:spPr>
        <p:txBody>
          <a:bodyPr wrap="square">
            <a:spAutoFit/>
          </a:bodyPr>
          <a:lstStyle/>
          <a:p>
            <a:r>
              <a:rPr lang="en-US" sz="1000" b="1" dirty="0" smtClean="0">
                <a:solidFill>
                  <a:srgbClr val="00B050"/>
                </a:solidFill>
                <a:ea typeface="Verdana" pitchFamily="34" charset="0"/>
                <a:cs typeface="Arial"/>
              </a:rPr>
              <a:t>OpenFlow</a:t>
            </a:r>
            <a:endParaRPr lang="en-US" sz="1000" b="1" dirty="0">
              <a:solidFill>
                <a:srgbClr val="00B050"/>
              </a:solidFill>
              <a:ea typeface="Verdana" pitchFamily="34" charset="0"/>
              <a:cs typeface="Arial"/>
            </a:endParaRPr>
          </a:p>
        </p:txBody>
      </p:sp>
      <p:sp>
        <p:nvSpPr>
          <p:cNvPr id="26" name="Freeform 25"/>
          <p:cNvSpPr/>
          <p:nvPr/>
        </p:nvSpPr>
        <p:spPr>
          <a:xfrm>
            <a:off x="6756915" y="566811"/>
            <a:ext cx="942268" cy="898457"/>
          </a:xfrm>
          <a:custGeom>
            <a:avLst/>
            <a:gdLst>
              <a:gd name="connsiteX0" fmla="*/ 2537974 w 2537974"/>
              <a:gd name="connsiteY0" fmla="*/ 611747 h 680674"/>
              <a:gd name="connsiteX1" fmla="*/ 168261 w 2537974"/>
              <a:gd name="connsiteY1" fmla="*/ 624625 h 680674"/>
              <a:gd name="connsiteX2" fmla="*/ 380762 w 2537974"/>
              <a:gd name="connsiteY2" fmla="*/ 0 h 680674"/>
              <a:gd name="connsiteX0" fmla="*/ 2496359 w 2496359"/>
              <a:gd name="connsiteY0" fmla="*/ 611747 h 634332"/>
              <a:gd name="connsiteX1" fmla="*/ 184601 w 2496359"/>
              <a:gd name="connsiteY1" fmla="*/ 508715 h 634332"/>
              <a:gd name="connsiteX2" fmla="*/ 339147 w 2496359"/>
              <a:gd name="connsiteY2" fmla="*/ 0 h 634332"/>
              <a:gd name="connsiteX0" fmla="*/ 2503272 w 2503272"/>
              <a:gd name="connsiteY0" fmla="*/ 740535 h 752253"/>
              <a:gd name="connsiteX1" fmla="*/ 185074 w 2503272"/>
              <a:gd name="connsiteY1" fmla="*/ 508715 h 752253"/>
              <a:gd name="connsiteX2" fmla="*/ 339620 w 2503272"/>
              <a:gd name="connsiteY2" fmla="*/ 0 h 752253"/>
              <a:gd name="connsiteX0" fmla="*/ 2503272 w 2503272"/>
              <a:gd name="connsiteY0" fmla="*/ 740535 h 755801"/>
              <a:gd name="connsiteX1" fmla="*/ 185074 w 2503272"/>
              <a:gd name="connsiteY1" fmla="*/ 560230 h 755801"/>
              <a:gd name="connsiteX2" fmla="*/ 339620 w 2503272"/>
              <a:gd name="connsiteY2" fmla="*/ 0 h 755801"/>
              <a:gd name="connsiteX0" fmla="*/ 2385315 w 2385315"/>
              <a:gd name="connsiteY0" fmla="*/ 740535 h 765038"/>
              <a:gd name="connsiteX1" fmla="*/ 67117 w 2385315"/>
              <a:gd name="connsiteY1" fmla="*/ 560230 h 765038"/>
              <a:gd name="connsiteX2" fmla="*/ 221663 w 2385315"/>
              <a:gd name="connsiteY2" fmla="*/ 0 h 765038"/>
              <a:gd name="connsiteX0" fmla="*/ 2399054 w 2399054"/>
              <a:gd name="connsiteY0" fmla="*/ 740535 h 764001"/>
              <a:gd name="connsiteX1" fmla="*/ 80856 w 2399054"/>
              <a:gd name="connsiteY1" fmla="*/ 560230 h 764001"/>
              <a:gd name="connsiteX2" fmla="*/ 235402 w 2399054"/>
              <a:gd name="connsiteY2" fmla="*/ 0 h 764001"/>
              <a:gd name="connsiteX0" fmla="*/ 2418524 w 2418524"/>
              <a:gd name="connsiteY0" fmla="*/ 740535 h 754345"/>
              <a:gd name="connsiteX1" fmla="*/ 100326 w 2418524"/>
              <a:gd name="connsiteY1" fmla="*/ 560230 h 754345"/>
              <a:gd name="connsiteX2" fmla="*/ 254872 w 2418524"/>
              <a:gd name="connsiteY2" fmla="*/ 0 h 754345"/>
              <a:gd name="connsiteX0" fmla="*/ 2356161 w 2356161"/>
              <a:gd name="connsiteY0" fmla="*/ 695215 h 709025"/>
              <a:gd name="connsiteX1" fmla="*/ 37963 w 2356161"/>
              <a:gd name="connsiteY1" fmla="*/ 514910 h 709025"/>
              <a:gd name="connsiteX2" fmla="*/ 580318 w 2356161"/>
              <a:gd name="connsiteY2" fmla="*/ 0 h 709025"/>
              <a:gd name="connsiteX0" fmla="*/ 2395862 w 2395862"/>
              <a:gd name="connsiteY0" fmla="*/ 695215 h 709025"/>
              <a:gd name="connsiteX1" fmla="*/ 77664 w 2395862"/>
              <a:gd name="connsiteY1" fmla="*/ 514910 h 709025"/>
              <a:gd name="connsiteX2" fmla="*/ 620019 w 2395862"/>
              <a:gd name="connsiteY2" fmla="*/ 0 h 709025"/>
              <a:gd name="connsiteX0" fmla="*/ 2394637 w 2394637"/>
              <a:gd name="connsiteY0" fmla="*/ 696607 h 710417"/>
              <a:gd name="connsiteX1" fmla="*/ 76439 w 2394637"/>
              <a:gd name="connsiteY1" fmla="*/ 516302 h 710417"/>
              <a:gd name="connsiteX2" fmla="*/ 618794 w 2394637"/>
              <a:gd name="connsiteY2" fmla="*/ 1392 h 710417"/>
              <a:gd name="connsiteX0" fmla="*/ 2378525 w 2378525"/>
              <a:gd name="connsiteY0" fmla="*/ 696607 h 710417"/>
              <a:gd name="connsiteX1" fmla="*/ 80738 w 2378525"/>
              <a:gd name="connsiteY1" fmla="*/ 516302 h 710417"/>
              <a:gd name="connsiteX2" fmla="*/ 602682 w 2378525"/>
              <a:gd name="connsiteY2" fmla="*/ 1392 h 710417"/>
              <a:gd name="connsiteX0" fmla="*/ 2378525 w 2378525"/>
              <a:gd name="connsiteY0" fmla="*/ 696615 h 710425"/>
              <a:gd name="connsiteX1" fmla="*/ 80738 w 2378525"/>
              <a:gd name="connsiteY1" fmla="*/ 516310 h 710425"/>
              <a:gd name="connsiteX2" fmla="*/ 602682 w 2378525"/>
              <a:gd name="connsiteY2" fmla="*/ 1400 h 710425"/>
              <a:gd name="connsiteX0" fmla="*/ 2337255 w 2337255"/>
              <a:gd name="connsiteY0" fmla="*/ 696692 h 708926"/>
              <a:gd name="connsiteX1" fmla="*/ 93898 w 2337255"/>
              <a:gd name="connsiteY1" fmla="*/ 492394 h 708926"/>
              <a:gd name="connsiteX2" fmla="*/ 561412 w 2337255"/>
              <a:gd name="connsiteY2" fmla="*/ 1477 h 708926"/>
              <a:gd name="connsiteX0" fmla="*/ 2337255 w 2337255"/>
              <a:gd name="connsiteY0" fmla="*/ 696692 h 709075"/>
              <a:gd name="connsiteX1" fmla="*/ 93898 w 2337255"/>
              <a:gd name="connsiteY1" fmla="*/ 492394 h 709075"/>
              <a:gd name="connsiteX2" fmla="*/ 561412 w 2337255"/>
              <a:gd name="connsiteY2" fmla="*/ 1477 h 709075"/>
              <a:gd name="connsiteX0" fmla="*/ 2346325 w 2346325"/>
              <a:gd name="connsiteY0" fmla="*/ 696701 h 709237"/>
              <a:gd name="connsiteX1" fmla="*/ 102968 w 2346325"/>
              <a:gd name="connsiteY1" fmla="*/ 492403 h 709237"/>
              <a:gd name="connsiteX2" fmla="*/ 570482 w 2346325"/>
              <a:gd name="connsiteY2" fmla="*/ 1486 h 709237"/>
              <a:gd name="connsiteX0" fmla="*/ 2356398 w 2356398"/>
              <a:gd name="connsiteY0" fmla="*/ 696739 h 708653"/>
              <a:gd name="connsiteX1" fmla="*/ 99433 w 2356398"/>
              <a:gd name="connsiteY1" fmla="*/ 481778 h 708653"/>
              <a:gd name="connsiteX2" fmla="*/ 580555 w 2356398"/>
              <a:gd name="connsiteY2" fmla="*/ 1524 h 708653"/>
              <a:gd name="connsiteX0" fmla="*/ 2338260 w 2338260"/>
              <a:gd name="connsiteY0" fmla="*/ 696768 h 709116"/>
              <a:gd name="connsiteX1" fmla="*/ 81295 w 2338260"/>
              <a:gd name="connsiteY1" fmla="*/ 481807 h 709116"/>
              <a:gd name="connsiteX2" fmla="*/ 562417 w 2338260"/>
              <a:gd name="connsiteY2" fmla="*/ 1553 h 709116"/>
              <a:gd name="connsiteX0" fmla="*/ 2389657 w 2389657"/>
              <a:gd name="connsiteY0" fmla="*/ 696778 h 709277"/>
              <a:gd name="connsiteX1" fmla="*/ 132692 w 2389657"/>
              <a:gd name="connsiteY1" fmla="*/ 481817 h 709277"/>
              <a:gd name="connsiteX2" fmla="*/ 613814 w 2389657"/>
              <a:gd name="connsiteY2" fmla="*/ 1563 h 709277"/>
              <a:gd name="connsiteX0" fmla="*/ 2404776 w 2404776"/>
              <a:gd name="connsiteY0" fmla="*/ 696712 h 708219"/>
              <a:gd name="connsiteX1" fmla="*/ 147811 w 2404776"/>
              <a:gd name="connsiteY1" fmla="*/ 481751 h 708219"/>
              <a:gd name="connsiteX2" fmla="*/ 628933 w 2404776"/>
              <a:gd name="connsiteY2" fmla="*/ 1497 h 708219"/>
            </a:gdLst>
            <a:ahLst/>
            <a:cxnLst>
              <a:cxn ang="0">
                <a:pos x="connsiteX0" y="connsiteY0"/>
              </a:cxn>
              <a:cxn ang="0">
                <a:pos x="connsiteX1" y="connsiteY1"/>
              </a:cxn>
              <a:cxn ang="0">
                <a:pos x="connsiteX2" y="connsiteY2"/>
              </a:cxn>
            </a:cxnLst>
            <a:rect l="l" t="t" r="r" b="b"/>
            <a:pathLst>
              <a:path w="2404776" h="708219">
                <a:moveTo>
                  <a:pt x="2404776" y="696712"/>
                </a:moveTo>
                <a:cubicBezTo>
                  <a:pt x="1399687" y="754130"/>
                  <a:pt x="444507" y="583190"/>
                  <a:pt x="147811" y="481751"/>
                </a:cubicBezTo>
                <a:cubicBezTo>
                  <a:pt x="-148885" y="380312"/>
                  <a:pt x="-4074" y="-27752"/>
                  <a:pt x="628933" y="1497"/>
                </a:cubicBezTo>
              </a:path>
            </a:pathLst>
          </a:custGeom>
          <a:noFill/>
          <a:ln w="19050">
            <a:solidFill>
              <a:srgbClr val="C51593"/>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Freeform 26"/>
          <p:cNvSpPr/>
          <p:nvPr/>
        </p:nvSpPr>
        <p:spPr>
          <a:xfrm flipH="1">
            <a:off x="7819067" y="932583"/>
            <a:ext cx="0" cy="360730"/>
          </a:xfrm>
          <a:custGeom>
            <a:avLst/>
            <a:gdLst>
              <a:gd name="connsiteX0" fmla="*/ 0 w 1461752"/>
              <a:gd name="connsiteY0" fmla="*/ 0 h 285087"/>
              <a:gd name="connsiteX1" fmla="*/ 141668 w 1461752"/>
              <a:gd name="connsiteY1" fmla="*/ 218940 h 285087"/>
              <a:gd name="connsiteX2" fmla="*/ 689020 w 1461752"/>
              <a:gd name="connsiteY2" fmla="*/ 276895 h 285087"/>
              <a:gd name="connsiteX3" fmla="*/ 1461752 w 1461752"/>
              <a:gd name="connsiteY3" fmla="*/ 283335 h 285087"/>
              <a:gd name="connsiteX0" fmla="*/ 0 w 1461752"/>
              <a:gd name="connsiteY0" fmla="*/ 0 h 285087"/>
              <a:gd name="connsiteX1" fmla="*/ 689020 w 1461752"/>
              <a:gd name="connsiteY1" fmla="*/ 276895 h 285087"/>
              <a:gd name="connsiteX2" fmla="*/ 1461752 w 1461752"/>
              <a:gd name="connsiteY2" fmla="*/ 283335 h 285087"/>
              <a:gd name="connsiteX0" fmla="*/ 0 w 1461752"/>
              <a:gd name="connsiteY0" fmla="*/ 0 h 283335"/>
              <a:gd name="connsiteX1" fmla="*/ 1461752 w 1461752"/>
              <a:gd name="connsiteY1" fmla="*/ 283335 h 283335"/>
              <a:gd name="connsiteX0" fmla="*/ 0 w 433195"/>
              <a:gd name="connsiteY0" fmla="*/ 0 h 206024"/>
              <a:gd name="connsiteX1" fmla="*/ 433195 w 433195"/>
              <a:gd name="connsiteY1" fmla="*/ 206024 h 206024"/>
            </a:gdLst>
            <a:ahLst/>
            <a:cxnLst>
              <a:cxn ang="0">
                <a:pos x="connsiteX0" y="connsiteY0"/>
              </a:cxn>
              <a:cxn ang="0">
                <a:pos x="connsiteX1" y="connsiteY1"/>
              </a:cxn>
            </a:cxnLst>
            <a:rect l="l" t="t" r="r" b="b"/>
            <a:pathLst>
              <a:path w="433195" h="206024">
                <a:moveTo>
                  <a:pt x="0" y="0"/>
                </a:moveTo>
                <a:lnTo>
                  <a:pt x="433195" y="206024"/>
                </a:lnTo>
              </a:path>
            </a:pathLst>
          </a:custGeom>
          <a:noFill/>
          <a:ln w="19050">
            <a:solidFill>
              <a:srgbClr val="00B050"/>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Up-Down Arrow 2"/>
          <p:cNvSpPr/>
          <p:nvPr/>
        </p:nvSpPr>
        <p:spPr>
          <a:xfrm>
            <a:off x="7575188" y="631715"/>
            <a:ext cx="65483" cy="139580"/>
          </a:xfrm>
          <a:prstGeom prst="upDownArrow">
            <a:avLst/>
          </a:prstGeom>
          <a:solidFill>
            <a:schemeClr val="bg1"/>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sp>
        <p:nvSpPr>
          <p:cNvPr id="29" name="Up-Down Arrow 28"/>
          <p:cNvSpPr/>
          <p:nvPr/>
        </p:nvSpPr>
        <p:spPr>
          <a:xfrm>
            <a:off x="8309324" y="631715"/>
            <a:ext cx="65483" cy="139580"/>
          </a:xfrm>
          <a:prstGeom prst="upDownArrow">
            <a:avLst/>
          </a:prstGeom>
          <a:solidFill>
            <a:schemeClr val="bg1"/>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60">
              <a:lnSpc>
                <a:spcPct val="90000"/>
              </a:lnSpc>
              <a:spcBef>
                <a:spcPts val="300"/>
              </a:spcBef>
            </a:pPr>
            <a:endParaRPr lang="en-US" sz="1600" dirty="0">
              <a:solidFill>
                <a:srgbClr val="FFFFFF"/>
              </a:solidFill>
              <a:latin typeface="Dual 300" panose="02000503020000020004" pitchFamily="2" charset="0"/>
            </a:endParaRPr>
          </a:p>
        </p:txBody>
      </p:sp>
      <p:grpSp>
        <p:nvGrpSpPr>
          <p:cNvPr id="31" name="Group 30"/>
          <p:cNvGrpSpPr/>
          <p:nvPr/>
        </p:nvGrpSpPr>
        <p:grpSpPr>
          <a:xfrm>
            <a:off x="6268533" y="133079"/>
            <a:ext cx="411480" cy="356616"/>
            <a:chOff x="5601974" y="886919"/>
            <a:chExt cx="411480" cy="356616"/>
          </a:xfrm>
        </p:grpSpPr>
        <p:sp>
          <p:nvSpPr>
            <p:cNvPr id="32" name="Freeform 31"/>
            <p:cNvSpPr/>
            <p:nvPr/>
          </p:nvSpPr>
          <p:spPr bwMode="auto">
            <a:xfrm>
              <a:off x="5711333" y="1037264"/>
              <a:ext cx="101227" cy="135267"/>
            </a:xfrm>
            <a:custGeom>
              <a:avLst/>
              <a:gdLst>
                <a:gd name="connsiteX0" fmla="*/ 84892 w 186761"/>
                <a:gd name="connsiteY0" fmla="*/ 0 h 244972"/>
                <a:gd name="connsiteX1" fmla="*/ 58212 w 186761"/>
                <a:gd name="connsiteY1" fmla="*/ 2425 h 244972"/>
                <a:gd name="connsiteX2" fmla="*/ 26680 w 186761"/>
                <a:gd name="connsiteY2" fmla="*/ 12127 h 244972"/>
                <a:gd name="connsiteX3" fmla="*/ 12128 w 186761"/>
                <a:gd name="connsiteY3" fmla="*/ 16978 h 244972"/>
                <a:gd name="connsiteX4" fmla="*/ 7277 w 186761"/>
                <a:gd name="connsiteY4" fmla="*/ 24254 h 244972"/>
                <a:gd name="connsiteX5" fmla="*/ 0 w 186761"/>
                <a:gd name="connsiteY5" fmla="*/ 48509 h 244972"/>
                <a:gd name="connsiteX6" fmla="*/ 2426 w 186761"/>
                <a:gd name="connsiteY6" fmla="*/ 116422 h 244972"/>
                <a:gd name="connsiteX7" fmla="*/ 4851 w 186761"/>
                <a:gd name="connsiteY7" fmla="*/ 123698 h 244972"/>
                <a:gd name="connsiteX8" fmla="*/ 9702 w 186761"/>
                <a:gd name="connsiteY8" fmla="*/ 140677 h 244972"/>
                <a:gd name="connsiteX9" fmla="*/ 14553 w 186761"/>
                <a:gd name="connsiteY9" fmla="*/ 177059 h 244972"/>
                <a:gd name="connsiteX10" fmla="*/ 12128 w 186761"/>
                <a:gd name="connsiteY10" fmla="*/ 223142 h 244972"/>
                <a:gd name="connsiteX11" fmla="*/ 7277 w 186761"/>
                <a:gd name="connsiteY11" fmla="*/ 237695 h 244972"/>
                <a:gd name="connsiteX12" fmla="*/ 21830 w 186761"/>
                <a:gd name="connsiteY12" fmla="*/ 242546 h 244972"/>
                <a:gd name="connsiteX13" fmla="*/ 29106 w 186761"/>
                <a:gd name="connsiteY13" fmla="*/ 244972 h 244972"/>
                <a:gd name="connsiteX14" fmla="*/ 145528 w 186761"/>
                <a:gd name="connsiteY14" fmla="*/ 242546 h 244972"/>
                <a:gd name="connsiteX15" fmla="*/ 169783 w 186761"/>
                <a:gd name="connsiteY15" fmla="*/ 237695 h 244972"/>
                <a:gd name="connsiteX16" fmla="*/ 177059 w 186761"/>
                <a:gd name="connsiteY16" fmla="*/ 232844 h 244972"/>
                <a:gd name="connsiteX17" fmla="*/ 181910 w 186761"/>
                <a:gd name="connsiteY17" fmla="*/ 196462 h 244972"/>
                <a:gd name="connsiteX18" fmla="*/ 184336 w 186761"/>
                <a:gd name="connsiteY18" fmla="*/ 189186 h 244972"/>
                <a:gd name="connsiteX19" fmla="*/ 186761 w 186761"/>
                <a:gd name="connsiteY19" fmla="*/ 167357 h 244972"/>
                <a:gd name="connsiteX20" fmla="*/ 181910 w 186761"/>
                <a:gd name="connsiteY20" fmla="*/ 121273 h 244972"/>
                <a:gd name="connsiteX21" fmla="*/ 179485 w 186761"/>
                <a:gd name="connsiteY21" fmla="*/ 113997 h 244972"/>
                <a:gd name="connsiteX22" fmla="*/ 177059 w 186761"/>
                <a:gd name="connsiteY22" fmla="*/ 104295 h 244972"/>
                <a:gd name="connsiteX23" fmla="*/ 172208 w 186761"/>
                <a:gd name="connsiteY23" fmla="*/ 84891 h 244972"/>
                <a:gd name="connsiteX24" fmla="*/ 169783 w 186761"/>
                <a:gd name="connsiteY24" fmla="*/ 70338 h 244972"/>
                <a:gd name="connsiteX25" fmla="*/ 167357 w 186761"/>
                <a:gd name="connsiteY25" fmla="*/ 63062 h 244972"/>
                <a:gd name="connsiteX26" fmla="*/ 164932 w 186761"/>
                <a:gd name="connsiteY26" fmla="*/ 53360 h 244972"/>
                <a:gd name="connsiteX27" fmla="*/ 160081 w 186761"/>
                <a:gd name="connsiteY27" fmla="*/ 38807 h 244972"/>
                <a:gd name="connsiteX28" fmla="*/ 138252 w 186761"/>
                <a:gd name="connsiteY28" fmla="*/ 19404 h 244972"/>
                <a:gd name="connsiteX29" fmla="*/ 135826 w 186761"/>
                <a:gd name="connsiteY29" fmla="*/ 12127 h 244972"/>
                <a:gd name="connsiteX30" fmla="*/ 121274 w 186761"/>
                <a:gd name="connsiteY30" fmla="*/ 7276 h 244972"/>
                <a:gd name="connsiteX31" fmla="*/ 104295 w 186761"/>
                <a:gd name="connsiteY31" fmla="*/ 2425 h 244972"/>
                <a:gd name="connsiteX32" fmla="*/ 84892 w 186761"/>
                <a:gd name="connsiteY32" fmla="*/ 0 h 244972"/>
                <a:gd name="connsiteX0" fmla="*/ 84892 w 186761"/>
                <a:gd name="connsiteY0" fmla="*/ 0 h 244972"/>
                <a:gd name="connsiteX1" fmla="*/ 58212 w 186761"/>
                <a:gd name="connsiteY1" fmla="*/ 2425 h 244972"/>
                <a:gd name="connsiteX2" fmla="*/ 26680 w 186761"/>
                <a:gd name="connsiteY2" fmla="*/ 12127 h 244972"/>
                <a:gd name="connsiteX3" fmla="*/ 12128 w 186761"/>
                <a:gd name="connsiteY3" fmla="*/ 16978 h 244972"/>
                <a:gd name="connsiteX4" fmla="*/ 7277 w 186761"/>
                <a:gd name="connsiteY4" fmla="*/ 24254 h 244972"/>
                <a:gd name="connsiteX5" fmla="*/ 0 w 186761"/>
                <a:gd name="connsiteY5" fmla="*/ 48509 h 244972"/>
                <a:gd name="connsiteX6" fmla="*/ 2426 w 186761"/>
                <a:gd name="connsiteY6" fmla="*/ 116422 h 244972"/>
                <a:gd name="connsiteX7" fmla="*/ 4851 w 186761"/>
                <a:gd name="connsiteY7" fmla="*/ 123698 h 244972"/>
                <a:gd name="connsiteX8" fmla="*/ 9702 w 186761"/>
                <a:gd name="connsiteY8" fmla="*/ 140677 h 244972"/>
                <a:gd name="connsiteX9" fmla="*/ 14553 w 186761"/>
                <a:gd name="connsiteY9" fmla="*/ 177059 h 244972"/>
                <a:gd name="connsiteX10" fmla="*/ 12128 w 186761"/>
                <a:gd name="connsiteY10" fmla="*/ 223142 h 244972"/>
                <a:gd name="connsiteX11" fmla="*/ 7277 w 186761"/>
                <a:gd name="connsiteY11" fmla="*/ 237695 h 244972"/>
                <a:gd name="connsiteX12" fmla="*/ 21830 w 186761"/>
                <a:gd name="connsiteY12" fmla="*/ 242546 h 244972"/>
                <a:gd name="connsiteX13" fmla="*/ 29106 w 186761"/>
                <a:gd name="connsiteY13" fmla="*/ 244972 h 244972"/>
                <a:gd name="connsiteX14" fmla="*/ 145528 w 186761"/>
                <a:gd name="connsiteY14" fmla="*/ 242546 h 244972"/>
                <a:gd name="connsiteX15" fmla="*/ 169783 w 186761"/>
                <a:gd name="connsiteY15" fmla="*/ 237695 h 244972"/>
                <a:gd name="connsiteX16" fmla="*/ 177059 w 186761"/>
                <a:gd name="connsiteY16" fmla="*/ 232844 h 244972"/>
                <a:gd name="connsiteX17" fmla="*/ 181910 w 186761"/>
                <a:gd name="connsiteY17" fmla="*/ 196462 h 244972"/>
                <a:gd name="connsiteX18" fmla="*/ 184336 w 186761"/>
                <a:gd name="connsiteY18" fmla="*/ 189186 h 244972"/>
                <a:gd name="connsiteX19" fmla="*/ 186761 w 186761"/>
                <a:gd name="connsiteY19" fmla="*/ 167357 h 244972"/>
                <a:gd name="connsiteX20" fmla="*/ 181910 w 186761"/>
                <a:gd name="connsiteY20" fmla="*/ 121273 h 244972"/>
                <a:gd name="connsiteX21" fmla="*/ 179485 w 186761"/>
                <a:gd name="connsiteY21" fmla="*/ 113997 h 244972"/>
                <a:gd name="connsiteX22" fmla="*/ 177059 w 186761"/>
                <a:gd name="connsiteY22" fmla="*/ 104295 h 244972"/>
                <a:gd name="connsiteX23" fmla="*/ 172208 w 186761"/>
                <a:gd name="connsiteY23" fmla="*/ 84891 h 244972"/>
                <a:gd name="connsiteX24" fmla="*/ 169783 w 186761"/>
                <a:gd name="connsiteY24" fmla="*/ 70338 h 244972"/>
                <a:gd name="connsiteX25" fmla="*/ 167357 w 186761"/>
                <a:gd name="connsiteY25" fmla="*/ 63062 h 244972"/>
                <a:gd name="connsiteX26" fmla="*/ 164932 w 186761"/>
                <a:gd name="connsiteY26" fmla="*/ 53360 h 244972"/>
                <a:gd name="connsiteX27" fmla="*/ 160081 w 186761"/>
                <a:gd name="connsiteY27" fmla="*/ 38807 h 244972"/>
                <a:gd name="connsiteX28" fmla="*/ 138252 w 186761"/>
                <a:gd name="connsiteY28" fmla="*/ 19404 h 244972"/>
                <a:gd name="connsiteX29" fmla="*/ 121274 w 186761"/>
                <a:gd name="connsiteY29" fmla="*/ 7276 h 244972"/>
                <a:gd name="connsiteX30" fmla="*/ 104295 w 186761"/>
                <a:gd name="connsiteY30" fmla="*/ 2425 h 244972"/>
                <a:gd name="connsiteX31" fmla="*/ 84892 w 186761"/>
                <a:gd name="connsiteY31" fmla="*/ 0 h 244972"/>
                <a:gd name="connsiteX0" fmla="*/ 84892 w 186761"/>
                <a:gd name="connsiteY0" fmla="*/ 0 h 244972"/>
                <a:gd name="connsiteX1" fmla="*/ 58212 w 186761"/>
                <a:gd name="connsiteY1" fmla="*/ 2425 h 244972"/>
                <a:gd name="connsiteX2" fmla="*/ 26680 w 186761"/>
                <a:gd name="connsiteY2" fmla="*/ 12127 h 244972"/>
                <a:gd name="connsiteX3" fmla="*/ 12128 w 186761"/>
                <a:gd name="connsiteY3" fmla="*/ 16978 h 244972"/>
                <a:gd name="connsiteX4" fmla="*/ 7277 w 186761"/>
                <a:gd name="connsiteY4" fmla="*/ 24254 h 244972"/>
                <a:gd name="connsiteX5" fmla="*/ 0 w 186761"/>
                <a:gd name="connsiteY5" fmla="*/ 48509 h 244972"/>
                <a:gd name="connsiteX6" fmla="*/ 2426 w 186761"/>
                <a:gd name="connsiteY6" fmla="*/ 116422 h 244972"/>
                <a:gd name="connsiteX7" fmla="*/ 4851 w 186761"/>
                <a:gd name="connsiteY7" fmla="*/ 123698 h 244972"/>
                <a:gd name="connsiteX8" fmla="*/ 9702 w 186761"/>
                <a:gd name="connsiteY8" fmla="*/ 140677 h 244972"/>
                <a:gd name="connsiteX9" fmla="*/ 14553 w 186761"/>
                <a:gd name="connsiteY9" fmla="*/ 177059 h 244972"/>
                <a:gd name="connsiteX10" fmla="*/ 12128 w 186761"/>
                <a:gd name="connsiteY10" fmla="*/ 223142 h 244972"/>
                <a:gd name="connsiteX11" fmla="*/ 7277 w 186761"/>
                <a:gd name="connsiteY11" fmla="*/ 237695 h 244972"/>
                <a:gd name="connsiteX12" fmla="*/ 21830 w 186761"/>
                <a:gd name="connsiteY12" fmla="*/ 242546 h 244972"/>
                <a:gd name="connsiteX13" fmla="*/ 29106 w 186761"/>
                <a:gd name="connsiteY13" fmla="*/ 244972 h 244972"/>
                <a:gd name="connsiteX14" fmla="*/ 145528 w 186761"/>
                <a:gd name="connsiteY14" fmla="*/ 242546 h 244972"/>
                <a:gd name="connsiteX15" fmla="*/ 169783 w 186761"/>
                <a:gd name="connsiteY15" fmla="*/ 237695 h 244972"/>
                <a:gd name="connsiteX16" fmla="*/ 177059 w 186761"/>
                <a:gd name="connsiteY16" fmla="*/ 232844 h 244972"/>
                <a:gd name="connsiteX17" fmla="*/ 181910 w 186761"/>
                <a:gd name="connsiteY17" fmla="*/ 196462 h 244972"/>
                <a:gd name="connsiteX18" fmla="*/ 184336 w 186761"/>
                <a:gd name="connsiteY18" fmla="*/ 189186 h 244972"/>
                <a:gd name="connsiteX19" fmla="*/ 186761 w 186761"/>
                <a:gd name="connsiteY19" fmla="*/ 167357 h 244972"/>
                <a:gd name="connsiteX20" fmla="*/ 181910 w 186761"/>
                <a:gd name="connsiteY20" fmla="*/ 121273 h 244972"/>
                <a:gd name="connsiteX21" fmla="*/ 179485 w 186761"/>
                <a:gd name="connsiteY21" fmla="*/ 113997 h 244972"/>
                <a:gd name="connsiteX22" fmla="*/ 177059 w 186761"/>
                <a:gd name="connsiteY22" fmla="*/ 104295 h 244972"/>
                <a:gd name="connsiteX23" fmla="*/ 172208 w 186761"/>
                <a:gd name="connsiteY23" fmla="*/ 84891 h 244972"/>
                <a:gd name="connsiteX24" fmla="*/ 169783 w 186761"/>
                <a:gd name="connsiteY24" fmla="*/ 70338 h 244972"/>
                <a:gd name="connsiteX25" fmla="*/ 167357 w 186761"/>
                <a:gd name="connsiteY25" fmla="*/ 63062 h 244972"/>
                <a:gd name="connsiteX26" fmla="*/ 164932 w 186761"/>
                <a:gd name="connsiteY26" fmla="*/ 53360 h 244972"/>
                <a:gd name="connsiteX27" fmla="*/ 138252 w 186761"/>
                <a:gd name="connsiteY27" fmla="*/ 19404 h 244972"/>
                <a:gd name="connsiteX28" fmla="*/ 121274 w 186761"/>
                <a:gd name="connsiteY28" fmla="*/ 7276 h 244972"/>
                <a:gd name="connsiteX29" fmla="*/ 104295 w 186761"/>
                <a:gd name="connsiteY29" fmla="*/ 2425 h 244972"/>
                <a:gd name="connsiteX30" fmla="*/ 84892 w 186761"/>
                <a:gd name="connsiteY30" fmla="*/ 0 h 244972"/>
                <a:gd name="connsiteX0" fmla="*/ 84892 w 186761"/>
                <a:gd name="connsiteY0" fmla="*/ 0 h 244972"/>
                <a:gd name="connsiteX1" fmla="*/ 58212 w 186761"/>
                <a:gd name="connsiteY1" fmla="*/ 2425 h 244972"/>
                <a:gd name="connsiteX2" fmla="*/ 26680 w 186761"/>
                <a:gd name="connsiteY2" fmla="*/ 12127 h 244972"/>
                <a:gd name="connsiteX3" fmla="*/ 12128 w 186761"/>
                <a:gd name="connsiteY3" fmla="*/ 16978 h 244972"/>
                <a:gd name="connsiteX4" fmla="*/ 0 w 186761"/>
                <a:gd name="connsiteY4" fmla="*/ 48509 h 244972"/>
                <a:gd name="connsiteX5" fmla="*/ 2426 w 186761"/>
                <a:gd name="connsiteY5" fmla="*/ 116422 h 244972"/>
                <a:gd name="connsiteX6" fmla="*/ 4851 w 186761"/>
                <a:gd name="connsiteY6" fmla="*/ 123698 h 244972"/>
                <a:gd name="connsiteX7" fmla="*/ 9702 w 186761"/>
                <a:gd name="connsiteY7" fmla="*/ 140677 h 244972"/>
                <a:gd name="connsiteX8" fmla="*/ 14553 w 186761"/>
                <a:gd name="connsiteY8" fmla="*/ 177059 h 244972"/>
                <a:gd name="connsiteX9" fmla="*/ 12128 w 186761"/>
                <a:gd name="connsiteY9" fmla="*/ 223142 h 244972"/>
                <a:gd name="connsiteX10" fmla="*/ 7277 w 186761"/>
                <a:gd name="connsiteY10" fmla="*/ 237695 h 244972"/>
                <a:gd name="connsiteX11" fmla="*/ 21830 w 186761"/>
                <a:gd name="connsiteY11" fmla="*/ 242546 h 244972"/>
                <a:gd name="connsiteX12" fmla="*/ 29106 w 186761"/>
                <a:gd name="connsiteY12" fmla="*/ 244972 h 244972"/>
                <a:gd name="connsiteX13" fmla="*/ 145528 w 186761"/>
                <a:gd name="connsiteY13" fmla="*/ 242546 h 244972"/>
                <a:gd name="connsiteX14" fmla="*/ 169783 w 186761"/>
                <a:gd name="connsiteY14" fmla="*/ 237695 h 244972"/>
                <a:gd name="connsiteX15" fmla="*/ 177059 w 186761"/>
                <a:gd name="connsiteY15" fmla="*/ 232844 h 244972"/>
                <a:gd name="connsiteX16" fmla="*/ 181910 w 186761"/>
                <a:gd name="connsiteY16" fmla="*/ 196462 h 244972"/>
                <a:gd name="connsiteX17" fmla="*/ 184336 w 186761"/>
                <a:gd name="connsiteY17" fmla="*/ 189186 h 244972"/>
                <a:gd name="connsiteX18" fmla="*/ 186761 w 186761"/>
                <a:gd name="connsiteY18" fmla="*/ 167357 h 244972"/>
                <a:gd name="connsiteX19" fmla="*/ 181910 w 186761"/>
                <a:gd name="connsiteY19" fmla="*/ 121273 h 244972"/>
                <a:gd name="connsiteX20" fmla="*/ 179485 w 186761"/>
                <a:gd name="connsiteY20" fmla="*/ 113997 h 244972"/>
                <a:gd name="connsiteX21" fmla="*/ 177059 w 186761"/>
                <a:gd name="connsiteY21" fmla="*/ 104295 h 244972"/>
                <a:gd name="connsiteX22" fmla="*/ 172208 w 186761"/>
                <a:gd name="connsiteY22" fmla="*/ 84891 h 244972"/>
                <a:gd name="connsiteX23" fmla="*/ 169783 w 186761"/>
                <a:gd name="connsiteY23" fmla="*/ 70338 h 244972"/>
                <a:gd name="connsiteX24" fmla="*/ 167357 w 186761"/>
                <a:gd name="connsiteY24" fmla="*/ 63062 h 244972"/>
                <a:gd name="connsiteX25" fmla="*/ 164932 w 186761"/>
                <a:gd name="connsiteY25" fmla="*/ 53360 h 244972"/>
                <a:gd name="connsiteX26" fmla="*/ 138252 w 186761"/>
                <a:gd name="connsiteY26" fmla="*/ 19404 h 244972"/>
                <a:gd name="connsiteX27" fmla="*/ 121274 w 186761"/>
                <a:gd name="connsiteY27" fmla="*/ 7276 h 244972"/>
                <a:gd name="connsiteX28" fmla="*/ 104295 w 186761"/>
                <a:gd name="connsiteY28" fmla="*/ 2425 h 244972"/>
                <a:gd name="connsiteX29" fmla="*/ 84892 w 186761"/>
                <a:gd name="connsiteY29" fmla="*/ 0 h 244972"/>
                <a:gd name="connsiteX0" fmla="*/ 84892 w 186761"/>
                <a:gd name="connsiteY0" fmla="*/ 0 h 244972"/>
                <a:gd name="connsiteX1" fmla="*/ 58212 w 186761"/>
                <a:gd name="connsiteY1" fmla="*/ 2425 h 244972"/>
                <a:gd name="connsiteX2" fmla="*/ 26680 w 186761"/>
                <a:gd name="connsiteY2" fmla="*/ 12127 h 244972"/>
                <a:gd name="connsiteX3" fmla="*/ 0 w 186761"/>
                <a:gd name="connsiteY3" fmla="*/ 48509 h 244972"/>
                <a:gd name="connsiteX4" fmla="*/ 2426 w 186761"/>
                <a:gd name="connsiteY4" fmla="*/ 116422 h 244972"/>
                <a:gd name="connsiteX5" fmla="*/ 4851 w 186761"/>
                <a:gd name="connsiteY5" fmla="*/ 123698 h 244972"/>
                <a:gd name="connsiteX6" fmla="*/ 9702 w 186761"/>
                <a:gd name="connsiteY6" fmla="*/ 140677 h 244972"/>
                <a:gd name="connsiteX7" fmla="*/ 14553 w 186761"/>
                <a:gd name="connsiteY7" fmla="*/ 177059 h 244972"/>
                <a:gd name="connsiteX8" fmla="*/ 12128 w 186761"/>
                <a:gd name="connsiteY8" fmla="*/ 223142 h 244972"/>
                <a:gd name="connsiteX9" fmla="*/ 7277 w 186761"/>
                <a:gd name="connsiteY9" fmla="*/ 237695 h 244972"/>
                <a:gd name="connsiteX10" fmla="*/ 21830 w 186761"/>
                <a:gd name="connsiteY10" fmla="*/ 242546 h 244972"/>
                <a:gd name="connsiteX11" fmla="*/ 29106 w 186761"/>
                <a:gd name="connsiteY11" fmla="*/ 244972 h 244972"/>
                <a:gd name="connsiteX12" fmla="*/ 145528 w 186761"/>
                <a:gd name="connsiteY12" fmla="*/ 242546 h 244972"/>
                <a:gd name="connsiteX13" fmla="*/ 169783 w 186761"/>
                <a:gd name="connsiteY13" fmla="*/ 237695 h 244972"/>
                <a:gd name="connsiteX14" fmla="*/ 177059 w 186761"/>
                <a:gd name="connsiteY14" fmla="*/ 232844 h 244972"/>
                <a:gd name="connsiteX15" fmla="*/ 181910 w 186761"/>
                <a:gd name="connsiteY15" fmla="*/ 196462 h 244972"/>
                <a:gd name="connsiteX16" fmla="*/ 184336 w 186761"/>
                <a:gd name="connsiteY16" fmla="*/ 189186 h 244972"/>
                <a:gd name="connsiteX17" fmla="*/ 186761 w 186761"/>
                <a:gd name="connsiteY17" fmla="*/ 167357 h 244972"/>
                <a:gd name="connsiteX18" fmla="*/ 181910 w 186761"/>
                <a:gd name="connsiteY18" fmla="*/ 121273 h 244972"/>
                <a:gd name="connsiteX19" fmla="*/ 179485 w 186761"/>
                <a:gd name="connsiteY19" fmla="*/ 113997 h 244972"/>
                <a:gd name="connsiteX20" fmla="*/ 177059 w 186761"/>
                <a:gd name="connsiteY20" fmla="*/ 104295 h 244972"/>
                <a:gd name="connsiteX21" fmla="*/ 172208 w 186761"/>
                <a:gd name="connsiteY21" fmla="*/ 84891 h 244972"/>
                <a:gd name="connsiteX22" fmla="*/ 169783 w 186761"/>
                <a:gd name="connsiteY22" fmla="*/ 70338 h 244972"/>
                <a:gd name="connsiteX23" fmla="*/ 167357 w 186761"/>
                <a:gd name="connsiteY23" fmla="*/ 63062 h 244972"/>
                <a:gd name="connsiteX24" fmla="*/ 164932 w 186761"/>
                <a:gd name="connsiteY24" fmla="*/ 53360 h 244972"/>
                <a:gd name="connsiteX25" fmla="*/ 138252 w 186761"/>
                <a:gd name="connsiteY25" fmla="*/ 19404 h 244972"/>
                <a:gd name="connsiteX26" fmla="*/ 121274 w 186761"/>
                <a:gd name="connsiteY26" fmla="*/ 7276 h 244972"/>
                <a:gd name="connsiteX27" fmla="*/ 104295 w 186761"/>
                <a:gd name="connsiteY27" fmla="*/ 2425 h 244972"/>
                <a:gd name="connsiteX28" fmla="*/ 84892 w 186761"/>
                <a:gd name="connsiteY28" fmla="*/ 0 h 24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761" h="244972">
                  <a:moveTo>
                    <a:pt x="84892" y="0"/>
                  </a:moveTo>
                  <a:cubicBezTo>
                    <a:pt x="77212" y="0"/>
                    <a:pt x="67105" y="1617"/>
                    <a:pt x="58212" y="2425"/>
                  </a:cubicBezTo>
                  <a:cubicBezTo>
                    <a:pt x="13875" y="12277"/>
                    <a:pt x="36382" y="4446"/>
                    <a:pt x="26680" y="12127"/>
                  </a:cubicBezTo>
                  <a:cubicBezTo>
                    <a:pt x="16978" y="19808"/>
                    <a:pt x="4042" y="31127"/>
                    <a:pt x="0" y="48509"/>
                  </a:cubicBezTo>
                  <a:cubicBezTo>
                    <a:pt x="809" y="71147"/>
                    <a:pt x="968" y="93817"/>
                    <a:pt x="2426" y="116422"/>
                  </a:cubicBezTo>
                  <a:cubicBezTo>
                    <a:pt x="2591" y="118973"/>
                    <a:pt x="4149" y="121240"/>
                    <a:pt x="4851" y="123698"/>
                  </a:cubicBezTo>
                  <a:cubicBezTo>
                    <a:pt x="10945" y="145025"/>
                    <a:pt x="3886" y="123223"/>
                    <a:pt x="9702" y="140677"/>
                  </a:cubicBezTo>
                  <a:cubicBezTo>
                    <a:pt x="10301" y="144872"/>
                    <a:pt x="14553" y="173915"/>
                    <a:pt x="14553" y="177059"/>
                  </a:cubicBezTo>
                  <a:cubicBezTo>
                    <a:pt x="14553" y="192441"/>
                    <a:pt x="13961" y="207869"/>
                    <a:pt x="12128" y="223142"/>
                  </a:cubicBezTo>
                  <a:cubicBezTo>
                    <a:pt x="11519" y="228219"/>
                    <a:pt x="7277" y="237695"/>
                    <a:pt x="7277" y="237695"/>
                  </a:cubicBezTo>
                  <a:lnTo>
                    <a:pt x="21830" y="242546"/>
                  </a:lnTo>
                  <a:lnTo>
                    <a:pt x="29106" y="244972"/>
                  </a:lnTo>
                  <a:lnTo>
                    <a:pt x="145528" y="242546"/>
                  </a:lnTo>
                  <a:cubicBezTo>
                    <a:pt x="150351" y="242371"/>
                    <a:pt x="163651" y="240761"/>
                    <a:pt x="169783" y="237695"/>
                  </a:cubicBezTo>
                  <a:cubicBezTo>
                    <a:pt x="172390" y="236391"/>
                    <a:pt x="174634" y="234461"/>
                    <a:pt x="177059" y="232844"/>
                  </a:cubicBezTo>
                  <a:cubicBezTo>
                    <a:pt x="178573" y="217704"/>
                    <a:pt x="178563" y="209851"/>
                    <a:pt x="181910" y="196462"/>
                  </a:cubicBezTo>
                  <a:cubicBezTo>
                    <a:pt x="182530" y="193982"/>
                    <a:pt x="183527" y="191611"/>
                    <a:pt x="184336" y="189186"/>
                  </a:cubicBezTo>
                  <a:cubicBezTo>
                    <a:pt x="185144" y="181910"/>
                    <a:pt x="186761" y="174678"/>
                    <a:pt x="186761" y="167357"/>
                  </a:cubicBezTo>
                  <a:cubicBezTo>
                    <a:pt x="186761" y="162864"/>
                    <a:pt x="183243" y="128605"/>
                    <a:pt x="181910" y="121273"/>
                  </a:cubicBezTo>
                  <a:cubicBezTo>
                    <a:pt x="181453" y="118758"/>
                    <a:pt x="180187" y="116455"/>
                    <a:pt x="179485" y="113997"/>
                  </a:cubicBezTo>
                  <a:cubicBezTo>
                    <a:pt x="178569" y="110792"/>
                    <a:pt x="177782" y="107549"/>
                    <a:pt x="177059" y="104295"/>
                  </a:cubicBezTo>
                  <a:cubicBezTo>
                    <a:pt x="173156" y="86730"/>
                    <a:pt x="176544" y="97895"/>
                    <a:pt x="172208" y="84891"/>
                  </a:cubicBezTo>
                  <a:cubicBezTo>
                    <a:pt x="171400" y="80040"/>
                    <a:pt x="170850" y="75139"/>
                    <a:pt x="169783" y="70338"/>
                  </a:cubicBezTo>
                  <a:cubicBezTo>
                    <a:pt x="169228" y="67842"/>
                    <a:pt x="168059" y="65520"/>
                    <a:pt x="167357" y="63062"/>
                  </a:cubicBezTo>
                  <a:cubicBezTo>
                    <a:pt x="166441" y="59857"/>
                    <a:pt x="169783" y="60636"/>
                    <a:pt x="164932" y="53360"/>
                  </a:cubicBezTo>
                  <a:cubicBezTo>
                    <a:pt x="160081" y="46084"/>
                    <a:pt x="145528" y="27085"/>
                    <a:pt x="138252" y="19404"/>
                  </a:cubicBezTo>
                  <a:cubicBezTo>
                    <a:pt x="131784" y="14149"/>
                    <a:pt x="126933" y="10106"/>
                    <a:pt x="121274" y="7276"/>
                  </a:cubicBezTo>
                  <a:cubicBezTo>
                    <a:pt x="116680" y="5745"/>
                    <a:pt x="108856" y="2932"/>
                    <a:pt x="104295" y="2425"/>
                  </a:cubicBezTo>
                  <a:cubicBezTo>
                    <a:pt x="100277" y="1978"/>
                    <a:pt x="92572" y="0"/>
                    <a:pt x="84892" y="0"/>
                  </a:cubicBezTo>
                  <a:close/>
                </a:path>
              </a:pathLst>
            </a:custGeom>
            <a:solidFill>
              <a:schemeClr val="tx2">
                <a:lumMod val="60000"/>
                <a:lumOff val="40000"/>
              </a:schemeClr>
            </a:solidFill>
            <a:ln w="19050" algn="ctr">
              <a:noFill/>
              <a:miter lim="800000"/>
              <a:headEnd/>
              <a:tailEnd/>
            </a:ln>
          </p:spPr>
          <p:txBody>
            <a:bodyPr wrap="none" rtlCol="0" anchor="ctr"/>
            <a:lstStyle/>
            <a:p>
              <a:pPr algn="ctr"/>
              <a:endParaRPr lang="en-US" dirty="0"/>
            </a:p>
          </p:txBody>
        </p:sp>
        <p:sp>
          <p:nvSpPr>
            <p:cNvPr id="33" name="Freeform 32"/>
            <p:cNvSpPr/>
            <p:nvPr/>
          </p:nvSpPr>
          <p:spPr bwMode="auto">
            <a:xfrm>
              <a:off x="5785416" y="1056014"/>
              <a:ext cx="53435" cy="117858"/>
            </a:xfrm>
            <a:custGeom>
              <a:avLst/>
              <a:gdLst>
                <a:gd name="connsiteX0" fmla="*/ 8845 w 98587"/>
                <a:gd name="connsiteY0" fmla="*/ 0 h 213444"/>
                <a:gd name="connsiteX1" fmla="*/ 8845 w 98587"/>
                <a:gd name="connsiteY1" fmla="*/ 0 h 213444"/>
                <a:gd name="connsiteX2" fmla="*/ 20973 w 98587"/>
                <a:gd name="connsiteY2" fmla="*/ 19404 h 213444"/>
                <a:gd name="connsiteX3" fmla="*/ 28249 w 98587"/>
                <a:gd name="connsiteY3" fmla="*/ 24255 h 213444"/>
                <a:gd name="connsiteX4" fmla="*/ 37951 w 98587"/>
                <a:gd name="connsiteY4" fmla="*/ 38808 h 213444"/>
                <a:gd name="connsiteX5" fmla="*/ 45227 w 98587"/>
                <a:gd name="connsiteY5" fmla="*/ 46084 h 213444"/>
                <a:gd name="connsiteX6" fmla="*/ 50078 w 98587"/>
                <a:gd name="connsiteY6" fmla="*/ 53360 h 213444"/>
                <a:gd name="connsiteX7" fmla="*/ 57355 w 98587"/>
                <a:gd name="connsiteY7" fmla="*/ 58211 h 213444"/>
                <a:gd name="connsiteX8" fmla="*/ 64631 w 98587"/>
                <a:gd name="connsiteY8" fmla="*/ 72764 h 213444"/>
                <a:gd name="connsiteX9" fmla="*/ 67056 w 98587"/>
                <a:gd name="connsiteY9" fmla="*/ 80041 h 213444"/>
                <a:gd name="connsiteX10" fmla="*/ 74333 w 98587"/>
                <a:gd name="connsiteY10" fmla="*/ 104295 h 213444"/>
                <a:gd name="connsiteX11" fmla="*/ 81609 w 98587"/>
                <a:gd name="connsiteY11" fmla="*/ 109146 h 213444"/>
                <a:gd name="connsiteX12" fmla="*/ 91311 w 98587"/>
                <a:gd name="connsiteY12" fmla="*/ 130975 h 213444"/>
                <a:gd name="connsiteX13" fmla="*/ 96162 w 98587"/>
                <a:gd name="connsiteY13" fmla="*/ 145528 h 213444"/>
                <a:gd name="connsiteX14" fmla="*/ 98587 w 98587"/>
                <a:gd name="connsiteY14" fmla="*/ 152805 h 213444"/>
                <a:gd name="connsiteX15" fmla="*/ 96162 w 98587"/>
                <a:gd name="connsiteY15" fmla="*/ 174634 h 213444"/>
                <a:gd name="connsiteX16" fmla="*/ 93736 w 98587"/>
                <a:gd name="connsiteY16" fmla="*/ 184336 h 213444"/>
                <a:gd name="connsiteX17" fmla="*/ 86460 w 98587"/>
                <a:gd name="connsiteY17" fmla="*/ 186761 h 213444"/>
                <a:gd name="connsiteX18" fmla="*/ 76758 w 98587"/>
                <a:gd name="connsiteY18" fmla="*/ 196463 h 213444"/>
                <a:gd name="connsiteX19" fmla="*/ 71907 w 98587"/>
                <a:gd name="connsiteY19" fmla="*/ 203739 h 213444"/>
                <a:gd name="connsiteX20" fmla="*/ 69482 w 98587"/>
                <a:gd name="connsiteY20" fmla="*/ 211016 h 213444"/>
                <a:gd name="connsiteX21" fmla="*/ 50078 w 98587"/>
                <a:gd name="connsiteY21" fmla="*/ 211016 h 213444"/>
                <a:gd name="connsiteX22" fmla="*/ 47653 w 98587"/>
                <a:gd name="connsiteY22" fmla="*/ 203739 h 213444"/>
                <a:gd name="connsiteX23" fmla="*/ 50078 w 98587"/>
                <a:gd name="connsiteY23" fmla="*/ 191612 h 213444"/>
                <a:gd name="connsiteX24" fmla="*/ 59780 w 98587"/>
                <a:gd name="connsiteY24" fmla="*/ 169783 h 213444"/>
                <a:gd name="connsiteX25" fmla="*/ 57355 w 98587"/>
                <a:gd name="connsiteY25" fmla="*/ 138252 h 213444"/>
                <a:gd name="connsiteX26" fmla="*/ 52504 w 98587"/>
                <a:gd name="connsiteY26" fmla="*/ 130975 h 213444"/>
                <a:gd name="connsiteX27" fmla="*/ 45227 w 98587"/>
                <a:gd name="connsiteY27" fmla="*/ 116423 h 213444"/>
                <a:gd name="connsiteX28" fmla="*/ 35525 w 98587"/>
                <a:gd name="connsiteY28" fmla="*/ 101870 h 213444"/>
                <a:gd name="connsiteX29" fmla="*/ 25823 w 98587"/>
                <a:gd name="connsiteY29" fmla="*/ 84892 h 213444"/>
                <a:gd name="connsiteX30" fmla="*/ 16122 w 98587"/>
                <a:gd name="connsiteY30" fmla="*/ 75190 h 213444"/>
                <a:gd name="connsiteX31" fmla="*/ 6420 w 98587"/>
                <a:gd name="connsiteY31" fmla="*/ 60637 h 213444"/>
                <a:gd name="connsiteX32" fmla="*/ 1569 w 98587"/>
                <a:gd name="connsiteY32" fmla="*/ 53360 h 213444"/>
                <a:gd name="connsiteX33" fmla="*/ 8845 w 98587"/>
                <a:gd name="connsiteY33" fmla="*/ 0 h 213444"/>
                <a:gd name="connsiteX0" fmla="*/ 8845 w 98587"/>
                <a:gd name="connsiteY0" fmla="*/ 0 h 213444"/>
                <a:gd name="connsiteX1" fmla="*/ 8845 w 98587"/>
                <a:gd name="connsiteY1" fmla="*/ 0 h 213444"/>
                <a:gd name="connsiteX2" fmla="*/ 20973 w 98587"/>
                <a:gd name="connsiteY2" fmla="*/ 19404 h 213444"/>
                <a:gd name="connsiteX3" fmla="*/ 28249 w 98587"/>
                <a:gd name="connsiteY3" fmla="*/ 24255 h 213444"/>
                <a:gd name="connsiteX4" fmla="*/ 37951 w 98587"/>
                <a:gd name="connsiteY4" fmla="*/ 38808 h 213444"/>
                <a:gd name="connsiteX5" fmla="*/ 45227 w 98587"/>
                <a:gd name="connsiteY5" fmla="*/ 46084 h 213444"/>
                <a:gd name="connsiteX6" fmla="*/ 50078 w 98587"/>
                <a:gd name="connsiteY6" fmla="*/ 53360 h 213444"/>
                <a:gd name="connsiteX7" fmla="*/ 57355 w 98587"/>
                <a:gd name="connsiteY7" fmla="*/ 58211 h 213444"/>
                <a:gd name="connsiteX8" fmla="*/ 64631 w 98587"/>
                <a:gd name="connsiteY8" fmla="*/ 72764 h 213444"/>
                <a:gd name="connsiteX9" fmla="*/ 67056 w 98587"/>
                <a:gd name="connsiteY9" fmla="*/ 80041 h 213444"/>
                <a:gd name="connsiteX10" fmla="*/ 74333 w 98587"/>
                <a:gd name="connsiteY10" fmla="*/ 104295 h 213444"/>
                <a:gd name="connsiteX11" fmla="*/ 81609 w 98587"/>
                <a:gd name="connsiteY11" fmla="*/ 97018 h 213444"/>
                <a:gd name="connsiteX12" fmla="*/ 91311 w 98587"/>
                <a:gd name="connsiteY12" fmla="*/ 130975 h 213444"/>
                <a:gd name="connsiteX13" fmla="*/ 96162 w 98587"/>
                <a:gd name="connsiteY13" fmla="*/ 145528 h 213444"/>
                <a:gd name="connsiteX14" fmla="*/ 98587 w 98587"/>
                <a:gd name="connsiteY14" fmla="*/ 152805 h 213444"/>
                <a:gd name="connsiteX15" fmla="*/ 96162 w 98587"/>
                <a:gd name="connsiteY15" fmla="*/ 174634 h 213444"/>
                <a:gd name="connsiteX16" fmla="*/ 93736 w 98587"/>
                <a:gd name="connsiteY16" fmla="*/ 184336 h 213444"/>
                <a:gd name="connsiteX17" fmla="*/ 86460 w 98587"/>
                <a:gd name="connsiteY17" fmla="*/ 186761 h 213444"/>
                <a:gd name="connsiteX18" fmla="*/ 76758 w 98587"/>
                <a:gd name="connsiteY18" fmla="*/ 196463 h 213444"/>
                <a:gd name="connsiteX19" fmla="*/ 71907 w 98587"/>
                <a:gd name="connsiteY19" fmla="*/ 203739 h 213444"/>
                <a:gd name="connsiteX20" fmla="*/ 69482 w 98587"/>
                <a:gd name="connsiteY20" fmla="*/ 211016 h 213444"/>
                <a:gd name="connsiteX21" fmla="*/ 50078 w 98587"/>
                <a:gd name="connsiteY21" fmla="*/ 211016 h 213444"/>
                <a:gd name="connsiteX22" fmla="*/ 47653 w 98587"/>
                <a:gd name="connsiteY22" fmla="*/ 203739 h 213444"/>
                <a:gd name="connsiteX23" fmla="*/ 50078 w 98587"/>
                <a:gd name="connsiteY23" fmla="*/ 191612 h 213444"/>
                <a:gd name="connsiteX24" fmla="*/ 59780 w 98587"/>
                <a:gd name="connsiteY24" fmla="*/ 169783 h 213444"/>
                <a:gd name="connsiteX25" fmla="*/ 57355 w 98587"/>
                <a:gd name="connsiteY25" fmla="*/ 138252 h 213444"/>
                <a:gd name="connsiteX26" fmla="*/ 52504 w 98587"/>
                <a:gd name="connsiteY26" fmla="*/ 130975 h 213444"/>
                <a:gd name="connsiteX27" fmla="*/ 45227 w 98587"/>
                <a:gd name="connsiteY27" fmla="*/ 116423 h 213444"/>
                <a:gd name="connsiteX28" fmla="*/ 35525 w 98587"/>
                <a:gd name="connsiteY28" fmla="*/ 101870 h 213444"/>
                <a:gd name="connsiteX29" fmla="*/ 25823 w 98587"/>
                <a:gd name="connsiteY29" fmla="*/ 84892 h 213444"/>
                <a:gd name="connsiteX30" fmla="*/ 16122 w 98587"/>
                <a:gd name="connsiteY30" fmla="*/ 75190 h 213444"/>
                <a:gd name="connsiteX31" fmla="*/ 6420 w 98587"/>
                <a:gd name="connsiteY31" fmla="*/ 60637 h 213444"/>
                <a:gd name="connsiteX32" fmla="*/ 1569 w 98587"/>
                <a:gd name="connsiteY32" fmla="*/ 53360 h 213444"/>
                <a:gd name="connsiteX33" fmla="*/ 8845 w 98587"/>
                <a:gd name="connsiteY33" fmla="*/ 0 h 213444"/>
                <a:gd name="connsiteX0" fmla="*/ 8845 w 98587"/>
                <a:gd name="connsiteY0" fmla="*/ 0 h 213444"/>
                <a:gd name="connsiteX1" fmla="*/ 8845 w 98587"/>
                <a:gd name="connsiteY1" fmla="*/ 0 h 213444"/>
                <a:gd name="connsiteX2" fmla="*/ 20973 w 98587"/>
                <a:gd name="connsiteY2" fmla="*/ 19404 h 213444"/>
                <a:gd name="connsiteX3" fmla="*/ 28249 w 98587"/>
                <a:gd name="connsiteY3" fmla="*/ 24255 h 213444"/>
                <a:gd name="connsiteX4" fmla="*/ 37951 w 98587"/>
                <a:gd name="connsiteY4" fmla="*/ 38808 h 213444"/>
                <a:gd name="connsiteX5" fmla="*/ 45227 w 98587"/>
                <a:gd name="connsiteY5" fmla="*/ 46084 h 213444"/>
                <a:gd name="connsiteX6" fmla="*/ 50078 w 98587"/>
                <a:gd name="connsiteY6" fmla="*/ 53360 h 213444"/>
                <a:gd name="connsiteX7" fmla="*/ 57355 w 98587"/>
                <a:gd name="connsiteY7" fmla="*/ 58211 h 213444"/>
                <a:gd name="connsiteX8" fmla="*/ 64631 w 98587"/>
                <a:gd name="connsiteY8" fmla="*/ 72764 h 213444"/>
                <a:gd name="connsiteX9" fmla="*/ 67056 w 98587"/>
                <a:gd name="connsiteY9" fmla="*/ 80041 h 213444"/>
                <a:gd name="connsiteX10" fmla="*/ 74333 w 98587"/>
                <a:gd name="connsiteY10" fmla="*/ 104295 h 213444"/>
                <a:gd name="connsiteX11" fmla="*/ 91311 w 98587"/>
                <a:gd name="connsiteY11" fmla="*/ 130975 h 213444"/>
                <a:gd name="connsiteX12" fmla="*/ 96162 w 98587"/>
                <a:gd name="connsiteY12" fmla="*/ 145528 h 213444"/>
                <a:gd name="connsiteX13" fmla="*/ 98587 w 98587"/>
                <a:gd name="connsiteY13" fmla="*/ 152805 h 213444"/>
                <a:gd name="connsiteX14" fmla="*/ 96162 w 98587"/>
                <a:gd name="connsiteY14" fmla="*/ 174634 h 213444"/>
                <a:gd name="connsiteX15" fmla="*/ 93736 w 98587"/>
                <a:gd name="connsiteY15" fmla="*/ 184336 h 213444"/>
                <a:gd name="connsiteX16" fmla="*/ 86460 w 98587"/>
                <a:gd name="connsiteY16" fmla="*/ 186761 h 213444"/>
                <a:gd name="connsiteX17" fmla="*/ 76758 w 98587"/>
                <a:gd name="connsiteY17" fmla="*/ 196463 h 213444"/>
                <a:gd name="connsiteX18" fmla="*/ 71907 w 98587"/>
                <a:gd name="connsiteY18" fmla="*/ 203739 h 213444"/>
                <a:gd name="connsiteX19" fmla="*/ 69482 w 98587"/>
                <a:gd name="connsiteY19" fmla="*/ 211016 h 213444"/>
                <a:gd name="connsiteX20" fmla="*/ 50078 w 98587"/>
                <a:gd name="connsiteY20" fmla="*/ 211016 h 213444"/>
                <a:gd name="connsiteX21" fmla="*/ 47653 w 98587"/>
                <a:gd name="connsiteY21" fmla="*/ 203739 h 213444"/>
                <a:gd name="connsiteX22" fmla="*/ 50078 w 98587"/>
                <a:gd name="connsiteY22" fmla="*/ 191612 h 213444"/>
                <a:gd name="connsiteX23" fmla="*/ 59780 w 98587"/>
                <a:gd name="connsiteY23" fmla="*/ 169783 h 213444"/>
                <a:gd name="connsiteX24" fmla="*/ 57355 w 98587"/>
                <a:gd name="connsiteY24" fmla="*/ 138252 h 213444"/>
                <a:gd name="connsiteX25" fmla="*/ 52504 w 98587"/>
                <a:gd name="connsiteY25" fmla="*/ 130975 h 213444"/>
                <a:gd name="connsiteX26" fmla="*/ 45227 w 98587"/>
                <a:gd name="connsiteY26" fmla="*/ 116423 h 213444"/>
                <a:gd name="connsiteX27" fmla="*/ 35525 w 98587"/>
                <a:gd name="connsiteY27" fmla="*/ 101870 h 213444"/>
                <a:gd name="connsiteX28" fmla="*/ 25823 w 98587"/>
                <a:gd name="connsiteY28" fmla="*/ 84892 h 213444"/>
                <a:gd name="connsiteX29" fmla="*/ 16122 w 98587"/>
                <a:gd name="connsiteY29" fmla="*/ 75190 h 213444"/>
                <a:gd name="connsiteX30" fmla="*/ 6420 w 98587"/>
                <a:gd name="connsiteY30" fmla="*/ 60637 h 213444"/>
                <a:gd name="connsiteX31" fmla="*/ 1569 w 98587"/>
                <a:gd name="connsiteY31" fmla="*/ 53360 h 213444"/>
                <a:gd name="connsiteX32" fmla="*/ 8845 w 98587"/>
                <a:gd name="connsiteY32" fmla="*/ 0 h 213444"/>
                <a:gd name="connsiteX0" fmla="*/ 8845 w 98587"/>
                <a:gd name="connsiteY0" fmla="*/ 0 h 213444"/>
                <a:gd name="connsiteX1" fmla="*/ 8845 w 98587"/>
                <a:gd name="connsiteY1" fmla="*/ 0 h 213444"/>
                <a:gd name="connsiteX2" fmla="*/ 20973 w 98587"/>
                <a:gd name="connsiteY2" fmla="*/ 19404 h 213444"/>
                <a:gd name="connsiteX3" fmla="*/ 28249 w 98587"/>
                <a:gd name="connsiteY3" fmla="*/ 24255 h 213444"/>
                <a:gd name="connsiteX4" fmla="*/ 37951 w 98587"/>
                <a:gd name="connsiteY4" fmla="*/ 38808 h 213444"/>
                <a:gd name="connsiteX5" fmla="*/ 45227 w 98587"/>
                <a:gd name="connsiteY5" fmla="*/ 46084 h 213444"/>
                <a:gd name="connsiteX6" fmla="*/ 50078 w 98587"/>
                <a:gd name="connsiteY6" fmla="*/ 53360 h 213444"/>
                <a:gd name="connsiteX7" fmla="*/ 57355 w 98587"/>
                <a:gd name="connsiteY7" fmla="*/ 58211 h 213444"/>
                <a:gd name="connsiteX8" fmla="*/ 64631 w 98587"/>
                <a:gd name="connsiteY8" fmla="*/ 72764 h 213444"/>
                <a:gd name="connsiteX9" fmla="*/ 67056 w 98587"/>
                <a:gd name="connsiteY9" fmla="*/ 80041 h 213444"/>
                <a:gd name="connsiteX10" fmla="*/ 91311 w 98587"/>
                <a:gd name="connsiteY10" fmla="*/ 130975 h 213444"/>
                <a:gd name="connsiteX11" fmla="*/ 96162 w 98587"/>
                <a:gd name="connsiteY11" fmla="*/ 145528 h 213444"/>
                <a:gd name="connsiteX12" fmla="*/ 98587 w 98587"/>
                <a:gd name="connsiteY12" fmla="*/ 152805 h 213444"/>
                <a:gd name="connsiteX13" fmla="*/ 96162 w 98587"/>
                <a:gd name="connsiteY13" fmla="*/ 174634 h 213444"/>
                <a:gd name="connsiteX14" fmla="*/ 93736 w 98587"/>
                <a:gd name="connsiteY14" fmla="*/ 184336 h 213444"/>
                <a:gd name="connsiteX15" fmla="*/ 86460 w 98587"/>
                <a:gd name="connsiteY15" fmla="*/ 186761 h 213444"/>
                <a:gd name="connsiteX16" fmla="*/ 76758 w 98587"/>
                <a:gd name="connsiteY16" fmla="*/ 196463 h 213444"/>
                <a:gd name="connsiteX17" fmla="*/ 71907 w 98587"/>
                <a:gd name="connsiteY17" fmla="*/ 203739 h 213444"/>
                <a:gd name="connsiteX18" fmla="*/ 69482 w 98587"/>
                <a:gd name="connsiteY18" fmla="*/ 211016 h 213444"/>
                <a:gd name="connsiteX19" fmla="*/ 50078 w 98587"/>
                <a:gd name="connsiteY19" fmla="*/ 211016 h 213444"/>
                <a:gd name="connsiteX20" fmla="*/ 47653 w 98587"/>
                <a:gd name="connsiteY20" fmla="*/ 203739 h 213444"/>
                <a:gd name="connsiteX21" fmla="*/ 50078 w 98587"/>
                <a:gd name="connsiteY21" fmla="*/ 191612 h 213444"/>
                <a:gd name="connsiteX22" fmla="*/ 59780 w 98587"/>
                <a:gd name="connsiteY22" fmla="*/ 169783 h 213444"/>
                <a:gd name="connsiteX23" fmla="*/ 57355 w 98587"/>
                <a:gd name="connsiteY23" fmla="*/ 138252 h 213444"/>
                <a:gd name="connsiteX24" fmla="*/ 52504 w 98587"/>
                <a:gd name="connsiteY24" fmla="*/ 130975 h 213444"/>
                <a:gd name="connsiteX25" fmla="*/ 45227 w 98587"/>
                <a:gd name="connsiteY25" fmla="*/ 116423 h 213444"/>
                <a:gd name="connsiteX26" fmla="*/ 35525 w 98587"/>
                <a:gd name="connsiteY26" fmla="*/ 101870 h 213444"/>
                <a:gd name="connsiteX27" fmla="*/ 25823 w 98587"/>
                <a:gd name="connsiteY27" fmla="*/ 84892 h 213444"/>
                <a:gd name="connsiteX28" fmla="*/ 16122 w 98587"/>
                <a:gd name="connsiteY28" fmla="*/ 75190 h 213444"/>
                <a:gd name="connsiteX29" fmla="*/ 6420 w 98587"/>
                <a:gd name="connsiteY29" fmla="*/ 60637 h 213444"/>
                <a:gd name="connsiteX30" fmla="*/ 1569 w 98587"/>
                <a:gd name="connsiteY30" fmla="*/ 53360 h 213444"/>
                <a:gd name="connsiteX31" fmla="*/ 8845 w 98587"/>
                <a:gd name="connsiteY31" fmla="*/ 0 h 213444"/>
                <a:gd name="connsiteX0" fmla="*/ 8845 w 98587"/>
                <a:gd name="connsiteY0" fmla="*/ 0 h 213444"/>
                <a:gd name="connsiteX1" fmla="*/ 8845 w 98587"/>
                <a:gd name="connsiteY1" fmla="*/ 0 h 213444"/>
                <a:gd name="connsiteX2" fmla="*/ 20973 w 98587"/>
                <a:gd name="connsiteY2" fmla="*/ 19404 h 213444"/>
                <a:gd name="connsiteX3" fmla="*/ 28249 w 98587"/>
                <a:gd name="connsiteY3" fmla="*/ 24255 h 213444"/>
                <a:gd name="connsiteX4" fmla="*/ 37951 w 98587"/>
                <a:gd name="connsiteY4" fmla="*/ 38808 h 213444"/>
                <a:gd name="connsiteX5" fmla="*/ 45227 w 98587"/>
                <a:gd name="connsiteY5" fmla="*/ 46084 h 213444"/>
                <a:gd name="connsiteX6" fmla="*/ 50078 w 98587"/>
                <a:gd name="connsiteY6" fmla="*/ 53360 h 213444"/>
                <a:gd name="connsiteX7" fmla="*/ 57355 w 98587"/>
                <a:gd name="connsiteY7" fmla="*/ 58211 h 213444"/>
                <a:gd name="connsiteX8" fmla="*/ 64631 w 98587"/>
                <a:gd name="connsiteY8" fmla="*/ 72764 h 213444"/>
                <a:gd name="connsiteX9" fmla="*/ 91311 w 98587"/>
                <a:gd name="connsiteY9" fmla="*/ 130975 h 213444"/>
                <a:gd name="connsiteX10" fmla="*/ 96162 w 98587"/>
                <a:gd name="connsiteY10" fmla="*/ 145528 h 213444"/>
                <a:gd name="connsiteX11" fmla="*/ 98587 w 98587"/>
                <a:gd name="connsiteY11" fmla="*/ 152805 h 213444"/>
                <a:gd name="connsiteX12" fmla="*/ 96162 w 98587"/>
                <a:gd name="connsiteY12" fmla="*/ 174634 h 213444"/>
                <a:gd name="connsiteX13" fmla="*/ 93736 w 98587"/>
                <a:gd name="connsiteY13" fmla="*/ 184336 h 213444"/>
                <a:gd name="connsiteX14" fmla="*/ 86460 w 98587"/>
                <a:gd name="connsiteY14" fmla="*/ 186761 h 213444"/>
                <a:gd name="connsiteX15" fmla="*/ 76758 w 98587"/>
                <a:gd name="connsiteY15" fmla="*/ 196463 h 213444"/>
                <a:gd name="connsiteX16" fmla="*/ 71907 w 98587"/>
                <a:gd name="connsiteY16" fmla="*/ 203739 h 213444"/>
                <a:gd name="connsiteX17" fmla="*/ 69482 w 98587"/>
                <a:gd name="connsiteY17" fmla="*/ 211016 h 213444"/>
                <a:gd name="connsiteX18" fmla="*/ 50078 w 98587"/>
                <a:gd name="connsiteY18" fmla="*/ 211016 h 213444"/>
                <a:gd name="connsiteX19" fmla="*/ 47653 w 98587"/>
                <a:gd name="connsiteY19" fmla="*/ 203739 h 213444"/>
                <a:gd name="connsiteX20" fmla="*/ 50078 w 98587"/>
                <a:gd name="connsiteY20" fmla="*/ 191612 h 213444"/>
                <a:gd name="connsiteX21" fmla="*/ 59780 w 98587"/>
                <a:gd name="connsiteY21" fmla="*/ 169783 h 213444"/>
                <a:gd name="connsiteX22" fmla="*/ 57355 w 98587"/>
                <a:gd name="connsiteY22" fmla="*/ 138252 h 213444"/>
                <a:gd name="connsiteX23" fmla="*/ 52504 w 98587"/>
                <a:gd name="connsiteY23" fmla="*/ 130975 h 213444"/>
                <a:gd name="connsiteX24" fmla="*/ 45227 w 98587"/>
                <a:gd name="connsiteY24" fmla="*/ 116423 h 213444"/>
                <a:gd name="connsiteX25" fmla="*/ 35525 w 98587"/>
                <a:gd name="connsiteY25" fmla="*/ 101870 h 213444"/>
                <a:gd name="connsiteX26" fmla="*/ 25823 w 98587"/>
                <a:gd name="connsiteY26" fmla="*/ 84892 h 213444"/>
                <a:gd name="connsiteX27" fmla="*/ 16122 w 98587"/>
                <a:gd name="connsiteY27" fmla="*/ 75190 h 213444"/>
                <a:gd name="connsiteX28" fmla="*/ 6420 w 98587"/>
                <a:gd name="connsiteY28" fmla="*/ 60637 h 213444"/>
                <a:gd name="connsiteX29" fmla="*/ 1569 w 98587"/>
                <a:gd name="connsiteY29" fmla="*/ 53360 h 213444"/>
                <a:gd name="connsiteX30" fmla="*/ 8845 w 98587"/>
                <a:gd name="connsiteY30" fmla="*/ 0 h 213444"/>
                <a:gd name="connsiteX0" fmla="*/ 8845 w 98587"/>
                <a:gd name="connsiteY0" fmla="*/ 0 h 213444"/>
                <a:gd name="connsiteX1" fmla="*/ 8845 w 98587"/>
                <a:gd name="connsiteY1" fmla="*/ 0 h 213444"/>
                <a:gd name="connsiteX2" fmla="*/ 20973 w 98587"/>
                <a:gd name="connsiteY2" fmla="*/ 19404 h 213444"/>
                <a:gd name="connsiteX3" fmla="*/ 28249 w 98587"/>
                <a:gd name="connsiteY3" fmla="*/ 24255 h 213444"/>
                <a:gd name="connsiteX4" fmla="*/ 37951 w 98587"/>
                <a:gd name="connsiteY4" fmla="*/ 38808 h 213444"/>
                <a:gd name="connsiteX5" fmla="*/ 45227 w 98587"/>
                <a:gd name="connsiteY5" fmla="*/ 46084 h 213444"/>
                <a:gd name="connsiteX6" fmla="*/ 50078 w 98587"/>
                <a:gd name="connsiteY6" fmla="*/ 53360 h 213444"/>
                <a:gd name="connsiteX7" fmla="*/ 57355 w 98587"/>
                <a:gd name="connsiteY7" fmla="*/ 58211 h 213444"/>
                <a:gd name="connsiteX8" fmla="*/ 64631 w 98587"/>
                <a:gd name="connsiteY8" fmla="*/ 72764 h 213444"/>
                <a:gd name="connsiteX9" fmla="*/ 91311 w 98587"/>
                <a:gd name="connsiteY9" fmla="*/ 130975 h 213444"/>
                <a:gd name="connsiteX10" fmla="*/ 96162 w 98587"/>
                <a:gd name="connsiteY10" fmla="*/ 145528 h 213444"/>
                <a:gd name="connsiteX11" fmla="*/ 98587 w 98587"/>
                <a:gd name="connsiteY11" fmla="*/ 152805 h 213444"/>
                <a:gd name="connsiteX12" fmla="*/ 96162 w 98587"/>
                <a:gd name="connsiteY12" fmla="*/ 174634 h 213444"/>
                <a:gd name="connsiteX13" fmla="*/ 93736 w 98587"/>
                <a:gd name="connsiteY13" fmla="*/ 184336 h 213444"/>
                <a:gd name="connsiteX14" fmla="*/ 86460 w 98587"/>
                <a:gd name="connsiteY14" fmla="*/ 186761 h 213444"/>
                <a:gd name="connsiteX15" fmla="*/ 76758 w 98587"/>
                <a:gd name="connsiteY15" fmla="*/ 196463 h 213444"/>
                <a:gd name="connsiteX16" fmla="*/ 71907 w 98587"/>
                <a:gd name="connsiteY16" fmla="*/ 203739 h 213444"/>
                <a:gd name="connsiteX17" fmla="*/ 69482 w 98587"/>
                <a:gd name="connsiteY17" fmla="*/ 211016 h 213444"/>
                <a:gd name="connsiteX18" fmla="*/ 50078 w 98587"/>
                <a:gd name="connsiteY18" fmla="*/ 211016 h 213444"/>
                <a:gd name="connsiteX19" fmla="*/ 47653 w 98587"/>
                <a:gd name="connsiteY19" fmla="*/ 203739 h 213444"/>
                <a:gd name="connsiteX20" fmla="*/ 50078 w 98587"/>
                <a:gd name="connsiteY20" fmla="*/ 191612 h 213444"/>
                <a:gd name="connsiteX21" fmla="*/ 59780 w 98587"/>
                <a:gd name="connsiteY21" fmla="*/ 169783 h 213444"/>
                <a:gd name="connsiteX22" fmla="*/ 52504 w 98587"/>
                <a:gd name="connsiteY22" fmla="*/ 130975 h 213444"/>
                <a:gd name="connsiteX23" fmla="*/ 45227 w 98587"/>
                <a:gd name="connsiteY23" fmla="*/ 116423 h 213444"/>
                <a:gd name="connsiteX24" fmla="*/ 35525 w 98587"/>
                <a:gd name="connsiteY24" fmla="*/ 101870 h 213444"/>
                <a:gd name="connsiteX25" fmla="*/ 25823 w 98587"/>
                <a:gd name="connsiteY25" fmla="*/ 84892 h 213444"/>
                <a:gd name="connsiteX26" fmla="*/ 16122 w 98587"/>
                <a:gd name="connsiteY26" fmla="*/ 75190 h 213444"/>
                <a:gd name="connsiteX27" fmla="*/ 6420 w 98587"/>
                <a:gd name="connsiteY27" fmla="*/ 60637 h 213444"/>
                <a:gd name="connsiteX28" fmla="*/ 1569 w 98587"/>
                <a:gd name="connsiteY28" fmla="*/ 53360 h 213444"/>
                <a:gd name="connsiteX29" fmla="*/ 8845 w 98587"/>
                <a:gd name="connsiteY29" fmla="*/ 0 h 21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8587" h="213444">
                  <a:moveTo>
                    <a:pt x="8845" y="0"/>
                  </a:moveTo>
                  <a:lnTo>
                    <a:pt x="8845" y="0"/>
                  </a:lnTo>
                  <a:cubicBezTo>
                    <a:pt x="12888" y="6468"/>
                    <a:pt x="16208" y="13448"/>
                    <a:pt x="20973" y="19404"/>
                  </a:cubicBezTo>
                  <a:cubicBezTo>
                    <a:pt x="22794" y="21680"/>
                    <a:pt x="26330" y="22061"/>
                    <a:pt x="28249" y="24255"/>
                  </a:cubicBezTo>
                  <a:cubicBezTo>
                    <a:pt x="32088" y="28643"/>
                    <a:pt x="33828" y="34685"/>
                    <a:pt x="37951" y="38808"/>
                  </a:cubicBezTo>
                  <a:cubicBezTo>
                    <a:pt x="40376" y="41233"/>
                    <a:pt x="43031" y="43449"/>
                    <a:pt x="45227" y="46084"/>
                  </a:cubicBezTo>
                  <a:cubicBezTo>
                    <a:pt x="47093" y="48323"/>
                    <a:pt x="48017" y="51299"/>
                    <a:pt x="50078" y="53360"/>
                  </a:cubicBezTo>
                  <a:cubicBezTo>
                    <a:pt x="52139" y="55421"/>
                    <a:pt x="54929" y="56594"/>
                    <a:pt x="57355" y="58211"/>
                  </a:cubicBezTo>
                  <a:cubicBezTo>
                    <a:pt x="63451" y="76503"/>
                    <a:pt x="58972" y="60637"/>
                    <a:pt x="64631" y="72764"/>
                  </a:cubicBezTo>
                  <a:cubicBezTo>
                    <a:pt x="70290" y="84891"/>
                    <a:pt x="86056" y="118848"/>
                    <a:pt x="91311" y="130975"/>
                  </a:cubicBezTo>
                  <a:lnTo>
                    <a:pt x="96162" y="145528"/>
                  </a:lnTo>
                  <a:lnTo>
                    <a:pt x="98587" y="152805"/>
                  </a:lnTo>
                  <a:cubicBezTo>
                    <a:pt x="97779" y="160081"/>
                    <a:pt x="97275" y="167398"/>
                    <a:pt x="96162" y="174634"/>
                  </a:cubicBezTo>
                  <a:cubicBezTo>
                    <a:pt x="95655" y="177929"/>
                    <a:pt x="95819" y="181733"/>
                    <a:pt x="93736" y="184336"/>
                  </a:cubicBezTo>
                  <a:cubicBezTo>
                    <a:pt x="92139" y="186332"/>
                    <a:pt x="88885" y="185953"/>
                    <a:pt x="86460" y="186761"/>
                  </a:cubicBezTo>
                  <a:cubicBezTo>
                    <a:pt x="81170" y="202634"/>
                    <a:pt x="88518" y="187056"/>
                    <a:pt x="76758" y="196463"/>
                  </a:cubicBezTo>
                  <a:cubicBezTo>
                    <a:pt x="74482" y="198284"/>
                    <a:pt x="73524" y="201314"/>
                    <a:pt x="71907" y="203739"/>
                  </a:cubicBezTo>
                  <a:cubicBezTo>
                    <a:pt x="71099" y="206165"/>
                    <a:pt x="71290" y="209208"/>
                    <a:pt x="69482" y="211016"/>
                  </a:cubicBezTo>
                  <a:cubicBezTo>
                    <a:pt x="64511" y="215987"/>
                    <a:pt x="54689" y="211938"/>
                    <a:pt x="50078" y="211016"/>
                  </a:cubicBezTo>
                  <a:cubicBezTo>
                    <a:pt x="49270" y="208590"/>
                    <a:pt x="47653" y="206296"/>
                    <a:pt x="47653" y="203739"/>
                  </a:cubicBezTo>
                  <a:cubicBezTo>
                    <a:pt x="47653" y="199617"/>
                    <a:pt x="48993" y="195589"/>
                    <a:pt x="50078" y="191612"/>
                  </a:cubicBezTo>
                  <a:cubicBezTo>
                    <a:pt x="54074" y="176958"/>
                    <a:pt x="53105" y="179795"/>
                    <a:pt x="59780" y="169783"/>
                  </a:cubicBezTo>
                  <a:cubicBezTo>
                    <a:pt x="60184" y="159677"/>
                    <a:pt x="54929" y="139868"/>
                    <a:pt x="52504" y="130975"/>
                  </a:cubicBezTo>
                  <a:cubicBezTo>
                    <a:pt x="50079" y="122082"/>
                    <a:pt x="59126" y="137270"/>
                    <a:pt x="45227" y="116423"/>
                  </a:cubicBezTo>
                  <a:cubicBezTo>
                    <a:pt x="40818" y="98785"/>
                    <a:pt x="46692" y="113037"/>
                    <a:pt x="35525" y="101870"/>
                  </a:cubicBezTo>
                  <a:cubicBezTo>
                    <a:pt x="29033" y="95378"/>
                    <a:pt x="31526" y="92496"/>
                    <a:pt x="25823" y="84892"/>
                  </a:cubicBezTo>
                  <a:cubicBezTo>
                    <a:pt x="23079" y="81233"/>
                    <a:pt x="18979" y="78761"/>
                    <a:pt x="16122" y="75190"/>
                  </a:cubicBezTo>
                  <a:cubicBezTo>
                    <a:pt x="12480" y="70637"/>
                    <a:pt x="9654" y="65488"/>
                    <a:pt x="6420" y="60637"/>
                  </a:cubicBezTo>
                  <a:cubicBezTo>
                    <a:pt x="4803" y="58211"/>
                    <a:pt x="2491" y="56126"/>
                    <a:pt x="1569" y="53360"/>
                  </a:cubicBezTo>
                  <a:cubicBezTo>
                    <a:pt x="-4181" y="36113"/>
                    <a:pt x="7632" y="8893"/>
                    <a:pt x="8845" y="0"/>
                  </a:cubicBezTo>
                  <a:close/>
                </a:path>
              </a:pathLst>
            </a:custGeom>
            <a:solidFill>
              <a:schemeClr val="tx2">
                <a:lumMod val="60000"/>
                <a:lumOff val="40000"/>
              </a:schemeClr>
            </a:solidFill>
            <a:ln w="19050" algn="ctr">
              <a:noFill/>
              <a:miter lim="800000"/>
              <a:headEnd/>
              <a:tailEnd/>
            </a:ln>
          </p:spPr>
          <p:txBody>
            <a:bodyPr wrap="none" rtlCol="0" anchor="ctr"/>
            <a:lstStyle/>
            <a:p>
              <a:pPr algn="ctr"/>
              <a:endParaRPr lang="en-US" dirty="0"/>
            </a:p>
          </p:txBody>
        </p:sp>
        <p:sp>
          <p:nvSpPr>
            <p:cNvPr id="34" name="Freeform 33"/>
            <p:cNvSpPr/>
            <p:nvPr/>
          </p:nvSpPr>
          <p:spPr bwMode="auto">
            <a:xfrm>
              <a:off x="5601974" y="1151125"/>
              <a:ext cx="411480" cy="92410"/>
            </a:xfrm>
            <a:custGeom>
              <a:avLst/>
              <a:gdLst>
                <a:gd name="connsiteX0" fmla="*/ 0 w 759171"/>
                <a:gd name="connsiteY0" fmla="*/ 43659 h 167357"/>
                <a:gd name="connsiteX1" fmla="*/ 121274 w 759171"/>
                <a:gd name="connsiteY1" fmla="*/ 167357 h 167357"/>
                <a:gd name="connsiteX2" fmla="*/ 759171 w 759171"/>
                <a:gd name="connsiteY2" fmla="*/ 82466 h 167357"/>
                <a:gd name="connsiteX3" fmla="*/ 497221 w 759171"/>
                <a:gd name="connsiteY3" fmla="*/ 0 h 167357"/>
                <a:gd name="connsiteX4" fmla="*/ 0 w 759171"/>
                <a:gd name="connsiteY4" fmla="*/ 43659 h 16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71" h="167357">
                  <a:moveTo>
                    <a:pt x="0" y="43659"/>
                  </a:moveTo>
                  <a:lnTo>
                    <a:pt x="121274" y="167357"/>
                  </a:lnTo>
                  <a:lnTo>
                    <a:pt x="759171" y="82466"/>
                  </a:lnTo>
                  <a:lnTo>
                    <a:pt x="497221" y="0"/>
                  </a:lnTo>
                  <a:lnTo>
                    <a:pt x="0" y="43659"/>
                  </a:lnTo>
                  <a:close/>
                </a:path>
              </a:pathLst>
            </a:custGeom>
            <a:solidFill>
              <a:schemeClr val="bg1">
                <a:lumMod val="65000"/>
              </a:schemeClr>
            </a:solidFill>
            <a:ln w="19050" algn="ctr">
              <a:noFill/>
              <a:miter lim="800000"/>
              <a:headEnd/>
              <a:tailEnd/>
            </a:ln>
          </p:spPr>
          <p:txBody>
            <a:bodyPr wrap="none" rtlCol="0" anchor="ctr"/>
            <a:lstStyle/>
            <a:p>
              <a:pPr algn="ctr"/>
              <a:endParaRPr lang="en-US" dirty="0"/>
            </a:p>
          </p:txBody>
        </p:sp>
        <p:grpSp>
          <p:nvGrpSpPr>
            <p:cNvPr id="35" name="Group 34"/>
            <p:cNvGrpSpPr/>
            <p:nvPr/>
          </p:nvGrpSpPr>
          <p:grpSpPr>
            <a:xfrm>
              <a:off x="5739597" y="1151525"/>
              <a:ext cx="174867" cy="41280"/>
              <a:chOff x="7114518" y="1433625"/>
              <a:chExt cx="322625" cy="74760"/>
            </a:xfrm>
          </p:grpSpPr>
          <p:sp>
            <p:nvSpPr>
              <p:cNvPr id="43" name="Freeform 42"/>
              <p:cNvSpPr/>
              <p:nvPr/>
            </p:nvSpPr>
            <p:spPr bwMode="auto">
              <a:xfrm>
                <a:off x="7114518" y="1442704"/>
                <a:ext cx="322625" cy="65681"/>
              </a:xfrm>
              <a:custGeom>
                <a:avLst/>
                <a:gdLst>
                  <a:gd name="connsiteX0" fmla="*/ 0 w 759171"/>
                  <a:gd name="connsiteY0" fmla="*/ 43659 h 167357"/>
                  <a:gd name="connsiteX1" fmla="*/ 121274 w 759171"/>
                  <a:gd name="connsiteY1" fmla="*/ 167357 h 167357"/>
                  <a:gd name="connsiteX2" fmla="*/ 759171 w 759171"/>
                  <a:gd name="connsiteY2" fmla="*/ 82466 h 167357"/>
                  <a:gd name="connsiteX3" fmla="*/ 497221 w 759171"/>
                  <a:gd name="connsiteY3" fmla="*/ 0 h 167357"/>
                  <a:gd name="connsiteX4" fmla="*/ 0 w 759171"/>
                  <a:gd name="connsiteY4" fmla="*/ 43659 h 16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71" h="167357">
                    <a:moveTo>
                      <a:pt x="0" y="43659"/>
                    </a:moveTo>
                    <a:lnTo>
                      <a:pt x="121274" y="167357"/>
                    </a:lnTo>
                    <a:lnTo>
                      <a:pt x="759171" y="82466"/>
                    </a:lnTo>
                    <a:lnTo>
                      <a:pt x="497221" y="0"/>
                    </a:lnTo>
                    <a:lnTo>
                      <a:pt x="0" y="43659"/>
                    </a:lnTo>
                    <a:close/>
                  </a:path>
                </a:pathLst>
              </a:custGeom>
              <a:solidFill>
                <a:schemeClr val="tx1">
                  <a:lumMod val="50000"/>
                  <a:lumOff val="50000"/>
                </a:schemeClr>
              </a:solidFill>
              <a:ln w="19050" algn="ctr">
                <a:noFill/>
                <a:miter lim="800000"/>
                <a:headEnd/>
                <a:tailEnd/>
              </a:ln>
            </p:spPr>
            <p:txBody>
              <a:bodyPr wrap="none" rtlCol="0" anchor="ctr"/>
              <a:lstStyle/>
              <a:p>
                <a:pPr algn="ctr"/>
                <a:endParaRPr lang="en-US" dirty="0"/>
              </a:p>
            </p:txBody>
          </p:sp>
          <p:sp>
            <p:nvSpPr>
              <p:cNvPr id="44" name="Freeform 43"/>
              <p:cNvSpPr/>
              <p:nvPr/>
            </p:nvSpPr>
            <p:spPr bwMode="auto">
              <a:xfrm>
                <a:off x="7114518" y="1433625"/>
                <a:ext cx="322625" cy="65681"/>
              </a:xfrm>
              <a:custGeom>
                <a:avLst/>
                <a:gdLst>
                  <a:gd name="connsiteX0" fmla="*/ 0 w 759171"/>
                  <a:gd name="connsiteY0" fmla="*/ 43659 h 167357"/>
                  <a:gd name="connsiteX1" fmla="*/ 121274 w 759171"/>
                  <a:gd name="connsiteY1" fmla="*/ 167357 h 167357"/>
                  <a:gd name="connsiteX2" fmla="*/ 759171 w 759171"/>
                  <a:gd name="connsiteY2" fmla="*/ 82466 h 167357"/>
                  <a:gd name="connsiteX3" fmla="*/ 497221 w 759171"/>
                  <a:gd name="connsiteY3" fmla="*/ 0 h 167357"/>
                  <a:gd name="connsiteX4" fmla="*/ 0 w 759171"/>
                  <a:gd name="connsiteY4" fmla="*/ 43659 h 16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71" h="167357">
                    <a:moveTo>
                      <a:pt x="0" y="43659"/>
                    </a:moveTo>
                    <a:lnTo>
                      <a:pt x="121274" y="167357"/>
                    </a:lnTo>
                    <a:lnTo>
                      <a:pt x="759171" y="82466"/>
                    </a:lnTo>
                    <a:lnTo>
                      <a:pt x="497221" y="0"/>
                    </a:lnTo>
                    <a:lnTo>
                      <a:pt x="0" y="43659"/>
                    </a:lnTo>
                    <a:close/>
                  </a:path>
                </a:pathLst>
              </a:custGeom>
              <a:solidFill>
                <a:schemeClr val="tx1">
                  <a:lumMod val="65000"/>
                  <a:lumOff val="35000"/>
                </a:schemeClr>
              </a:solidFill>
              <a:ln w="19050" algn="ctr">
                <a:noFill/>
                <a:miter lim="800000"/>
                <a:headEnd/>
                <a:tailEnd/>
              </a:ln>
            </p:spPr>
            <p:txBody>
              <a:bodyPr wrap="none" rtlCol="0" anchor="ctr"/>
              <a:lstStyle/>
              <a:p>
                <a:pPr algn="ctr"/>
                <a:endParaRPr lang="en-US" dirty="0"/>
              </a:p>
            </p:txBody>
          </p:sp>
        </p:grpSp>
        <p:sp>
          <p:nvSpPr>
            <p:cNvPr id="36" name="Oval 35"/>
            <p:cNvSpPr/>
            <p:nvPr/>
          </p:nvSpPr>
          <p:spPr bwMode="auto">
            <a:xfrm rot="20275662">
              <a:off x="5688712" y="886919"/>
              <a:ext cx="101499" cy="153369"/>
            </a:xfrm>
            <a:prstGeom prst="ellipse">
              <a:avLst/>
            </a:prstGeom>
            <a:solidFill>
              <a:schemeClr val="tx2">
                <a:lumMod val="60000"/>
                <a:lumOff val="40000"/>
              </a:schemeClr>
            </a:solidFill>
            <a:ln w="19050" algn="ctr">
              <a:noFill/>
              <a:miter lim="800000"/>
              <a:headEnd/>
              <a:tailEnd/>
            </a:ln>
          </p:spPr>
          <p:txBody>
            <a:bodyPr wrap="none" rtlCol="0" anchor="ctr"/>
            <a:lstStyle/>
            <a:p>
              <a:pPr algn="ctr"/>
              <a:endParaRPr lang="en-US" dirty="0"/>
            </a:p>
          </p:txBody>
        </p:sp>
        <p:sp>
          <p:nvSpPr>
            <p:cNvPr id="37" name="Freeform 36"/>
            <p:cNvSpPr/>
            <p:nvPr/>
          </p:nvSpPr>
          <p:spPr bwMode="auto">
            <a:xfrm>
              <a:off x="5915162" y="1086170"/>
              <a:ext cx="28107" cy="109515"/>
            </a:xfrm>
            <a:custGeom>
              <a:avLst/>
              <a:gdLst>
                <a:gd name="connsiteX0" fmla="*/ 26887 w 51857"/>
                <a:gd name="connsiteY0" fmla="*/ 3958 h 198335"/>
                <a:gd name="connsiteX1" fmla="*/ 26887 w 51857"/>
                <a:gd name="connsiteY1" fmla="*/ 3958 h 198335"/>
                <a:gd name="connsiteX2" fmla="*/ 31738 w 51857"/>
                <a:gd name="connsiteY2" fmla="*/ 120380 h 198335"/>
                <a:gd name="connsiteX3" fmla="*/ 29312 w 51857"/>
                <a:gd name="connsiteY3" fmla="*/ 149486 h 198335"/>
                <a:gd name="connsiteX4" fmla="*/ 22036 w 51857"/>
                <a:gd name="connsiteY4" fmla="*/ 156762 h 198335"/>
                <a:gd name="connsiteX5" fmla="*/ 14759 w 51857"/>
                <a:gd name="connsiteY5" fmla="*/ 171315 h 198335"/>
                <a:gd name="connsiteX6" fmla="*/ 2632 w 51857"/>
                <a:gd name="connsiteY6" fmla="*/ 185868 h 198335"/>
                <a:gd name="connsiteX7" fmla="*/ 207 w 51857"/>
                <a:gd name="connsiteY7" fmla="*/ 193144 h 198335"/>
                <a:gd name="connsiteX8" fmla="*/ 29312 w 51857"/>
                <a:gd name="connsiteY8" fmla="*/ 195570 h 198335"/>
                <a:gd name="connsiteX9" fmla="*/ 31738 w 51857"/>
                <a:gd name="connsiteY9" fmla="*/ 181017 h 198335"/>
                <a:gd name="connsiteX10" fmla="*/ 36588 w 51857"/>
                <a:gd name="connsiteY10" fmla="*/ 173740 h 198335"/>
                <a:gd name="connsiteX11" fmla="*/ 41439 w 51857"/>
                <a:gd name="connsiteY11" fmla="*/ 159188 h 198335"/>
                <a:gd name="connsiteX12" fmla="*/ 43865 w 51857"/>
                <a:gd name="connsiteY12" fmla="*/ 147060 h 198335"/>
                <a:gd name="connsiteX13" fmla="*/ 48716 w 51857"/>
                <a:gd name="connsiteY13" fmla="*/ 132508 h 198335"/>
                <a:gd name="connsiteX14" fmla="*/ 51141 w 51857"/>
                <a:gd name="connsiteY14" fmla="*/ 37914 h 198335"/>
                <a:gd name="connsiteX15" fmla="*/ 48716 w 51857"/>
                <a:gd name="connsiteY15" fmla="*/ 1532 h 198335"/>
                <a:gd name="connsiteX16" fmla="*/ 26887 w 51857"/>
                <a:gd name="connsiteY16" fmla="*/ 3958 h 19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57" h="198335">
                  <a:moveTo>
                    <a:pt x="26887" y="3958"/>
                  </a:moveTo>
                  <a:lnTo>
                    <a:pt x="26887" y="3958"/>
                  </a:lnTo>
                  <a:cubicBezTo>
                    <a:pt x="32188" y="51675"/>
                    <a:pt x="31738" y="41996"/>
                    <a:pt x="31738" y="120380"/>
                  </a:cubicBezTo>
                  <a:cubicBezTo>
                    <a:pt x="31738" y="130116"/>
                    <a:pt x="31821" y="140079"/>
                    <a:pt x="29312" y="149486"/>
                  </a:cubicBezTo>
                  <a:cubicBezTo>
                    <a:pt x="28428" y="152800"/>
                    <a:pt x="24232" y="154127"/>
                    <a:pt x="22036" y="156762"/>
                  </a:cubicBezTo>
                  <a:cubicBezTo>
                    <a:pt x="13348" y="167188"/>
                    <a:pt x="20229" y="160377"/>
                    <a:pt x="14759" y="171315"/>
                  </a:cubicBezTo>
                  <a:cubicBezTo>
                    <a:pt x="11382" y="178067"/>
                    <a:pt x="7995" y="180504"/>
                    <a:pt x="2632" y="185868"/>
                  </a:cubicBezTo>
                  <a:cubicBezTo>
                    <a:pt x="1824" y="188293"/>
                    <a:pt x="-742" y="190770"/>
                    <a:pt x="207" y="193144"/>
                  </a:cubicBezTo>
                  <a:cubicBezTo>
                    <a:pt x="4189" y="203099"/>
                    <a:pt x="28158" y="195698"/>
                    <a:pt x="29312" y="195570"/>
                  </a:cubicBezTo>
                  <a:cubicBezTo>
                    <a:pt x="30121" y="190719"/>
                    <a:pt x="30183" y="185683"/>
                    <a:pt x="31738" y="181017"/>
                  </a:cubicBezTo>
                  <a:cubicBezTo>
                    <a:pt x="32660" y="178252"/>
                    <a:pt x="35404" y="176404"/>
                    <a:pt x="36588" y="173740"/>
                  </a:cubicBezTo>
                  <a:cubicBezTo>
                    <a:pt x="38664" y="169068"/>
                    <a:pt x="40436" y="164202"/>
                    <a:pt x="41439" y="159188"/>
                  </a:cubicBezTo>
                  <a:cubicBezTo>
                    <a:pt x="42248" y="155145"/>
                    <a:pt x="42780" y="151037"/>
                    <a:pt x="43865" y="147060"/>
                  </a:cubicBezTo>
                  <a:cubicBezTo>
                    <a:pt x="45210" y="142127"/>
                    <a:pt x="48716" y="132508"/>
                    <a:pt x="48716" y="132508"/>
                  </a:cubicBezTo>
                  <a:cubicBezTo>
                    <a:pt x="49524" y="100977"/>
                    <a:pt x="51141" y="69456"/>
                    <a:pt x="51141" y="37914"/>
                  </a:cubicBezTo>
                  <a:cubicBezTo>
                    <a:pt x="51141" y="25760"/>
                    <a:pt x="53856" y="12546"/>
                    <a:pt x="48716" y="1532"/>
                  </a:cubicBezTo>
                  <a:cubicBezTo>
                    <a:pt x="46665" y="-2864"/>
                    <a:pt x="30525" y="3554"/>
                    <a:pt x="26887" y="3958"/>
                  </a:cubicBezTo>
                  <a:close/>
                </a:path>
              </a:pathLst>
            </a:custGeom>
            <a:solidFill>
              <a:schemeClr val="tx1">
                <a:lumMod val="75000"/>
                <a:lumOff val="25000"/>
              </a:schemeClr>
            </a:solidFill>
            <a:ln w="19050" algn="ctr">
              <a:noFill/>
              <a:miter lim="800000"/>
              <a:headEnd/>
              <a:tailEnd/>
            </a:ln>
          </p:spPr>
          <p:txBody>
            <a:bodyPr wrap="none" rtlCol="0" anchor="ctr"/>
            <a:lstStyle/>
            <a:p>
              <a:pPr algn="ctr"/>
              <a:endParaRPr lang="en-US" dirty="0"/>
            </a:p>
          </p:txBody>
        </p:sp>
        <p:sp>
          <p:nvSpPr>
            <p:cNvPr id="38" name="Freeform 37"/>
            <p:cNvSpPr/>
            <p:nvPr/>
          </p:nvSpPr>
          <p:spPr bwMode="auto">
            <a:xfrm>
              <a:off x="5842552" y="963604"/>
              <a:ext cx="138036" cy="206249"/>
            </a:xfrm>
            <a:custGeom>
              <a:avLst/>
              <a:gdLst>
                <a:gd name="connsiteX0" fmla="*/ 0 w 254674"/>
                <a:gd name="connsiteY0" fmla="*/ 0 h 373522"/>
                <a:gd name="connsiteX1" fmla="*/ 4851 w 254674"/>
                <a:gd name="connsiteY1" fmla="*/ 373522 h 373522"/>
                <a:gd name="connsiteX2" fmla="*/ 254674 w 254674"/>
                <a:gd name="connsiteY2" fmla="*/ 293482 h 373522"/>
                <a:gd name="connsiteX3" fmla="*/ 249823 w 254674"/>
                <a:gd name="connsiteY3" fmla="*/ 38808 h 373522"/>
                <a:gd name="connsiteX4" fmla="*/ 0 w 254674"/>
                <a:gd name="connsiteY4" fmla="*/ 0 h 37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74" h="373522">
                  <a:moveTo>
                    <a:pt x="0" y="0"/>
                  </a:moveTo>
                  <a:lnTo>
                    <a:pt x="4851" y="373522"/>
                  </a:lnTo>
                  <a:lnTo>
                    <a:pt x="254674" y="293482"/>
                  </a:lnTo>
                  <a:lnTo>
                    <a:pt x="249823" y="38808"/>
                  </a:lnTo>
                  <a:lnTo>
                    <a:pt x="0" y="0"/>
                  </a:lnTo>
                  <a:close/>
                </a:path>
              </a:pathLst>
            </a:custGeom>
            <a:solidFill>
              <a:schemeClr val="tx1">
                <a:lumMod val="75000"/>
                <a:lumOff val="25000"/>
              </a:schemeClr>
            </a:solidFill>
            <a:ln w="19050" algn="ctr">
              <a:noFill/>
              <a:miter lim="800000"/>
              <a:headEnd/>
              <a:tailEnd/>
            </a:ln>
          </p:spPr>
          <p:txBody>
            <a:bodyPr wrap="none" rtlCol="0" anchor="ctr"/>
            <a:lstStyle/>
            <a:p>
              <a:pPr algn="ctr"/>
              <a:endParaRPr lang="en-US" dirty="0"/>
            </a:p>
          </p:txBody>
        </p:sp>
        <p:sp>
          <p:nvSpPr>
            <p:cNvPr id="39" name="Freeform 38"/>
            <p:cNvSpPr/>
            <p:nvPr/>
          </p:nvSpPr>
          <p:spPr bwMode="auto">
            <a:xfrm>
              <a:off x="5855965" y="1169097"/>
              <a:ext cx="101305" cy="34237"/>
            </a:xfrm>
            <a:custGeom>
              <a:avLst/>
              <a:gdLst>
                <a:gd name="connsiteX0" fmla="*/ 106942 w 188172"/>
                <a:gd name="connsiteY0" fmla="*/ 0 h 60637"/>
                <a:gd name="connsiteX1" fmla="*/ 106942 w 188172"/>
                <a:gd name="connsiteY1" fmla="*/ 0 h 60637"/>
                <a:gd name="connsiteX2" fmla="*/ 87539 w 188172"/>
                <a:gd name="connsiteY2" fmla="*/ 12127 h 60637"/>
                <a:gd name="connsiteX3" fmla="*/ 80262 w 188172"/>
                <a:gd name="connsiteY3" fmla="*/ 14553 h 60637"/>
                <a:gd name="connsiteX4" fmla="*/ 72986 w 188172"/>
                <a:gd name="connsiteY4" fmla="*/ 21829 h 60637"/>
                <a:gd name="connsiteX5" fmla="*/ 39029 w 188172"/>
                <a:gd name="connsiteY5" fmla="*/ 29105 h 60637"/>
                <a:gd name="connsiteX6" fmla="*/ 17200 w 188172"/>
                <a:gd name="connsiteY6" fmla="*/ 36382 h 60637"/>
                <a:gd name="connsiteX7" fmla="*/ 9924 w 188172"/>
                <a:gd name="connsiteY7" fmla="*/ 38807 h 60637"/>
                <a:gd name="connsiteX8" fmla="*/ 222 w 188172"/>
                <a:gd name="connsiteY8" fmla="*/ 41233 h 60637"/>
                <a:gd name="connsiteX9" fmla="*/ 2647 w 188172"/>
                <a:gd name="connsiteY9" fmla="*/ 55786 h 60637"/>
                <a:gd name="connsiteX10" fmla="*/ 46306 w 188172"/>
                <a:gd name="connsiteY10" fmla="*/ 58211 h 60637"/>
                <a:gd name="connsiteX11" fmla="*/ 60859 w 188172"/>
                <a:gd name="connsiteY11" fmla="*/ 60637 h 60637"/>
                <a:gd name="connsiteX12" fmla="*/ 167579 w 188172"/>
                <a:gd name="connsiteY12" fmla="*/ 58211 h 60637"/>
                <a:gd name="connsiteX13" fmla="*/ 177281 w 188172"/>
                <a:gd name="connsiteY13" fmla="*/ 55786 h 60637"/>
                <a:gd name="connsiteX14" fmla="*/ 184557 w 188172"/>
                <a:gd name="connsiteY14" fmla="*/ 50935 h 60637"/>
                <a:gd name="connsiteX15" fmla="*/ 184557 w 188172"/>
                <a:gd name="connsiteY15" fmla="*/ 24255 h 60637"/>
                <a:gd name="connsiteX16" fmla="*/ 174855 w 188172"/>
                <a:gd name="connsiteY16" fmla="*/ 21829 h 60637"/>
                <a:gd name="connsiteX17" fmla="*/ 167579 w 188172"/>
                <a:gd name="connsiteY17" fmla="*/ 19404 h 60637"/>
                <a:gd name="connsiteX18" fmla="*/ 143324 w 188172"/>
                <a:gd name="connsiteY18" fmla="*/ 9702 h 60637"/>
                <a:gd name="connsiteX19" fmla="*/ 106942 w 188172"/>
                <a:gd name="connsiteY19" fmla="*/ 0 h 60637"/>
                <a:gd name="connsiteX0" fmla="*/ 106942 w 188172"/>
                <a:gd name="connsiteY0" fmla="*/ 0 h 60637"/>
                <a:gd name="connsiteX1" fmla="*/ 106942 w 188172"/>
                <a:gd name="connsiteY1" fmla="*/ 0 h 60637"/>
                <a:gd name="connsiteX2" fmla="*/ 87539 w 188172"/>
                <a:gd name="connsiteY2" fmla="*/ 12127 h 60637"/>
                <a:gd name="connsiteX3" fmla="*/ 80262 w 188172"/>
                <a:gd name="connsiteY3" fmla="*/ 14553 h 60637"/>
                <a:gd name="connsiteX4" fmla="*/ 39029 w 188172"/>
                <a:gd name="connsiteY4" fmla="*/ 29105 h 60637"/>
                <a:gd name="connsiteX5" fmla="*/ 17200 w 188172"/>
                <a:gd name="connsiteY5" fmla="*/ 36382 h 60637"/>
                <a:gd name="connsiteX6" fmla="*/ 9924 w 188172"/>
                <a:gd name="connsiteY6" fmla="*/ 38807 h 60637"/>
                <a:gd name="connsiteX7" fmla="*/ 222 w 188172"/>
                <a:gd name="connsiteY7" fmla="*/ 41233 h 60637"/>
                <a:gd name="connsiteX8" fmla="*/ 2647 w 188172"/>
                <a:gd name="connsiteY8" fmla="*/ 55786 h 60637"/>
                <a:gd name="connsiteX9" fmla="*/ 46306 w 188172"/>
                <a:gd name="connsiteY9" fmla="*/ 58211 h 60637"/>
                <a:gd name="connsiteX10" fmla="*/ 60859 w 188172"/>
                <a:gd name="connsiteY10" fmla="*/ 60637 h 60637"/>
                <a:gd name="connsiteX11" fmla="*/ 167579 w 188172"/>
                <a:gd name="connsiteY11" fmla="*/ 58211 h 60637"/>
                <a:gd name="connsiteX12" fmla="*/ 177281 w 188172"/>
                <a:gd name="connsiteY12" fmla="*/ 55786 h 60637"/>
                <a:gd name="connsiteX13" fmla="*/ 184557 w 188172"/>
                <a:gd name="connsiteY13" fmla="*/ 50935 h 60637"/>
                <a:gd name="connsiteX14" fmla="*/ 184557 w 188172"/>
                <a:gd name="connsiteY14" fmla="*/ 24255 h 60637"/>
                <a:gd name="connsiteX15" fmla="*/ 174855 w 188172"/>
                <a:gd name="connsiteY15" fmla="*/ 21829 h 60637"/>
                <a:gd name="connsiteX16" fmla="*/ 167579 w 188172"/>
                <a:gd name="connsiteY16" fmla="*/ 19404 h 60637"/>
                <a:gd name="connsiteX17" fmla="*/ 143324 w 188172"/>
                <a:gd name="connsiteY17" fmla="*/ 9702 h 60637"/>
                <a:gd name="connsiteX18" fmla="*/ 106942 w 188172"/>
                <a:gd name="connsiteY18" fmla="*/ 0 h 60637"/>
                <a:gd name="connsiteX0" fmla="*/ 106942 w 188172"/>
                <a:gd name="connsiteY0" fmla="*/ 0 h 60637"/>
                <a:gd name="connsiteX1" fmla="*/ 106942 w 188172"/>
                <a:gd name="connsiteY1" fmla="*/ 0 h 60637"/>
                <a:gd name="connsiteX2" fmla="*/ 87539 w 188172"/>
                <a:gd name="connsiteY2" fmla="*/ 12127 h 60637"/>
                <a:gd name="connsiteX3" fmla="*/ 80262 w 188172"/>
                <a:gd name="connsiteY3" fmla="*/ 14553 h 60637"/>
                <a:gd name="connsiteX4" fmla="*/ 17200 w 188172"/>
                <a:gd name="connsiteY4" fmla="*/ 36382 h 60637"/>
                <a:gd name="connsiteX5" fmla="*/ 9924 w 188172"/>
                <a:gd name="connsiteY5" fmla="*/ 38807 h 60637"/>
                <a:gd name="connsiteX6" fmla="*/ 222 w 188172"/>
                <a:gd name="connsiteY6" fmla="*/ 41233 h 60637"/>
                <a:gd name="connsiteX7" fmla="*/ 2647 w 188172"/>
                <a:gd name="connsiteY7" fmla="*/ 55786 h 60637"/>
                <a:gd name="connsiteX8" fmla="*/ 46306 w 188172"/>
                <a:gd name="connsiteY8" fmla="*/ 58211 h 60637"/>
                <a:gd name="connsiteX9" fmla="*/ 60859 w 188172"/>
                <a:gd name="connsiteY9" fmla="*/ 60637 h 60637"/>
                <a:gd name="connsiteX10" fmla="*/ 167579 w 188172"/>
                <a:gd name="connsiteY10" fmla="*/ 58211 h 60637"/>
                <a:gd name="connsiteX11" fmla="*/ 177281 w 188172"/>
                <a:gd name="connsiteY11" fmla="*/ 55786 h 60637"/>
                <a:gd name="connsiteX12" fmla="*/ 184557 w 188172"/>
                <a:gd name="connsiteY12" fmla="*/ 50935 h 60637"/>
                <a:gd name="connsiteX13" fmla="*/ 184557 w 188172"/>
                <a:gd name="connsiteY13" fmla="*/ 24255 h 60637"/>
                <a:gd name="connsiteX14" fmla="*/ 174855 w 188172"/>
                <a:gd name="connsiteY14" fmla="*/ 21829 h 60637"/>
                <a:gd name="connsiteX15" fmla="*/ 167579 w 188172"/>
                <a:gd name="connsiteY15" fmla="*/ 19404 h 60637"/>
                <a:gd name="connsiteX16" fmla="*/ 143324 w 188172"/>
                <a:gd name="connsiteY16" fmla="*/ 9702 h 60637"/>
                <a:gd name="connsiteX17" fmla="*/ 106942 w 188172"/>
                <a:gd name="connsiteY17" fmla="*/ 0 h 60637"/>
                <a:gd name="connsiteX0" fmla="*/ 106942 w 188172"/>
                <a:gd name="connsiteY0" fmla="*/ 0 h 60637"/>
                <a:gd name="connsiteX1" fmla="*/ 106942 w 188172"/>
                <a:gd name="connsiteY1" fmla="*/ 0 h 60637"/>
                <a:gd name="connsiteX2" fmla="*/ 87539 w 188172"/>
                <a:gd name="connsiteY2" fmla="*/ 12127 h 60637"/>
                <a:gd name="connsiteX3" fmla="*/ 17200 w 188172"/>
                <a:gd name="connsiteY3" fmla="*/ 36382 h 60637"/>
                <a:gd name="connsiteX4" fmla="*/ 9924 w 188172"/>
                <a:gd name="connsiteY4" fmla="*/ 38807 h 60637"/>
                <a:gd name="connsiteX5" fmla="*/ 222 w 188172"/>
                <a:gd name="connsiteY5" fmla="*/ 41233 h 60637"/>
                <a:gd name="connsiteX6" fmla="*/ 2647 w 188172"/>
                <a:gd name="connsiteY6" fmla="*/ 55786 h 60637"/>
                <a:gd name="connsiteX7" fmla="*/ 46306 w 188172"/>
                <a:gd name="connsiteY7" fmla="*/ 58211 h 60637"/>
                <a:gd name="connsiteX8" fmla="*/ 60859 w 188172"/>
                <a:gd name="connsiteY8" fmla="*/ 60637 h 60637"/>
                <a:gd name="connsiteX9" fmla="*/ 167579 w 188172"/>
                <a:gd name="connsiteY9" fmla="*/ 58211 h 60637"/>
                <a:gd name="connsiteX10" fmla="*/ 177281 w 188172"/>
                <a:gd name="connsiteY10" fmla="*/ 55786 h 60637"/>
                <a:gd name="connsiteX11" fmla="*/ 184557 w 188172"/>
                <a:gd name="connsiteY11" fmla="*/ 50935 h 60637"/>
                <a:gd name="connsiteX12" fmla="*/ 184557 w 188172"/>
                <a:gd name="connsiteY12" fmla="*/ 24255 h 60637"/>
                <a:gd name="connsiteX13" fmla="*/ 174855 w 188172"/>
                <a:gd name="connsiteY13" fmla="*/ 21829 h 60637"/>
                <a:gd name="connsiteX14" fmla="*/ 167579 w 188172"/>
                <a:gd name="connsiteY14" fmla="*/ 19404 h 60637"/>
                <a:gd name="connsiteX15" fmla="*/ 143324 w 188172"/>
                <a:gd name="connsiteY15" fmla="*/ 9702 h 60637"/>
                <a:gd name="connsiteX16" fmla="*/ 106942 w 188172"/>
                <a:gd name="connsiteY16" fmla="*/ 0 h 60637"/>
                <a:gd name="connsiteX0" fmla="*/ 143324 w 188172"/>
                <a:gd name="connsiteY0" fmla="*/ 9719 h 60654"/>
                <a:gd name="connsiteX1" fmla="*/ 106942 w 188172"/>
                <a:gd name="connsiteY1" fmla="*/ 17 h 60654"/>
                <a:gd name="connsiteX2" fmla="*/ 87539 w 188172"/>
                <a:gd name="connsiteY2" fmla="*/ 12144 h 60654"/>
                <a:gd name="connsiteX3" fmla="*/ 17200 w 188172"/>
                <a:gd name="connsiteY3" fmla="*/ 36399 h 60654"/>
                <a:gd name="connsiteX4" fmla="*/ 9924 w 188172"/>
                <a:gd name="connsiteY4" fmla="*/ 38824 h 60654"/>
                <a:gd name="connsiteX5" fmla="*/ 222 w 188172"/>
                <a:gd name="connsiteY5" fmla="*/ 41250 h 60654"/>
                <a:gd name="connsiteX6" fmla="*/ 2647 w 188172"/>
                <a:gd name="connsiteY6" fmla="*/ 55803 h 60654"/>
                <a:gd name="connsiteX7" fmla="*/ 46306 w 188172"/>
                <a:gd name="connsiteY7" fmla="*/ 58228 h 60654"/>
                <a:gd name="connsiteX8" fmla="*/ 60859 w 188172"/>
                <a:gd name="connsiteY8" fmla="*/ 60654 h 60654"/>
                <a:gd name="connsiteX9" fmla="*/ 167579 w 188172"/>
                <a:gd name="connsiteY9" fmla="*/ 58228 h 60654"/>
                <a:gd name="connsiteX10" fmla="*/ 177281 w 188172"/>
                <a:gd name="connsiteY10" fmla="*/ 55803 h 60654"/>
                <a:gd name="connsiteX11" fmla="*/ 184557 w 188172"/>
                <a:gd name="connsiteY11" fmla="*/ 50952 h 60654"/>
                <a:gd name="connsiteX12" fmla="*/ 184557 w 188172"/>
                <a:gd name="connsiteY12" fmla="*/ 24272 h 60654"/>
                <a:gd name="connsiteX13" fmla="*/ 174855 w 188172"/>
                <a:gd name="connsiteY13" fmla="*/ 21846 h 60654"/>
                <a:gd name="connsiteX14" fmla="*/ 167579 w 188172"/>
                <a:gd name="connsiteY14" fmla="*/ 19421 h 60654"/>
                <a:gd name="connsiteX15" fmla="*/ 143324 w 188172"/>
                <a:gd name="connsiteY15" fmla="*/ 9719 h 60654"/>
                <a:gd name="connsiteX0" fmla="*/ 143324 w 188172"/>
                <a:gd name="connsiteY0" fmla="*/ 10752 h 61687"/>
                <a:gd name="connsiteX1" fmla="*/ 106942 w 188172"/>
                <a:gd name="connsiteY1" fmla="*/ 1050 h 61687"/>
                <a:gd name="connsiteX2" fmla="*/ 17200 w 188172"/>
                <a:gd name="connsiteY2" fmla="*/ 37432 h 61687"/>
                <a:gd name="connsiteX3" fmla="*/ 9924 w 188172"/>
                <a:gd name="connsiteY3" fmla="*/ 39857 h 61687"/>
                <a:gd name="connsiteX4" fmla="*/ 222 w 188172"/>
                <a:gd name="connsiteY4" fmla="*/ 42283 h 61687"/>
                <a:gd name="connsiteX5" fmla="*/ 2647 w 188172"/>
                <a:gd name="connsiteY5" fmla="*/ 56836 h 61687"/>
                <a:gd name="connsiteX6" fmla="*/ 46306 w 188172"/>
                <a:gd name="connsiteY6" fmla="*/ 59261 h 61687"/>
                <a:gd name="connsiteX7" fmla="*/ 60859 w 188172"/>
                <a:gd name="connsiteY7" fmla="*/ 61687 h 61687"/>
                <a:gd name="connsiteX8" fmla="*/ 167579 w 188172"/>
                <a:gd name="connsiteY8" fmla="*/ 59261 h 61687"/>
                <a:gd name="connsiteX9" fmla="*/ 177281 w 188172"/>
                <a:gd name="connsiteY9" fmla="*/ 56836 h 61687"/>
                <a:gd name="connsiteX10" fmla="*/ 184557 w 188172"/>
                <a:gd name="connsiteY10" fmla="*/ 51985 h 61687"/>
                <a:gd name="connsiteX11" fmla="*/ 184557 w 188172"/>
                <a:gd name="connsiteY11" fmla="*/ 25305 h 61687"/>
                <a:gd name="connsiteX12" fmla="*/ 174855 w 188172"/>
                <a:gd name="connsiteY12" fmla="*/ 22879 h 61687"/>
                <a:gd name="connsiteX13" fmla="*/ 167579 w 188172"/>
                <a:gd name="connsiteY13" fmla="*/ 20454 h 61687"/>
                <a:gd name="connsiteX14" fmla="*/ 143324 w 188172"/>
                <a:gd name="connsiteY14" fmla="*/ 10752 h 61687"/>
                <a:gd name="connsiteX0" fmla="*/ 143324 w 188172"/>
                <a:gd name="connsiteY0" fmla="*/ 10752 h 61687"/>
                <a:gd name="connsiteX1" fmla="*/ 106942 w 188172"/>
                <a:gd name="connsiteY1" fmla="*/ 1050 h 61687"/>
                <a:gd name="connsiteX2" fmla="*/ 17200 w 188172"/>
                <a:gd name="connsiteY2" fmla="*/ 37432 h 61687"/>
                <a:gd name="connsiteX3" fmla="*/ 222 w 188172"/>
                <a:gd name="connsiteY3" fmla="*/ 42283 h 61687"/>
                <a:gd name="connsiteX4" fmla="*/ 2647 w 188172"/>
                <a:gd name="connsiteY4" fmla="*/ 56836 h 61687"/>
                <a:gd name="connsiteX5" fmla="*/ 46306 w 188172"/>
                <a:gd name="connsiteY5" fmla="*/ 59261 h 61687"/>
                <a:gd name="connsiteX6" fmla="*/ 60859 w 188172"/>
                <a:gd name="connsiteY6" fmla="*/ 61687 h 61687"/>
                <a:gd name="connsiteX7" fmla="*/ 167579 w 188172"/>
                <a:gd name="connsiteY7" fmla="*/ 59261 h 61687"/>
                <a:gd name="connsiteX8" fmla="*/ 177281 w 188172"/>
                <a:gd name="connsiteY8" fmla="*/ 56836 h 61687"/>
                <a:gd name="connsiteX9" fmla="*/ 184557 w 188172"/>
                <a:gd name="connsiteY9" fmla="*/ 51985 h 61687"/>
                <a:gd name="connsiteX10" fmla="*/ 184557 w 188172"/>
                <a:gd name="connsiteY10" fmla="*/ 25305 h 61687"/>
                <a:gd name="connsiteX11" fmla="*/ 174855 w 188172"/>
                <a:gd name="connsiteY11" fmla="*/ 22879 h 61687"/>
                <a:gd name="connsiteX12" fmla="*/ 167579 w 188172"/>
                <a:gd name="connsiteY12" fmla="*/ 20454 h 61687"/>
                <a:gd name="connsiteX13" fmla="*/ 143324 w 188172"/>
                <a:gd name="connsiteY13" fmla="*/ 10752 h 61687"/>
                <a:gd name="connsiteX0" fmla="*/ 143324 w 188172"/>
                <a:gd name="connsiteY0" fmla="*/ 11038 h 61973"/>
                <a:gd name="connsiteX1" fmla="*/ 106942 w 188172"/>
                <a:gd name="connsiteY1" fmla="*/ 1336 h 61973"/>
                <a:gd name="connsiteX2" fmla="*/ 222 w 188172"/>
                <a:gd name="connsiteY2" fmla="*/ 42569 h 61973"/>
                <a:gd name="connsiteX3" fmla="*/ 2647 w 188172"/>
                <a:gd name="connsiteY3" fmla="*/ 57122 h 61973"/>
                <a:gd name="connsiteX4" fmla="*/ 46306 w 188172"/>
                <a:gd name="connsiteY4" fmla="*/ 59547 h 61973"/>
                <a:gd name="connsiteX5" fmla="*/ 60859 w 188172"/>
                <a:gd name="connsiteY5" fmla="*/ 61973 h 61973"/>
                <a:gd name="connsiteX6" fmla="*/ 167579 w 188172"/>
                <a:gd name="connsiteY6" fmla="*/ 59547 h 61973"/>
                <a:gd name="connsiteX7" fmla="*/ 177281 w 188172"/>
                <a:gd name="connsiteY7" fmla="*/ 57122 h 61973"/>
                <a:gd name="connsiteX8" fmla="*/ 184557 w 188172"/>
                <a:gd name="connsiteY8" fmla="*/ 52271 h 61973"/>
                <a:gd name="connsiteX9" fmla="*/ 184557 w 188172"/>
                <a:gd name="connsiteY9" fmla="*/ 25591 h 61973"/>
                <a:gd name="connsiteX10" fmla="*/ 174855 w 188172"/>
                <a:gd name="connsiteY10" fmla="*/ 23165 h 61973"/>
                <a:gd name="connsiteX11" fmla="*/ 167579 w 188172"/>
                <a:gd name="connsiteY11" fmla="*/ 20740 h 61973"/>
                <a:gd name="connsiteX12" fmla="*/ 143324 w 188172"/>
                <a:gd name="connsiteY12" fmla="*/ 11038 h 61973"/>
                <a:gd name="connsiteX0" fmla="*/ 143324 w 184557"/>
                <a:gd name="connsiteY0" fmla="*/ 11038 h 61973"/>
                <a:gd name="connsiteX1" fmla="*/ 106942 w 184557"/>
                <a:gd name="connsiteY1" fmla="*/ 1336 h 61973"/>
                <a:gd name="connsiteX2" fmla="*/ 222 w 184557"/>
                <a:gd name="connsiteY2" fmla="*/ 42569 h 61973"/>
                <a:gd name="connsiteX3" fmla="*/ 2647 w 184557"/>
                <a:gd name="connsiteY3" fmla="*/ 57122 h 61973"/>
                <a:gd name="connsiteX4" fmla="*/ 46306 w 184557"/>
                <a:gd name="connsiteY4" fmla="*/ 59547 h 61973"/>
                <a:gd name="connsiteX5" fmla="*/ 60859 w 184557"/>
                <a:gd name="connsiteY5" fmla="*/ 61973 h 61973"/>
                <a:gd name="connsiteX6" fmla="*/ 167579 w 184557"/>
                <a:gd name="connsiteY6" fmla="*/ 59547 h 61973"/>
                <a:gd name="connsiteX7" fmla="*/ 177281 w 184557"/>
                <a:gd name="connsiteY7" fmla="*/ 57122 h 61973"/>
                <a:gd name="connsiteX8" fmla="*/ 184557 w 184557"/>
                <a:gd name="connsiteY8" fmla="*/ 52271 h 61973"/>
                <a:gd name="connsiteX9" fmla="*/ 174855 w 184557"/>
                <a:gd name="connsiteY9" fmla="*/ 23165 h 61973"/>
                <a:gd name="connsiteX10" fmla="*/ 167579 w 184557"/>
                <a:gd name="connsiteY10" fmla="*/ 20740 h 61973"/>
                <a:gd name="connsiteX11" fmla="*/ 143324 w 184557"/>
                <a:gd name="connsiteY11" fmla="*/ 11038 h 61973"/>
                <a:gd name="connsiteX0" fmla="*/ 143324 w 184557"/>
                <a:gd name="connsiteY0" fmla="*/ 11070 h 62005"/>
                <a:gd name="connsiteX1" fmla="*/ 106942 w 184557"/>
                <a:gd name="connsiteY1" fmla="*/ 1368 h 62005"/>
                <a:gd name="connsiteX2" fmla="*/ 222 w 184557"/>
                <a:gd name="connsiteY2" fmla="*/ 42601 h 62005"/>
                <a:gd name="connsiteX3" fmla="*/ 2647 w 184557"/>
                <a:gd name="connsiteY3" fmla="*/ 57154 h 62005"/>
                <a:gd name="connsiteX4" fmla="*/ 46306 w 184557"/>
                <a:gd name="connsiteY4" fmla="*/ 59579 h 62005"/>
                <a:gd name="connsiteX5" fmla="*/ 60859 w 184557"/>
                <a:gd name="connsiteY5" fmla="*/ 62005 h 62005"/>
                <a:gd name="connsiteX6" fmla="*/ 167579 w 184557"/>
                <a:gd name="connsiteY6" fmla="*/ 59579 h 62005"/>
                <a:gd name="connsiteX7" fmla="*/ 177281 w 184557"/>
                <a:gd name="connsiteY7" fmla="*/ 57154 h 62005"/>
                <a:gd name="connsiteX8" fmla="*/ 184557 w 184557"/>
                <a:gd name="connsiteY8" fmla="*/ 52303 h 62005"/>
                <a:gd name="connsiteX9" fmla="*/ 174855 w 184557"/>
                <a:gd name="connsiteY9" fmla="*/ 23197 h 62005"/>
                <a:gd name="connsiteX10" fmla="*/ 143324 w 184557"/>
                <a:gd name="connsiteY10" fmla="*/ 11070 h 62005"/>
                <a:gd name="connsiteX0" fmla="*/ 145672 w 186905"/>
                <a:gd name="connsiteY0" fmla="*/ 11070 h 62005"/>
                <a:gd name="connsiteX1" fmla="*/ 109290 w 186905"/>
                <a:gd name="connsiteY1" fmla="*/ 1368 h 62005"/>
                <a:gd name="connsiteX2" fmla="*/ 2570 w 186905"/>
                <a:gd name="connsiteY2" fmla="*/ 42601 h 62005"/>
                <a:gd name="connsiteX3" fmla="*/ 4995 w 186905"/>
                <a:gd name="connsiteY3" fmla="*/ 57154 h 62005"/>
                <a:gd name="connsiteX4" fmla="*/ 63207 w 186905"/>
                <a:gd name="connsiteY4" fmla="*/ 62005 h 62005"/>
                <a:gd name="connsiteX5" fmla="*/ 169927 w 186905"/>
                <a:gd name="connsiteY5" fmla="*/ 59579 h 62005"/>
                <a:gd name="connsiteX6" fmla="*/ 179629 w 186905"/>
                <a:gd name="connsiteY6" fmla="*/ 57154 h 62005"/>
                <a:gd name="connsiteX7" fmla="*/ 186905 w 186905"/>
                <a:gd name="connsiteY7" fmla="*/ 52303 h 62005"/>
                <a:gd name="connsiteX8" fmla="*/ 177203 w 186905"/>
                <a:gd name="connsiteY8" fmla="*/ 23197 h 62005"/>
                <a:gd name="connsiteX9" fmla="*/ 145672 w 186905"/>
                <a:gd name="connsiteY9" fmla="*/ 11070 h 6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905" h="62005">
                  <a:moveTo>
                    <a:pt x="145672" y="11070"/>
                  </a:moveTo>
                  <a:cubicBezTo>
                    <a:pt x="134353" y="7432"/>
                    <a:pt x="133140" y="-3887"/>
                    <a:pt x="109290" y="1368"/>
                  </a:cubicBezTo>
                  <a:cubicBezTo>
                    <a:pt x="85440" y="6623"/>
                    <a:pt x="19952" y="33303"/>
                    <a:pt x="2570" y="42601"/>
                  </a:cubicBezTo>
                  <a:cubicBezTo>
                    <a:pt x="3378" y="47452"/>
                    <a:pt x="-5111" y="53920"/>
                    <a:pt x="4995" y="57154"/>
                  </a:cubicBezTo>
                  <a:cubicBezTo>
                    <a:pt x="15101" y="60388"/>
                    <a:pt x="35718" y="61601"/>
                    <a:pt x="63207" y="62005"/>
                  </a:cubicBezTo>
                  <a:lnTo>
                    <a:pt x="169927" y="59579"/>
                  </a:lnTo>
                  <a:cubicBezTo>
                    <a:pt x="173258" y="59440"/>
                    <a:pt x="176565" y="58467"/>
                    <a:pt x="179629" y="57154"/>
                  </a:cubicBezTo>
                  <a:cubicBezTo>
                    <a:pt x="182308" y="56006"/>
                    <a:pt x="184480" y="53920"/>
                    <a:pt x="186905" y="52303"/>
                  </a:cubicBezTo>
                  <a:cubicBezTo>
                    <a:pt x="186501" y="46644"/>
                    <a:pt x="184075" y="30069"/>
                    <a:pt x="177203" y="23197"/>
                  </a:cubicBezTo>
                  <a:cubicBezTo>
                    <a:pt x="170331" y="16325"/>
                    <a:pt x="156991" y="14708"/>
                    <a:pt x="145672" y="11070"/>
                  </a:cubicBezTo>
                  <a:close/>
                </a:path>
              </a:pathLst>
            </a:custGeom>
            <a:solidFill>
              <a:schemeClr val="tx1">
                <a:lumMod val="75000"/>
                <a:lumOff val="25000"/>
              </a:schemeClr>
            </a:solidFill>
            <a:ln w="19050" algn="ctr">
              <a:noFill/>
              <a:miter lim="800000"/>
              <a:headEnd/>
              <a:tailEnd/>
            </a:ln>
          </p:spPr>
          <p:txBody>
            <a:bodyPr wrap="none" rtlCol="0" anchor="ctr"/>
            <a:lstStyle/>
            <a:p>
              <a:pPr algn="ctr"/>
              <a:endParaRPr lang="en-US" dirty="0"/>
            </a:p>
          </p:txBody>
        </p:sp>
        <p:sp>
          <p:nvSpPr>
            <p:cNvPr id="40" name="Freeform 39"/>
            <p:cNvSpPr/>
            <p:nvPr/>
          </p:nvSpPr>
          <p:spPr bwMode="auto">
            <a:xfrm>
              <a:off x="5770491" y="943515"/>
              <a:ext cx="51459" cy="23110"/>
            </a:xfrm>
            <a:custGeom>
              <a:avLst/>
              <a:gdLst>
                <a:gd name="connsiteX0" fmla="*/ 0 w 94940"/>
                <a:gd name="connsiteY0" fmla="*/ 0 h 41852"/>
                <a:gd name="connsiteX1" fmla="*/ 0 w 94940"/>
                <a:gd name="connsiteY1" fmla="*/ 0 h 41852"/>
                <a:gd name="connsiteX2" fmla="*/ 36382 w 94940"/>
                <a:gd name="connsiteY2" fmla="*/ 4851 h 41852"/>
                <a:gd name="connsiteX3" fmla="*/ 43659 w 94940"/>
                <a:gd name="connsiteY3" fmla="*/ 7277 h 41852"/>
                <a:gd name="connsiteX4" fmla="*/ 58211 w 94940"/>
                <a:gd name="connsiteY4" fmla="*/ 14553 h 41852"/>
                <a:gd name="connsiteX5" fmla="*/ 80041 w 94940"/>
                <a:gd name="connsiteY5" fmla="*/ 19404 h 41852"/>
                <a:gd name="connsiteX6" fmla="*/ 87317 w 94940"/>
                <a:gd name="connsiteY6" fmla="*/ 24255 h 41852"/>
                <a:gd name="connsiteX7" fmla="*/ 94593 w 94940"/>
                <a:gd name="connsiteY7" fmla="*/ 26680 h 41852"/>
                <a:gd name="connsiteX8" fmla="*/ 92168 w 94940"/>
                <a:gd name="connsiteY8" fmla="*/ 41233 h 41852"/>
                <a:gd name="connsiteX9" fmla="*/ 38808 w 94940"/>
                <a:gd name="connsiteY9" fmla="*/ 33957 h 41852"/>
                <a:gd name="connsiteX10" fmla="*/ 0 w 94940"/>
                <a:gd name="connsiteY10" fmla="*/ 0 h 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40" h="41852">
                  <a:moveTo>
                    <a:pt x="0" y="0"/>
                  </a:moveTo>
                  <a:lnTo>
                    <a:pt x="0" y="0"/>
                  </a:lnTo>
                  <a:cubicBezTo>
                    <a:pt x="20968" y="1907"/>
                    <a:pt x="21388" y="567"/>
                    <a:pt x="36382" y="4851"/>
                  </a:cubicBezTo>
                  <a:cubicBezTo>
                    <a:pt x="38841" y="5553"/>
                    <a:pt x="41372" y="6133"/>
                    <a:pt x="43659" y="7277"/>
                  </a:cubicBezTo>
                  <a:cubicBezTo>
                    <a:pt x="54127" y="12511"/>
                    <a:pt x="47236" y="12114"/>
                    <a:pt x="58211" y="14553"/>
                  </a:cubicBezTo>
                  <a:cubicBezTo>
                    <a:pt x="83826" y="20245"/>
                    <a:pt x="63658" y="13945"/>
                    <a:pt x="80041" y="19404"/>
                  </a:cubicBezTo>
                  <a:cubicBezTo>
                    <a:pt x="82466" y="21021"/>
                    <a:pt x="84710" y="22951"/>
                    <a:pt x="87317" y="24255"/>
                  </a:cubicBezTo>
                  <a:cubicBezTo>
                    <a:pt x="89604" y="25398"/>
                    <a:pt x="93891" y="24222"/>
                    <a:pt x="94593" y="26680"/>
                  </a:cubicBezTo>
                  <a:cubicBezTo>
                    <a:pt x="95944" y="31409"/>
                    <a:pt x="92976" y="36382"/>
                    <a:pt x="92168" y="41233"/>
                  </a:cubicBezTo>
                  <a:cubicBezTo>
                    <a:pt x="55832" y="39321"/>
                    <a:pt x="56484" y="47215"/>
                    <a:pt x="38808" y="33957"/>
                  </a:cubicBezTo>
                  <a:cubicBezTo>
                    <a:pt x="37893" y="33271"/>
                    <a:pt x="6468" y="5659"/>
                    <a:pt x="0" y="0"/>
                  </a:cubicBezTo>
                  <a:close/>
                </a:path>
              </a:pathLst>
            </a:custGeom>
            <a:solidFill>
              <a:schemeClr val="tx2">
                <a:lumMod val="60000"/>
                <a:lumOff val="40000"/>
              </a:schemeClr>
            </a:solidFill>
            <a:ln w="19050" algn="ctr">
              <a:noFill/>
              <a:miter lim="800000"/>
              <a:headEnd/>
              <a:tailEnd/>
            </a:ln>
          </p:spPr>
          <p:txBody>
            <a:bodyPr wrap="none" rtlCol="0" anchor="ctr"/>
            <a:lstStyle/>
            <a:p>
              <a:pPr algn="ctr"/>
              <a:endParaRPr lang="en-US" dirty="0"/>
            </a:p>
          </p:txBody>
        </p:sp>
        <p:sp>
          <p:nvSpPr>
            <p:cNvPr id="41" name="Freeform 40"/>
            <p:cNvSpPr/>
            <p:nvPr/>
          </p:nvSpPr>
          <p:spPr bwMode="auto">
            <a:xfrm>
              <a:off x="5686354" y="1054674"/>
              <a:ext cx="94386" cy="149645"/>
            </a:xfrm>
            <a:custGeom>
              <a:avLst/>
              <a:gdLst>
                <a:gd name="connsiteX0" fmla="*/ 55786 w 174140"/>
                <a:gd name="connsiteY0" fmla="*/ 0 h 271011"/>
                <a:gd name="connsiteX1" fmla="*/ 55786 w 174140"/>
                <a:gd name="connsiteY1" fmla="*/ 0 h 271011"/>
                <a:gd name="connsiteX2" fmla="*/ 46084 w 174140"/>
                <a:gd name="connsiteY2" fmla="*/ 19404 h 271011"/>
                <a:gd name="connsiteX3" fmla="*/ 43658 w 174140"/>
                <a:gd name="connsiteY3" fmla="*/ 26680 h 271011"/>
                <a:gd name="connsiteX4" fmla="*/ 38808 w 174140"/>
                <a:gd name="connsiteY4" fmla="*/ 33956 h 271011"/>
                <a:gd name="connsiteX5" fmla="*/ 33957 w 174140"/>
                <a:gd name="connsiteY5" fmla="*/ 43658 h 271011"/>
                <a:gd name="connsiteX6" fmla="*/ 26680 w 174140"/>
                <a:gd name="connsiteY6" fmla="*/ 48509 h 271011"/>
                <a:gd name="connsiteX7" fmla="*/ 21829 w 174140"/>
                <a:gd name="connsiteY7" fmla="*/ 55786 h 271011"/>
                <a:gd name="connsiteX8" fmla="*/ 9702 w 174140"/>
                <a:gd name="connsiteY8" fmla="*/ 70338 h 271011"/>
                <a:gd name="connsiteX9" fmla="*/ 4851 w 174140"/>
                <a:gd name="connsiteY9" fmla="*/ 84891 h 271011"/>
                <a:gd name="connsiteX10" fmla="*/ 2426 w 174140"/>
                <a:gd name="connsiteY10" fmla="*/ 92168 h 271011"/>
                <a:gd name="connsiteX11" fmla="*/ 0 w 174140"/>
                <a:gd name="connsiteY11" fmla="*/ 99444 h 271011"/>
                <a:gd name="connsiteX12" fmla="*/ 2426 w 174140"/>
                <a:gd name="connsiteY12" fmla="*/ 196462 h 271011"/>
                <a:gd name="connsiteX13" fmla="*/ 4851 w 174140"/>
                <a:gd name="connsiteY13" fmla="*/ 206164 h 271011"/>
                <a:gd name="connsiteX14" fmla="*/ 9702 w 174140"/>
                <a:gd name="connsiteY14" fmla="*/ 213441 h 271011"/>
                <a:gd name="connsiteX15" fmla="*/ 24255 w 174140"/>
                <a:gd name="connsiteY15" fmla="*/ 223143 h 271011"/>
                <a:gd name="connsiteX16" fmla="*/ 31531 w 174140"/>
                <a:gd name="connsiteY16" fmla="*/ 225568 h 271011"/>
                <a:gd name="connsiteX17" fmla="*/ 53360 w 174140"/>
                <a:gd name="connsiteY17" fmla="*/ 230419 h 271011"/>
                <a:gd name="connsiteX18" fmla="*/ 84891 w 174140"/>
                <a:gd name="connsiteY18" fmla="*/ 237695 h 271011"/>
                <a:gd name="connsiteX19" fmla="*/ 104295 w 174140"/>
                <a:gd name="connsiteY19" fmla="*/ 242546 h 271011"/>
                <a:gd name="connsiteX20" fmla="*/ 121273 w 174140"/>
                <a:gd name="connsiteY20" fmla="*/ 247397 h 271011"/>
                <a:gd name="connsiteX21" fmla="*/ 123699 w 174140"/>
                <a:gd name="connsiteY21" fmla="*/ 264375 h 271011"/>
                <a:gd name="connsiteX22" fmla="*/ 138252 w 174140"/>
                <a:gd name="connsiteY22" fmla="*/ 269226 h 271011"/>
                <a:gd name="connsiteX23" fmla="*/ 167357 w 174140"/>
                <a:gd name="connsiteY23" fmla="*/ 266801 h 271011"/>
                <a:gd name="connsiteX24" fmla="*/ 157655 w 174140"/>
                <a:gd name="connsiteY24" fmla="*/ 220717 h 271011"/>
                <a:gd name="connsiteX25" fmla="*/ 150379 w 174140"/>
                <a:gd name="connsiteY25" fmla="*/ 218292 h 271011"/>
                <a:gd name="connsiteX26" fmla="*/ 106721 w 174140"/>
                <a:gd name="connsiteY26" fmla="*/ 218292 h 271011"/>
                <a:gd name="connsiteX27" fmla="*/ 99444 w 174140"/>
                <a:gd name="connsiteY27" fmla="*/ 215866 h 271011"/>
                <a:gd name="connsiteX28" fmla="*/ 92168 w 174140"/>
                <a:gd name="connsiteY28" fmla="*/ 211015 h 271011"/>
                <a:gd name="connsiteX29" fmla="*/ 87317 w 174140"/>
                <a:gd name="connsiteY29" fmla="*/ 203739 h 271011"/>
                <a:gd name="connsiteX30" fmla="*/ 80040 w 174140"/>
                <a:gd name="connsiteY30" fmla="*/ 201313 h 271011"/>
                <a:gd name="connsiteX31" fmla="*/ 72764 w 174140"/>
                <a:gd name="connsiteY31" fmla="*/ 196462 h 271011"/>
                <a:gd name="connsiteX32" fmla="*/ 63062 w 174140"/>
                <a:gd name="connsiteY32" fmla="*/ 191612 h 271011"/>
                <a:gd name="connsiteX33" fmla="*/ 48509 w 174140"/>
                <a:gd name="connsiteY33" fmla="*/ 181910 h 271011"/>
                <a:gd name="connsiteX34" fmla="*/ 43658 w 174140"/>
                <a:gd name="connsiteY34" fmla="*/ 167357 h 271011"/>
                <a:gd name="connsiteX35" fmla="*/ 41233 w 174140"/>
                <a:gd name="connsiteY35" fmla="*/ 160081 h 271011"/>
                <a:gd name="connsiteX36" fmla="*/ 43658 w 174140"/>
                <a:gd name="connsiteY36" fmla="*/ 121273 h 271011"/>
                <a:gd name="connsiteX37" fmla="*/ 46084 w 174140"/>
                <a:gd name="connsiteY37" fmla="*/ 113997 h 271011"/>
                <a:gd name="connsiteX38" fmla="*/ 48509 w 174140"/>
                <a:gd name="connsiteY38" fmla="*/ 104295 h 271011"/>
                <a:gd name="connsiteX39" fmla="*/ 58211 w 174140"/>
                <a:gd name="connsiteY39" fmla="*/ 82466 h 271011"/>
                <a:gd name="connsiteX40" fmla="*/ 65488 w 174140"/>
                <a:gd name="connsiteY40" fmla="*/ 77615 h 271011"/>
                <a:gd name="connsiteX41" fmla="*/ 70339 w 174140"/>
                <a:gd name="connsiteY41" fmla="*/ 70338 h 271011"/>
                <a:gd name="connsiteX42" fmla="*/ 87317 w 174140"/>
                <a:gd name="connsiteY42" fmla="*/ 63062 h 271011"/>
                <a:gd name="connsiteX43" fmla="*/ 87317 w 174140"/>
                <a:gd name="connsiteY43" fmla="*/ 33956 h 271011"/>
                <a:gd name="connsiteX44" fmla="*/ 84891 w 174140"/>
                <a:gd name="connsiteY44" fmla="*/ 26680 h 271011"/>
                <a:gd name="connsiteX45" fmla="*/ 77615 w 174140"/>
                <a:gd name="connsiteY45" fmla="*/ 19404 h 271011"/>
                <a:gd name="connsiteX46" fmla="*/ 55786 w 174140"/>
                <a:gd name="connsiteY46" fmla="*/ 0 h 271011"/>
                <a:gd name="connsiteX0" fmla="*/ 55786 w 174140"/>
                <a:gd name="connsiteY0" fmla="*/ 0 h 271011"/>
                <a:gd name="connsiteX1" fmla="*/ 55786 w 174140"/>
                <a:gd name="connsiteY1" fmla="*/ 0 h 271011"/>
                <a:gd name="connsiteX2" fmla="*/ 46084 w 174140"/>
                <a:gd name="connsiteY2" fmla="*/ 19404 h 271011"/>
                <a:gd name="connsiteX3" fmla="*/ 43658 w 174140"/>
                <a:gd name="connsiteY3" fmla="*/ 26680 h 271011"/>
                <a:gd name="connsiteX4" fmla="*/ 33957 w 174140"/>
                <a:gd name="connsiteY4" fmla="*/ 43658 h 271011"/>
                <a:gd name="connsiteX5" fmla="*/ 26680 w 174140"/>
                <a:gd name="connsiteY5" fmla="*/ 48509 h 271011"/>
                <a:gd name="connsiteX6" fmla="*/ 21829 w 174140"/>
                <a:gd name="connsiteY6" fmla="*/ 55786 h 271011"/>
                <a:gd name="connsiteX7" fmla="*/ 9702 w 174140"/>
                <a:gd name="connsiteY7" fmla="*/ 70338 h 271011"/>
                <a:gd name="connsiteX8" fmla="*/ 4851 w 174140"/>
                <a:gd name="connsiteY8" fmla="*/ 84891 h 271011"/>
                <a:gd name="connsiteX9" fmla="*/ 2426 w 174140"/>
                <a:gd name="connsiteY9" fmla="*/ 92168 h 271011"/>
                <a:gd name="connsiteX10" fmla="*/ 0 w 174140"/>
                <a:gd name="connsiteY10" fmla="*/ 99444 h 271011"/>
                <a:gd name="connsiteX11" fmla="*/ 2426 w 174140"/>
                <a:gd name="connsiteY11" fmla="*/ 196462 h 271011"/>
                <a:gd name="connsiteX12" fmla="*/ 4851 w 174140"/>
                <a:gd name="connsiteY12" fmla="*/ 206164 h 271011"/>
                <a:gd name="connsiteX13" fmla="*/ 9702 w 174140"/>
                <a:gd name="connsiteY13" fmla="*/ 213441 h 271011"/>
                <a:gd name="connsiteX14" fmla="*/ 24255 w 174140"/>
                <a:gd name="connsiteY14" fmla="*/ 223143 h 271011"/>
                <a:gd name="connsiteX15" fmla="*/ 31531 w 174140"/>
                <a:gd name="connsiteY15" fmla="*/ 225568 h 271011"/>
                <a:gd name="connsiteX16" fmla="*/ 53360 w 174140"/>
                <a:gd name="connsiteY16" fmla="*/ 230419 h 271011"/>
                <a:gd name="connsiteX17" fmla="*/ 84891 w 174140"/>
                <a:gd name="connsiteY17" fmla="*/ 237695 h 271011"/>
                <a:gd name="connsiteX18" fmla="*/ 104295 w 174140"/>
                <a:gd name="connsiteY18" fmla="*/ 242546 h 271011"/>
                <a:gd name="connsiteX19" fmla="*/ 121273 w 174140"/>
                <a:gd name="connsiteY19" fmla="*/ 247397 h 271011"/>
                <a:gd name="connsiteX20" fmla="*/ 123699 w 174140"/>
                <a:gd name="connsiteY20" fmla="*/ 264375 h 271011"/>
                <a:gd name="connsiteX21" fmla="*/ 138252 w 174140"/>
                <a:gd name="connsiteY21" fmla="*/ 269226 h 271011"/>
                <a:gd name="connsiteX22" fmla="*/ 167357 w 174140"/>
                <a:gd name="connsiteY22" fmla="*/ 266801 h 271011"/>
                <a:gd name="connsiteX23" fmla="*/ 157655 w 174140"/>
                <a:gd name="connsiteY23" fmla="*/ 220717 h 271011"/>
                <a:gd name="connsiteX24" fmla="*/ 150379 w 174140"/>
                <a:gd name="connsiteY24" fmla="*/ 218292 h 271011"/>
                <a:gd name="connsiteX25" fmla="*/ 106721 w 174140"/>
                <a:gd name="connsiteY25" fmla="*/ 218292 h 271011"/>
                <a:gd name="connsiteX26" fmla="*/ 99444 w 174140"/>
                <a:gd name="connsiteY26" fmla="*/ 215866 h 271011"/>
                <a:gd name="connsiteX27" fmla="*/ 92168 w 174140"/>
                <a:gd name="connsiteY27" fmla="*/ 211015 h 271011"/>
                <a:gd name="connsiteX28" fmla="*/ 87317 w 174140"/>
                <a:gd name="connsiteY28" fmla="*/ 203739 h 271011"/>
                <a:gd name="connsiteX29" fmla="*/ 80040 w 174140"/>
                <a:gd name="connsiteY29" fmla="*/ 201313 h 271011"/>
                <a:gd name="connsiteX30" fmla="*/ 72764 w 174140"/>
                <a:gd name="connsiteY30" fmla="*/ 196462 h 271011"/>
                <a:gd name="connsiteX31" fmla="*/ 63062 w 174140"/>
                <a:gd name="connsiteY31" fmla="*/ 191612 h 271011"/>
                <a:gd name="connsiteX32" fmla="*/ 48509 w 174140"/>
                <a:gd name="connsiteY32" fmla="*/ 181910 h 271011"/>
                <a:gd name="connsiteX33" fmla="*/ 43658 w 174140"/>
                <a:gd name="connsiteY33" fmla="*/ 167357 h 271011"/>
                <a:gd name="connsiteX34" fmla="*/ 41233 w 174140"/>
                <a:gd name="connsiteY34" fmla="*/ 160081 h 271011"/>
                <a:gd name="connsiteX35" fmla="*/ 43658 w 174140"/>
                <a:gd name="connsiteY35" fmla="*/ 121273 h 271011"/>
                <a:gd name="connsiteX36" fmla="*/ 46084 w 174140"/>
                <a:gd name="connsiteY36" fmla="*/ 113997 h 271011"/>
                <a:gd name="connsiteX37" fmla="*/ 48509 w 174140"/>
                <a:gd name="connsiteY37" fmla="*/ 104295 h 271011"/>
                <a:gd name="connsiteX38" fmla="*/ 58211 w 174140"/>
                <a:gd name="connsiteY38" fmla="*/ 82466 h 271011"/>
                <a:gd name="connsiteX39" fmla="*/ 65488 w 174140"/>
                <a:gd name="connsiteY39" fmla="*/ 77615 h 271011"/>
                <a:gd name="connsiteX40" fmla="*/ 70339 w 174140"/>
                <a:gd name="connsiteY40" fmla="*/ 70338 h 271011"/>
                <a:gd name="connsiteX41" fmla="*/ 87317 w 174140"/>
                <a:gd name="connsiteY41" fmla="*/ 63062 h 271011"/>
                <a:gd name="connsiteX42" fmla="*/ 87317 w 174140"/>
                <a:gd name="connsiteY42" fmla="*/ 33956 h 271011"/>
                <a:gd name="connsiteX43" fmla="*/ 84891 w 174140"/>
                <a:gd name="connsiteY43" fmla="*/ 26680 h 271011"/>
                <a:gd name="connsiteX44" fmla="*/ 77615 w 174140"/>
                <a:gd name="connsiteY44" fmla="*/ 19404 h 271011"/>
                <a:gd name="connsiteX45" fmla="*/ 55786 w 174140"/>
                <a:gd name="connsiteY45" fmla="*/ 0 h 271011"/>
                <a:gd name="connsiteX0" fmla="*/ 55786 w 174140"/>
                <a:gd name="connsiteY0" fmla="*/ 0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84891 w 174140"/>
                <a:gd name="connsiteY16" fmla="*/ 237695 h 271011"/>
                <a:gd name="connsiteX17" fmla="*/ 104295 w 174140"/>
                <a:gd name="connsiteY17" fmla="*/ 242546 h 271011"/>
                <a:gd name="connsiteX18" fmla="*/ 121273 w 174140"/>
                <a:gd name="connsiteY18" fmla="*/ 247397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6721 w 174140"/>
                <a:gd name="connsiteY24" fmla="*/ 218292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44" fmla="*/ 55786 w 174140"/>
                <a:gd name="connsiteY44" fmla="*/ 0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84891 w 174140"/>
                <a:gd name="connsiteY16" fmla="*/ 237695 h 271011"/>
                <a:gd name="connsiteX17" fmla="*/ 104295 w 174140"/>
                <a:gd name="connsiteY17" fmla="*/ 242546 h 271011"/>
                <a:gd name="connsiteX18" fmla="*/ 121273 w 174140"/>
                <a:gd name="connsiteY18" fmla="*/ 247397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6721 w 174140"/>
                <a:gd name="connsiteY24" fmla="*/ 218292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84891 w 174140"/>
                <a:gd name="connsiteY16" fmla="*/ 237695 h 271011"/>
                <a:gd name="connsiteX17" fmla="*/ 97018 w 174140"/>
                <a:gd name="connsiteY17" fmla="*/ 247397 h 271011"/>
                <a:gd name="connsiteX18" fmla="*/ 121273 w 174140"/>
                <a:gd name="connsiteY18" fmla="*/ 247397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6721 w 174140"/>
                <a:gd name="connsiteY24" fmla="*/ 218292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84891 w 174140"/>
                <a:gd name="connsiteY16" fmla="*/ 237695 h 271011"/>
                <a:gd name="connsiteX17" fmla="*/ 97018 w 174140"/>
                <a:gd name="connsiteY17" fmla="*/ 247397 h 271011"/>
                <a:gd name="connsiteX18" fmla="*/ 113997 w 174140"/>
                <a:gd name="connsiteY18" fmla="*/ 252248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6721 w 174140"/>
                <a:gd name="connsiteY24" fmla="*/ 218292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77615 w 174140"/>
                <a:gd name="connsiteY16" fmla="*/ 237695 h 271011"/>
                <a:gd name="connsiteX17" fmla="*/ 97018 w 174140"/>
                <a:gd name="connsiteY17" fmla="*/ 247397 h 271011"/>
                <a:gd name="connsiteX18" fmla="*/ 113997 w 174140"/>
                <a:gd name="connsiteY18" fmla="*/ 252248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6721 w 174140"/>
                <a:gd name="connsiteY24" fmla="*/ 218292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77615 w 174140"/>
                <a:gd name="connsiteY16" fmla="*/ 237695 h 271011"/>
                <a:gd name="connsiteX17" fmla="*/ 97018 w 174140"/>
                <a:gd name="connsiteY17" fmla="*/ 247397 h 271011"/>
                <a:gd name="connsiteX18" fmla="*/ 111571 w 174140"/>
                <a:gd name="connsiteY18" fmla="*/ 261950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6721 w 174140"/>
                <a:gd name="connsiteY24" fmla="*/ 218292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77615 w 174140"/>
                <a:gd name="connsiteY16" fmla="*/ 237695 h 271011"/>
                <a:gd name="connsiteX17" fmla="*/ 89741 w 174140"/>
                <a:gd name="connsiteY17" fmla="*/ 254674 h 271011"/>
                <a:gd name="connsiteX18" fmla="*/ 111571 w 174140"/>
                <a:gd name="connsiteY18" fmla="*/ 261950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6721 w 174140"/>
                <a:gd name="connsiteY24" fmla="*/ 218292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60637 w 174140"/>
                <a:gd name="connsiteY16" fmla="*/ 240120 h 271011"/>
                <a:gd name="connsiteX17" fmla="*/ 89741 w 174140"/>
                <a:gd name="connsiteY17" fmla="*/ 254674 h 271011"/>
                <a:gd name="connsiteX18" fmla="*/ 111571 w 174140"/>
                <a:gd name="connsiteY18" fmla="*/ 261950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6721 w 174140"/>
                <a:gd name="connsiteY24" fmla="*/ 218292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60637 w 174140"/>
                <a:gd name="connsiteY16" fmla="*/ 240120 h 271011"/>
                <a:gd name="connsiteX17" fmla="*/ 89741 w 174140"/>
                <a:gd name="connsiteY17" fmla="*/ 254674 h 271011"/>
                <a:gd name="connsiteX18" fmla="*/ 111571 w 174140"/>
                <a:gd name="connsiteY18" fmla="*/ 261950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9147 w 174140"/>
                <a:gd name="connsiteY24" fmla="*/ 213441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50936 w 174140"/>
                <a:gd name="connsiteY16" fmla="*/ 240120 h 271011"/>
                <a:gd name="connsiteX17" fmla="*/ 89741 w 174140"/>
                <a:gd name="connsiteY17" fmla="*/ 254674 h 271011"/>
                <a:gd name="connsiteX18" fmla="*/ 111571 w 174140"/>
                <a:gd name="connsiteY18" fmla="*/ 261950 h 271011"/>
                <a:gd name="connsiteX19" fmla="*/ 123699 w 174140"/>
                <a:gd name="connsiteY19" fmla="*/ 264375 h 271011"/>
                <a:gd name="connsiteX20" fmla="*/ 138252 w 174140"/>
                <a:gd name="connsiteY20" fmla="*/ 269226 h 271011"/>
                <a:gd name="connsiteX21" fmla="*/ 167357 w 174140"/>
                <a:gd name="connsiteY21" fmla="*/ 266801 h 271011"/>
                <a:gd name="connsiteX22" fmla="*/ 157655 w 174140"/>
                <a:gd name="connsiteY22" fmla="*/ 220717 h 271011"/>
                <a:gd name="connsiteX23" fmla="*/ 150379 w 174140"/>
                <a:gd name="connsiteY23" fmla="*/ 218292 h 271011"/>
                <a:gd name="connsiteX24" fmla="*/ 109147 w 174140"/>
                <a:gd name="connsiteY24" fmla="*/ 213441 h 271011"/>
                <a:gd name="connsiteX25" fmla="*/ 99444 w 174140"/>
                <a:gd name="connsiteY25" fmla="*/ 215866 h 271011"/>
                <a:gd name="connsiteX26" fmla="*/ 92168 w 174140"/>
                <a:gd name="connsiteY26" fmla="*/ 211015 h 271011"/>
                <a:gd name="connsiteX27" fmla="*/ 87317 w 174140"/>
                <a:gd name="connsiteY27" fmla="*/ 203739 h 271011"/>
                <a:gd name="connsiteX28" fmla="*/ 80040 w 174140"/>
                <a:gd name="connsiteY28" fmla="*/ 201313 h 271011"/>
                <a:gd name="connsiteX29" fmla="*/ 72764 w 174140"/>
                <a:gd name="connsiteY29" fmla="*/ 196462 h 271011"/>
                <a:gd name="connsiteX30" fmla="*/ 63062 w 174140"/>
                <a:gd name="connsiteY30" fmla="*/ 191612 h 271011"/>
                <a:gd name="connsiteX31" fmla="*/ 48509 w 174140"/>
                <a:gd name="connsiteY31" fmla="*/ 181910 h 271011"/>
                <a:gd name="connsiteX32" fmla="*/ 43658 w 174140"/>
                <a:gd name="connsiteY32" fmla="*/ 167357 h 271011"/>
                <a:gd name="connsiteX33" fmla="*/ 41233 w 174140"/>
                <a:gd name="connsiteY33" fmla="*/ 160081 h 271011"/>
                <a:gd name="connsiteX34" fmla="*/ 43658 w 174140"/>
                <a:gd name="connsiteY34" fmla="*/ 121273 h 271011"/>
                <a:gd name="connsiteX35" fmla="*/ 46084 w 174140"/>
                <a:gd name="connsiteY35" fmla="*/ 113997 h 271011"/>
                <a:gd name="connsiteX36" fmla="*/ 48509 w 174140"/>
                <a:gd name="connsiteY36" fmla="*/ 104295 h 271011"/>
                <a:gd name="connsiteX37" fmla="*/ 58211 w 174140"/>
                <a:gd name="connsiteY37" fmla="*/ 82466 h 271011"/>
                <a:gd name="connsiteX38" fmla="*/ 65488 w 174140"/>
                <a:gd name="connsiteY38" fmla="*/ 77615 h 271011"/>
                <a:gd name="connsiteX39" fmla="*/ 70339 w 174140"/>
                <a:gd name="connsiteY39" fmla="*/ 70338 h 271011"/>
                <a:gd name="connsiteX40" fmla="*/ 87317 w 174140"/>
                <a:gd name="connsiteY40" fmla="*/ 63062 h 271011"/>
                <a:gd name="connsiteX41" fmla="*/ 87317 w 174140"/>
                <a:gd name="connsiteY41" fmla="*/ 33956 h 271011"/>
                <a:gd name="connsiteX42" fmla="*/ 84891 w 174140"/>
                <a:gd name="connsiteY42" fmla="*/ 26680 h 271011"/>
                <a:gd name="connsiteX43" fmla="*/ 77615 w 174140"/>
                <a:gd name="connsiteY43" fmla="*/ 19404 h 271011"/>
                <a:gd name="connsiteX0" fmla="*/ 77615 w 174140"/>
                <a:gd name="connsiteY0" fmla="*/ 19404 h 271011"/>
                <a:gd name="connsiteX1" fmla="*/ 55786 w 174140"/>
                <a:gd name="connsiteY1" fmla="*/ 0 h 271011"/>
                <a:gd name="connsiteX2" fmla="*/ 46084 w 174140"/>
                <a:gd name="connsiteY2" fmla="*/ 19404 h 271011"/>
                <a:gd name="connsiteX3" fmla="*/ 33957 w 174140"/>
                <a:gd name="connsiteY3" fmla="*/ 43658 h 271011"/>
                <a:gd name="connsiteX4" fmla="*/ 26680 w 174140"/>
                <a:gd name="connsiteY4" fmla="*/ 48509 h 271011"/>
                <a:gd name="connsiteX5" fmla="*/ 21829 w 174140"/>
                <a:gd name="connsiteY5" fmla="*/ 55786 h 271011"/>
                <a:gd name="connsiteX6" fmla="*/ 9702 w 174140"/>
                <a:gd name="connsiteY6" fmla="*/ 70338 h 271011"/>
                <a:gd name="connsiteX7" fmla="*/ 4851 w 174140"/>
                <a:gd name="connsiteY7" fmla="*/ 84891 h 271011"/>
                <a:gd name="connsiteX8" fmla="*/ 2426 w 174140"/>
                <a:gd name="connsiteY8" fmla="*/ 92168 h 271011"/>
                <a:gd name="connsiteX9" fmla="*/ 0 w 174140"/>
                <a:gd name="connsiteY9" fmla="*/ 99444 h 271011"/>
                <a:gd name="connsiteX10" fmla="*/ 2426 w 174140"/>
                <a:gd name="connsiteY10" fmla="*/ 196462 h 271011"/>
                <a:gd name="connsiteX11" fmla="*/ 4851 w 174140"/>
                <a:gd name="connsiteY11" fmla="*/ 206164 h 271011"/>
                <a:gd name="connsiteX12" fmla="*/ 9702 w 174140"/>
                <a:gd name="connsiteY12" fmla="*/ 213441 h 271011"/>
                <a:gd name="connsiteX13" fmla="*/ 24255 w 174140"/>
                <a:gd name="connsiteY13" fmla="*/ 223143 h 271011"/>
                <a:gd name="connsiteX14" fmla="*/ 31531 w 174140"/>
                <a:gd name="connsiteY14" fmla="*/ 225568 h 271011"/>
                <a:gd name="connsiteX15" fmla="*/ 53360 w 174140"/>
                <a:gd name="connsiteY15" fmla="*/ 230419 h 271011"/>
                <a:gd name="connsiteX16" fmla="*/ 89741 w 174140"/>
                <a:gd name="connsiteY16" fmla="*/ 254674 h 271011"/>
                <a:gd name="connsiteX17" fmla="*/ 111571 w 174140"/>
                <a:gd name="connsiteY17" fmla="*/ 261950 h 271011"/>
                <a:gd name="connsiteX18" fmla="*/ 123699 w 174140"/>
                <a:gd name="connsiteY18" fmla="*/ 264375 h 271011"/>
                <a:gd name="connsiteX19" fmla="*/ 138252 w 174140"/>
                <a:gd name="connsiteY19" fmla="*/ 269226 h 271011"/>
                <a:gd name="connsiteX20" fmla="*/ 167357 w 174140"/>
                <a:gd name="connsiteY20" fmla="*/ 266801 h 271011"/>
                <a:gd name="connsiteX21" fmla="*/ 157655 w 174140"/>
                <a:gd name="connsiteY21" fmla="*/ 220717 h 271011"/>
                <a:gd name="connsiteX22" fmla="*/ 150379 w 174140"/>
                <a:gd name="connsiteY22" fmla="*/ 218292 h 271011"/>
                <a:gd name="connsiteX23" fmla="*/ 109147 w 174140"/>
                <a:gd name="connsiteY23" fmla="*/ 213441 h 271011"/>
                <a:gd name="connsiteX24" fmla="*/ 99444 w 174140"/>
                <a:gd name="connsiteY24" fmla="*/ 215866 h 271011"/>
                <a:gd name="connsiteX25" fmla="*/ 92168 w 174140"/>
                <a:gd name="connsiteY25" fmla="*/ 211015 h 271011"/>
                <a:gd name="connsiteX26" fmla="*/ 87317 w 174140"/>
                <a:gd name="connsiteY26" fmla="*/ 203739 h 271011"/>
                <a:gd name="connsiteX27" fmla="*/ 80040 w 174140"/>
                <a:gd name="connsiteY27" fmla="*/ 201313 h 271011"/>
                <a:gd name="connsiteX28" fmla="*/ 72764 w 174140"/>
                <a:gd name="connsiteY28" fmla="*/ 196462 h 271011"/>
                <a:gd name="connsiteX29" fmla="*/ 63062 w 174140"/>
                <a:gd name="connsiteY29" fmla="*/ 191612 h 271011"/>
                <a:gd name="connsiteX30" fmla="*/ 48509 w 174140"/>
                <a:gd name="connsiteY30" fmla="*/ 181910 h 271011"/>
                <a:gd name="connsiteX31" fmla="*/ 43658 w 174140"/>
                <a:gd name="connsiteY31" fmla="*/ 167357 h 271011"/>
                <a:gd name="connsiteX32" fmla="*/ 41233 w 174140"/>
                <a:gd name="connsiteY32" fmla="*/ 160081 h 271011"/>
                <a:gd name="connsiteX33" fmla="*/ 43658 w 174140"/>
                <a:gd name="connsiteY33" fmla="*/ 121273 h 271011"/>
                <a:gd name="connsiteX34" fmla="*/ 46084 w 174140"/>
                <a:gd name="connsiteY34" fmla="*/ 113997 h 271011"/>
                <a:gd name="connsiteX35" fmla="*/ 48509 w 174140"/>
                <a:gd name="connsiteY35" fmla="*/ 104295 h 271011"/>
                <a:gd name="connsiteX36" fmla="*/ 58211 w 174140"/>
                <a:gd name="connsiteY36" fmla="*/ 82466 h 271011"/>
                <a:gd name="connsiteX37" fmla="*/ 65488 w 174140"/>
                <a:gd name="connsiteY37" fmla="*/ 77615 h 271011"/>
                <a:gd name="connsiteX38" fmla="*/ 70339 w 174140"/>
                <a:gd name="connsiteY38" fmla="*/ 70338 h 271011"/>
                <a:gd name="connsiteX39" fmla="*/ 87317 w 174140"/>
                <a:gd name="connsiteY39" fmla="*/ 63062 h 271011"/>
                <a:gd name="connsiteX40" fmla="*/ 87317 w 174140"/>
                <a:gd name="connsiteY40" fmla="*/ 33956 h 271011"/>
                <a:gd name="connsiteX41" fmla="*/ 84891 w 174140"/>
                <a:gd name="connsiteY41" fmla="*/ 26680 h 271011"/>
                <a:gd name="connsiteX42" fmla="*/ 77615 w 174140"/>
                <a:gd name="connsiteY42" fmla="*/ 19404 h 27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4140" h="271011">
                  <a:moveTo>
                    <a:pt x="77615" y="19404"/>
                  </a:moveTo>
                  <a:cubicBezTo>
                    <a:pt x="72764" y="14957"/>
                    <a:pt x="61041" y="0"/>
                    <a:pt x="55786" y="0"/>
                  </a:cubicBezTo>
                  <a:cubicBezTo>
                    <a:pt x="50531" y="0"/>
                    <a:pt x="49318" y="12936"/>
                    <a:pt x="46084" y="19404"/>
                  </a:cubicBezTo>
                  <a:cubicBezTo>
                    <a:pt x="42446" y="26680"/>
                    <a:pt x="37191" y="38807"/>
                    <a:pt x="33957" y="43658"/>
                  </a:cubicBezTo>
                  <a:cubicBezTo>
                    <a:pt x="30723" y="48509"/>
                    <a:pt x="29106" y="46892"/>
                    <a:pt x="26680" y="48509"/>
                  </a:cubicBezTo>
                  <a:cubicBezTo>
                    <a:pt x="25063" y="50935"/>
                    <a:pt x="23695" y="53546"/>
                    <a:pt x="21829" y="55786"/>
                  </a:cubicBezTo>
                  <a:cubicBezTo>
                    <a:pt x="16390" y="62313"/>
                    <a:pt x="13143" y="62596"/>
                    <a:pt x="9702" y="70338"/>
                  </a:cubicBezTo>
                  <a:cubicBezTo>
                    <a:pt x="7625" y="75011"/>
                    <a:pt x="6468" y="80040"/>
                    <a:pt x="4851" y="84891"/>
                  </a:cubicBezTo>
                  <a:lnTo>
                    <a:pt x="2426" y="92168"/>
                  </a:lnTo>
                  <a:lnTo>
                    <a:pt x="0" y="99444"/>
                  </a:lnTo>
                  <a:cubicBezTo>
                    <a:pt x="809" y="131783"/>
                    <a:pt x="957" y="164146"/>
                    <a:pt x="2426" y="196462"/>
                  </a:cubicBezTo>
                  <a:cubicBezTo>
                    <a:pt x="2577" y="199792"/>
                    <a:pt x="3538" y="203100"/>
                    <a:pt x="4851" y="206164"/>
                  </a:cubicBezTo>
                  <a:cubicBezTo>
                    <a:pt x="5999" y="208844"/>
                    <a:pt x="7508" y="211521"/>
                    <a:pt x="9702" y="213441"/>
                  </a:cubicBezTo>
                  <a:cubicBezTo>
                    <a:pt x="14090" y="217280"/>
                    <a:pt x="18724" y="221300"/>
                    <a:pt x="24255" y="223143"/>
                  </a:cubicBezTo>
                  <a:cubicBezTo>
                    <a:pt x="26680" y="223951"/>
                    <a:pt x="29051" y="224948"/>
                    <a:pt x="31531" y="225568"/>
                  </a:cubicBezTo>
                  <a:cubicBezTo>
                    <a:pt x="45356" y="229024"/>
                    <a:pt x="43658" y="225568"/>
                    <a:pt x="53360" y="230419"/>
                  </a:cubicBezTo>
                  <a:cubicBezTo>
                    <a:pt x="63062" y="235270"/>
                    <a:pt x="80039" y="249419"/>
                    <a:pt x="89741" y="254674"/>
                  </a:cubicBezTo>
                  <a:cubicBezTo>
                    <a:pt x="99443" y="259929"/>
                    <a:pt x="103473" y="259251"/>
                    <a:pt x="111571" y="261950"/>
                  </a:cubicBezTo>
                  <a:cubicBezTo>
                    <a:pt x="112380" y="267609"/>
                    <a:pt x="119252" y="263162"/>
                    <a:pt x="123699" y="264375"/>
                  </a:cubicBezTo>
                  <a:cubicBezTo>
                    <a:pt x="128146" y="265588"/>
                    <a:pt x="138252" y="269226"/>
                    <a:pt x="138252" y="269226"/>
                  </a:cubicBezTo>
                  <a:cubicBezTo>
                    <a:pt x="147954" y="268418"/>
                    <a:pt x="162281" y="275108"/>
                    <a:pt x="167357" y="266801"/>
                  </a:cubicBezTo>
                  <a:cubicBezTo>
                    <a:pt x="180511" y="245277"/>
                    <a:pt x="173053" y="228416"/>
                    <a:pt x="157655" y="220717"/>
                  </a:cubicBezTo>
                  <a:cubicBezTo>
                    <a:pt x="155368" y="219574"/>
                    <a:pt x="152804" y="219100"/>
                    <a:pt x="150379" y="218292"/>
                  </a:cubicBezTo>
                  <a:cubicBezTo>
                    <a:pt x="127097" y="220878"/>
                    <a:pt x="132429" y="217321"/>
                    <a:pt x="109147" y="213441"/>
                  </a:cubicBezTo>
                  <a:cubicBezTo>
                    <a:pt x="106625" y="213021"/>
                    <a:pt x="102274" y="216270"/>
                    <a:pt x="99444" y="215866"/>
                  </a:cubicBezTo>
                  <a:cubicBezTo>
                    <a:pt x="96614" y="215462"/>
                    <a:pt x="94593" y="212632"/>
                    <a:pt x="92168" y="211015"/>
                  </a:cubicBezTo>
                  <a:cubicBezTo>
                    <a:pt x="90551" y="208590"/>
                    <a:pt x="89593" y="205560"/>
                    <a:pt x="87317" y="203739"/>
                  </a:cubicBezTo>
                  <a:cubicBezTo>
                    <a:pt x="85320" y="202142"/>
                    <a:pt x="82327" y="202457"/>
                    <a:pt x="80040" y="201313"/>
                  </a:cubicBezTo>
                  <a:cubicBezTo>
                    <a:pt x="77433" y="200009"/>
                    <a:pt x="75295" y="197908"/>
                    <a:pt x="72764" y="196462"/>
                  </a:cubicBezTo>
                  <a:cubicBezTo>
                    <a:pt x="69625" y="194668"/>
                    <a:pt x="66162" y="193472"/>
                    <a:pt x="63062" y="191612"/>
                  </a:cubicBezTo>
                  <a:cubicBezTo>
                    <a:pt x="58063" y="188613"/>
                    <a:pt x="48509" y="181910"/>
                    <a:pt x="48509" y="181910"/>
                  </a:cubicBezTo>
                  <a:lnTo>
                    <a:pt x="43658" y="167357"/>
                  </a:lnTo>
                  <a:lnTo>
                    <a:pt x="41233" y="160081"/>
                  </a:lnTo>
                  <a:cubicBezTo>
                    <a:pt x="42041" y="147145"/>
                    <a:pt x="42301" y="134163"/>
                    <a:pt x="43658" y="121273"/>
                  </a:cubicBezTo>
                  <a:cubicBezTo>
                    <a:pt x="43926" y="118730"/>
                    <a:pt x="45382" y="116455"/>
                    <a:pt x="46084" y="113997"/>
                  </a:cubicBezTo>
                  <a:cubicBezTo>
                    <a:pt x="47000" y="110792"/>
                    <a:pt x="47551" y="107488"/>
                    <a:pt x="48509" y="104295"/>
                  </a:cubicBezTo>
                  <a:cubicBezTo>
                    <a:pt x="50567" y="97433"/>
                    <a:pt x="52641" y="88036"/>
                    <a:pt x="58211" y="82466"/>
                  </a:cubicBezTo>
                  <a:cubicBezTo>
                    <a:pt x="60272" y="80405"/>
                    <a:pt x="63062" y="79232"/>
                    <a:pt x="65488" y="77615"/>
                  </a:cubicBezTo>
                  <a:cubicBezTo>
                    <a:pt x="67105" y="75189"/>
                    <a:pt x="68100" y="72204"/>
                    <a:pt x="70339" y="70338"/>
                  </a:cubicBezTo>
                  <a:cubicBezTo>
                    <a:pt x="74337" y="67006"/>
                    <a:pt x="82260" y="64747"/>
                    <a:pt x="87317" y="63062"/>
                  </a:cubicBezTo>
                  <a:cubicBezTo>
                    <a:pt x="91742" y="49786"/>
                    <a:pt x="90927" y="55617"/>
                    <a:pt x="87317" y="33956"/>
                  </a:cubicBezTo>
                  <a:cubicBezTo>
                    <a:pt x="86897" y="31434"/>
                    <a:pt x="86309" y="28807"/>
                    <a:pt x="84891" y="26680"/>
                  </a:cubicBezTo>
                  <a:cubicBezTo>
                    <a:pt x="82988" y="23826"/>
                    <a:pt x="79811" y="22039"/>
                    <a:pt x="77615" y="19404"/>
                  </a:cubicBezTo>
                  <a:close/>
                </a:path>
              </a:pathLst>
            </a:custGeom>
            <a:solidFill>
              <a:schemeClr val="tx2">
                <a:lumMod val="60000"/>
                <a:lumOff val="40000"/>
              </a:schemeClr>
            </a:solidFill>
            <a:ln w="19050" algn="ctr">
              <a:noFill/>
              <a:miter lim="800000"/>
              <a:headEnd/>
              <a:tailEnd/>
            </a:ln>
          </p:spPr>
          <p:txBody>
            <a:bodyPr wrap="none" rtlCol="0" anchor="ctr"/>
            <a:lstStyle/>
            <a:p>
              <a:pPr algn="ctr"/>
              <a:endParaRPr lang="en-US" dirty="0"/>
            </a:p>
          </p:txBody>
        </p:sp>
        <p:sp>
          <p:nvSpPr>
            <p:cNvPr id="42" name="Freeform 41"/>
            <p:cNvSpPr/>
            <p:nvPr/>
          </p:nvSpPr>
          <p:spPr bwMode="auto">
            <a:xfrm>
              <a:off x="5752086" y="1185415"/>
              <a:ext cx="124890" cy="33834"/>
            </a:xfrm>
            <a:custGeom>
              <a:avLst/>
              <a:gdLst>
                <a:gd name="connsiteX0" fmla="*/ 2425 w 230419"/>
                <a:gd name="connsiteY0" fmla="*/ 22750 h 61274"/>
                <a:gd name="connsiteX1" fmla="*/ 0 w 230419"/>
                <a:gd name="connsiteY1" fmla="*/ 34878 h 61274"/>
                <a:gd name="connsiteX2" fmla="*/ 9702 w 230419"/>
                <a:gd name="connsiteY2" fmla="*/ 47005 h 61274"/>
                <a:gd name="connsiteX3" fmla="*/ 16978 w 230419"/>
                <a:gd name="connsiteY3" fmla="*/ 54282 h 61274"/>
                <a:gd name="connsiteX4" fmla="*/ 38807 w 230419"/>
                <a:gd name="connsiteY4" fmla="*/ 59132 h 61274"/>
                <a:gd name="connsiteX5" fmla="*/ 89742 w 230419"/>
                <a:gd name="connsiteY5" fmla="*/ 56707 h 61274"/>
                <a:gd name="connsiteX6" fmla="*/ 92167 w 230419"/>
                <a:gd name="connsiteY6" fmla="*/ 25176 h 61274"/>
                <a:gd name="connsiteX7" fmla="*/ 99444 w 230419"/>
                <a:gd name="connsiteY7" fmla="*/ 22750 h 61274"/>
                <a:gd name="connsiteX8" fmla="*/ 138251 w 230419"/>
                <a:gd name="connsiteY8" fmla="*/ 20325 h 61274"/>
                <a:gd name="connsiteX9" fmla="*/ 160080 w 230419"/>
                <a:gd name="connsiteY9" fmla="*/ 13049 h 61274"/>
                <a:gd name="connsiteX10" fmla="*/ 167357 w 230419"/>
                <a:gd name="connsiteY10" fmla="*/ 10623 h 61274"/>
                <a:gd name="connsiteX11" fmla="*/ 174633 w 230419"/>
                <a:gd name="connsiteY11" fmla="*/ 8198 h 61274"/>
                <a:gd name="connsiteX12" fmla="*/ 181910 w 230419"/>
                <a:gd name="connsiteY12" fmla="*/ 3347 h 61274"/>
                <a:gd name="connsiteX13" fmla="*/ 230419 w 230419"/>
                <a:gd name="connsiteY13" fmla="*/ 3347 h 6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19" h="61274">
                  <a:moveTo>
                    <a:pt x="2425" y="22750"/>
                  </a:moveTo>
                  <a:cubicBezTo>
                    <a:pt x="1617" y="26793"/>
                    <a:pt x="0" y="30755"/>
                    <a:pt x="0" y="34878"/>
                  </a:cubicBezTo>
                  <a:cubicBezTo>
                    <a:pt x="0" y="43506"/>
                    <a:pt x="4114" y="42348"/>
                    <a:pt x="9702" y="47005"/>
                  </a:cubicBezTo>
                  <a:cubicBezTo>
                    <a:pt x="12337" y="49201"/>
                    <a:pt x="14124" y="52379"/>
                    <a:pt x="16978" y="54282"/>
                  </a:cubicBezTo>
                  <a:cubicBezTo>
                    <a:pt x="20958" y="56935"/>
                    <a:pt x="37049" y="58839"/>
                    <a:pt x="38807" y="59132"/>
                  </a:cubicBezTo>
                  <a:cubicBezTo>
                    <a:pt x="55785" y="58324"/>
                    <a:pt x="75402" y="65833"/>
                    <a:pt x="89742" y="56707"/>
                  </a:cubicBezTo>
                  <a:cubicBezTo>
                    <a:pt x="98635" y="51048"/>
                    <a:pt x="89271" y="35312"/>
                    <a:pt x="92167" y="25176"/>
                  </a:cubicBezTo>
                  <a:cubicBezTo>
                    <a:pt x="92869" y="22717"/>
                    <a:pt x="96901" y="23018"/>
                    <a:pt x="99444" y="22750"/>
                  </a:cubicBezTo>
                  <a:cubicBezTo>
                    <a:pt x="112334" y="21393"/>
                    <a:pt x="125315" y="21133"/>
                    <a:pt x="138251" y="20325"/>
                  </a:cubicBezTo>
                  <a:lnTo>
                    <a:pt x="160080" y="13049"/>
                  </a:lnTo>
                  <a:lnTo>
                    <a:pt x="167357" y="10623"/>
                  </a:lnTo>
                  <a:lnTo>
                    <a:pt x="174633" y="8198"/>
                  </a:lnTo>
                  <a:cubicBezTo>
                    <a:pt x="177059" y="6581"/>
                    <a:pt x="179303" y="4651"/>
                    <a:pt x="181910" y="3347"/>
                  </a:cubicBezTo>
                  <a:cubicBezTo>
                    <a:pt x="196974" y="-4185"/>
                    <a:pt x="214294" y="3347"/>
                    <a:pt x="230419" y="3347"/>
                  </a:cubicBezTo>
                </a:path>
              </a:pathLst>
            </a:custGeom>
            <a:noFill/>
            <a:ln w="6350" algn="ctr">
              <a:solidFill>
                <a:schemeClr val="tx1">
                  <a:lumMod val="65000"/>
                  <a:lumOff val="35000"/>
                </a:schemeClr>
              </a:solidFill>
              <a:miter lim="800000"/>
              <a:headEnd/>
              <a:tailEnd/>
            </a:ln>
          </p:spPr>
          <p:txBody>
            <a:bodyPr rtlCol="0" anchor="ctr"/>
            <a:lstStyle/>
            <a:p>
              <a:pPr algn="ctr"/>
              <a:endParaRPr lang="en-US"/>
            </a:p>
          </p:txBody>
        </p:sp>
      </p:grpSp>
      <p:cxnSp>
        <p:nvCxnSpPr>
          <p:cNvPr id="11" name="Straight Connector 10"/>
          <p:cNvCxnSpPr/>
          <p:nvPr/>
        </p:nvCxnSpPr>
        <p:spPr>
          <a:xfrm>
            <a:off x="6688027" y="371227"/>
            <a:ext cx="272715" cy="118468"/>
          </a:xfrm>
          <a:prstGeom prst="line">
            <a:avLst/>
          </a:prstGeom>
          <a:ln w="3175">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402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500" fill="hold"/>
                                        <p:tgtEl>
                                          <p:spTgt spid="10"/>
                                        </p:tgtEl>
                                        <p:attrNameLst>
                                          <p:attrName>ppt_w</p:attrName>
                                        </p:attrNameLst>
                                      </p:cBhvr>
                                      <p:tavLst>
                                        <p:tav tm="0">
                                          <p:val>
                                            <p:fltVal val="0"/>
                                          </p:val>
                                        </p:tav>
                                        <p:tav tm="100000">
                                          <p:val>
                                            <p:strVal val="#ppt_w"/>
                                          </p:val>
                                        </p:tav>
                                      </p:tavLst>
                                    </p:anim>
                                    <p:anim calcmode="lin" valueType="num">
                                      <p:cBhvr>
                                        <p:cTn id="21" dur="1500" fill="hold"/>
                                        <p:tgtEl>
                                          <p:spTgt spid="10"/>
                                        </p:tgtEl>
                                        <p:attrNameLst>
                                          <p:attrName>ppt_h</p:attrName>
                                        </p:attrNameLst>
                                      </p:cBhvr>
                                      <p:tavLst>
                                        <p:tav tm="0">
                                          <p:val>
                                            <p:fltVal val="0"/>
                                          </p:val>
                                        </p:tav>
                                        <p:tav tm="100000">
                                          <p:val>
                                            <p:strVal val="#ppt_h"/>
                                          </p:val>
                                        </p:tav>
                                      </p:tavLst>
                                    </p:anim>
                                    <p:animEffect transition="in" filter="fade">
                                      <p:cBhvr>
                                        <p:cTn id="22" dur="1500"/>
                                        <p:tgtEl>
                                          <p:spTgt spid="10"/>
                                        </p:tgtEl>
                                      </p:cBhvr>
                                    </p:animEffect>
                                  </p:childTnLst>
                                </p:cTn>
                              </p:par>
                              <p:par>
                                <p:cTn id="23" presetID="42" presetClass="path" presetSubtype="0" accel="50000" decel="50000" fill="hold" nodeType="withEffect">
                                  <p:stCondLst>
                                    <p:cond delay="0"/>
                                  </p:stCondLst>
                                  <p:childTnLst>
                                    <p:animMotion origin="layout" path="M -0.06476 -0.54692 L 3.33333E-6 4.19753E-6 " pathEditMode="relative" rAng="0" ptsTypes="AA">
                                      <p:cBhvr>
                                        <p:cTn id="24" dur="1500" fill="hold"/>
                                        <p:tgtEl>
                                          <p:spTgt spid="10"/>
                                        </p:tgtEl>
                                        <p:attrNameLst>
                                          <p:attrName>ppt_x</p:attrName>
                                          <p:attrName>ppt_y</p:attrName>
                                        </p:attrNameLst>
                                      </p:cBhvr>
                                      <p:rCtr x="3212" y="27346"/>
                                    </p:animMotion>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500" fill="hold"/>
                                        <p:tgtEl>
                                          <p:spTgt spid="9"/>
                                        </p:tgtEl>
                                        <p:attrNameLst>
                                          <p:attrName>ppt_w</p:attrName>
                                        </p:attrNameLst>
                                      </p:cBhvr>
                                      <p:tavLst>
                                        <p:tav tm="0">
                                          <p:val>
                                            <p:fltVal val="0"/>
                                          </p:val>
                                        </p:tav>
                                        <p:tav tm="100000">
                                          <p:val>
                                            <p:strVal val="#ppt_w"/>
                                          </p:val>
                                        </p:tav>
                                      </p:tavLst>
                                    </p:anim>
                                    <p:anim calcmode="lin" valueType="num">
                                      <p:cBhvr>
                                        <p:cTn id="28" dur="1500" fill="hold"/>
                                        <p:tgtEl>
                                          <p:spTgt spid="9"/>
                                        </p:tgtEl>
                                        <p:attrNameLst>
                                          <p:attrName>ppt_h</p:attrName>
                                        </p:attrNameLst>
                                      </p:cBhvr>
                                      <p:tavLst>
                                        <p:tav tm="0">
                                          <p:val>
                                            <p:fltVal val="0"/>
                                          </p:val>
                                        </p:tav>
                                        <p:tav tm="100000">
                                          <p:val>
                                            <p:strVal val="#ppt_h"/>
                                          </p:val>
                                        </p:tav>
                                      </p:tavLst>
                                    </p:anim>
                                    <p:animEffect transition="in" filter="fade">
                                      <p:cBhvr>
                                        <p:cTn id="29" dur="1500"/>
                                        <p:tgtEl>
                                          <p:spTgt spid="9"/>
                                        </p:tgtEl>
                                      </p:cBhvr>
                                    </p:animEffect>
                                  </p:childTnLst>
                                </p:cTn>
                              </p:par>
                              <p:par>
                                <p:cTn id="30" presetID="42" presetClass="path" presetSubtype="0" accel="50000" decel="50000" fill="hold" nodeType="withEffect">
                                  <p:stCondLst>
                                    <p:cond delay="0"/>
                                  </p:stCondLst>
                                  <p:childTnLst>
                                    <p:animMotion origin="layout" path="M 0.00782 -0.53118 L 2.49366E-18 4.93827E-6 " pathEditMode="relative" rAng="0" ptsTypes="AA">
                                      <p:cBhvr>
                                        <p:cTn id="31" dur="1500" fill="hold"/>
                                        <p:tgtEl>
                                          <p:spTgt spid="9"/>
                                        </p:tgtEl>
                                        <p:attrNameLst>
                                          <p:attrName>ppt_x</p:attrName>
                                          <p:attrName>ppt_y</p:attrName>
                                        </p:attrNameLst>
                                      </p:cBhvr>
                                      <p:rCtr x="-434" y="26543"/>
                                    </p:animMotion>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5" grpId="0"/>
      <p:bldP spid="26" grpId="0" animBg="1"/>
      <p:bldP spid="27" grpId="0" animBg="1"/>
    </p:bldLst>
  </p:timing>
</p:sld>
</file>

<file path=ppt/theme/theme1.xml><?xml version="1.0" encoding="utf-8"?>
<a:theme xmlns:a="http://schemas.openxmlformats.org/drawingml/2006/main" name="Corporate Presentation Template_16x9">
  <a:themeElements>
    <a:clrScheme name="Custom 31">
      <a:dk1>
        <a:srgbClr val="58595D"/>
      </a:dk1>
      <a:lt1>
        <a:srgbClr val="FFFFFF"/>
      </a:lt1>
      <a:dk2>
        <a:srgbClr val="898989"/>
      </a:dk2>
      <a:lt2>
        <a:srgbClr val="AF0007"/>
      </a:lt2>
      <a:accent1>
        <a:srgbClr val="9D9D9D"/>
      </a:accent1>
      <a:accent2>
        <a:srgbClr val="1A5590"/>
      </a:accent2>
      <a:accent3>
        <a:srgbClr val="860081"/>
      </a:accent3>
      <a:accent4>
        <a:srgbClr val="779D1B"/>
      </a:accent4>
      <a:accent5>
        <a:srgbClr val="C70F81"/>
      </a:accent5>
      <a:accent6>
        <a:srgbClr val="E1530E"/>
      </a:accent6>
      <a:hlink>
        <a:srgbClr val="2A8EEA"/>
      </a:hlink>
      <a:folHlink>
        <a:srgbClr val="6D6E71"/>
      </a:folHlink>
    </a:clrScheme>
    <a:fontScheme name="BRCD">
      <a:majorFont>
        <a:latin typeface="Dual 600"/>
        <a:ea typeface=""/>
        <a:cs typeface=""/>
      </a:majorFont>
      <a:minorFont>
        <a:latin typeface="Dual 4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7000">
              <a:schemeClr val="accent2"/>
            </a:gs>
            <a:gs pos="100000">
              <a:schemeClr val="accent2">
                <a:lumMod val="50000"/>
              </a:schemeClr>
            </a:gs>
          </a:gsLst>
          <a:lin ang="2700000" scaled="1"/>
          <a:tileRect/>
        </a:gra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14360">
          <a:lnSpc>
            <a:spcPct val="90000"/>
          </a:lnSpc>
          <a:spcBef>
            <a:spcPts val="300"/>
          </a:spcBef>
          <a:defRPr sz="1600" dirty="0">
            <a:solidFill>
              <a:srgbClr val="FFFFFF"/>
            </a:solidFill>
            <a:latin typeface="Dual 300" panose="02000503020000020004" pitchFamily="2" charset="0"/>
          </a:defRPr>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nSpc>
            <a:spcPct val="90000"/>
          </a:lnSpc>
          <a:spcBef>
            <a:spcPts val="300"/>
          </a:spcBef>
          <a:defRPr dirty="0" err="1" smtClean="0">
            <a:latin typeface="Dual 400" panose="02000603000000020004" pitchFamily="2" charset="0"/>
          </a:defRPr>
        </a:defPPr>
      </a:lstStyle>
    </a:txDef>
  </a:objectDefaults>
  <a:extraClrSchemeLst/>
</a:theme>
</file>

<file path=ppt/theme/theme2.xml><?xml version="1.0" encoding="utf-8"?>
<a:theme xmlns:a="http://schemas.openxmlformats.org/drawingml/2006/main" name="Corporate Presentation Template_16x9_6-30-11">
  <a:themeElements>
    <a:clrScheme name="Brocade_2010 palette">
      <a:dk1>
        <a:sysClr val="windowText" lastClr="000000"/>
      </a:dk1>
      <a:lt1>
        <a:sysClr val="window" lastClr="FFFFFF"/>
      </a:lt1>
      <a:dk2>
        <a:srgbClr val="8C8C8C"/>
      </a:dk2>
      <a:lt2>
        <a:srgbClr val="FF0000"/>
      </a:lt2>
      <a:accent1>
        <a:srgbClr val="BEBEBE"/>
      </a:accent1>
      <a:accent2>
        <a:srgbClr val="4084A4"/>
      </a:accent2>
      <a:accent3>
        <a:srgbClr val="4D698F"/>
      </a:accent3>
      <a:accent4>
        <a:srgbClr val="6D9442"/>
      </a:accent4>
      <a:accent5>
        <a:srgbClr val="D7B63A"/>
      </a:accent5>
      <a:accent6>
        <a:srgbClr val="D8832D"/>
      </a:accent6>
      <a:hlink>
        <a:srgbClr val="4084A4"/>
      </a:hlink>
      <a:folHlink>
        <a:srgbClr val="8C8C8C"/>
      </a:folHlink>
    </a:clrScheme>
    <a:fontScheme name="Brocade Template 2009">
      <a:majorFont>
        <a:latin typeface="Franklin Gothic Demi"/>
        <a:ea typeface=""/>
        <a:cs typeface=""/>
      </a:majorFont>
      <a:minorFont>
        <a:latin typeface="Franklin Gothic Book"/>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9050" algn="ctr">
          <a:noFill/>
          <a:miter lim="800000"/>
          <a:headEnd/>
          <a:tailEnd/>
        </a:ln>
      </a:spPr>
      <a:bodyPr wrap="none" anchor="ctr"/>
      <a:lstStyle>
        <a:defPPr>
          <a:defRPr dirty="0"/>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none" lIns="0" tIns="0" rIns="0" bIns="0" rtlCol="0">
        <a:spAutoFit/>
      </a:bodyPr>
      <a:lstStyle>
        <a:defPPr>
          <a:defRPr dirty="0" err="1" smtClean="0"/>
        </a:defPPr>
      </a:lstStyle>
    </a:txDef>
  </a:objectDefaults>
  <a:extraClrSchemeLst/>
</a:theme>
</file>

<file path=ppt/theme/theme3.xml><?xml version="1.0" encoding="utf-8"?>
<a:theme xmlns:a="http://schemas.openxmlformats.org/drawingml/2006/main" name="Office Theme">
  <a:themeElements>
    <a:clrScheme name="Brocade_2010 palette">
      <a:dk1>
        <a:sysClr val="windowText" lastClr="000000"/>
      </a:dk1>
      <a:lt1>
        <a:sysClr val="window" lastClr="FFFFFF"/>
      </a:lt1>
      <a:dk2>
        <a:srgbClr val="8C8C8C"/>
      </a:dk2>
      <a:lt2>
        <a:srgbClr val="FF0000"/>
      </a:lt2>
      <a:accent1>
        <a:srgbClr val="BEBEBE"/>
      </a:accent1>
      <a:accent2>
        <a:srgbClr val="4084A4"/>
      </a:accent2>
      <a:accent3>
        <a:srgbClr val="4D698F"/>
      </a:accent3>
      <a:accent4>
        <a:srgbClr val="6D9442"/>
      </a:accent4>
      <a:accent5>
        <a:srgbClr val="D7B63A"/>
      </a:accent5>
      <a:accent6>
        <a:srgbClr val="D8832D"/>
      </a:accent6>
      <a:hlink>
        <a:srgbClr val="4084A4"/>
      </a:hlink>
      <a:folHlink>
        <a:srgbClr val="8C8C8C"/>
      </a:folHlink>
    </a:clrScheme>
    <a:fontScheme name="Brocad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rocade_2010 palette">
      <a:dk1>
        <a:sysClr val="windowText" lastClr="000000"/>
      </a:dk1>
      <a:lt1>
        <a:sysClr val="window" lastClr="FFFFFF"/>
      </a:lt1>
      <a:dk2>
        <a:srgbClr val="8C8C8C"/>
      </a:dk2>
      <a:lt2>
        <a:srgbClr val="FF0000"/>
      </a:lt2>
      <a:accent1>
        <a:srgbClr val="BEBEBE"/>
      </a:accent1>
      <a:accent2>
        <a:srgbClr val="4084A4"/>
      </a:accent2>
      <a:accent3>
        <a:srgbClr val="4D698F"/>
      </a:accent3>
      <a:accent4>
        <a:srgbClr val="6D9442"/>
      </a:accent4>
      <a:accent5>
        <a:srgbClr val="D7B63A"/>
      </a:accent5>
      <a:accent6>
        <a:srgbClr val="D8832D"/>
      </a:accent6>
      <a:hlink>
        <a:srgbClr val="4084A4"/>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86891158B47E4288C5F29F6C9FCEC5" ma:contentTypeVersion="1" ma:contentTypeDescription="Create a new document." ma:contentTypeScope="" ma:versionID="b2de82e7576d7631efdea278122ef71e">
  <xsd:schema xmlns:xsd="http://www.w3.org/2001/XMLSchema" xmlns:xs="http://www.w3.org/2001/XMLSchema" xmlns:p="http://schemas.microsoft.com/office/2006/metadata/properties" xmlns:ns1="http://schemas.microsoft.com/sharepoint/v3" targetNamespace="http://schemas.microsoft.com/office/2006/metadata/properties" ma:root="true" ma:fieldsID="f378190de2d8f3cd364f31c564b8e47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73DD682-A9D5-49CC-93BA-D33C2AD657F7}">
  <ds:schemaRefs>
    <ds:schemaRef ds:uri="http://schemas.microsoft.com/sharepoint/v3/contenttype/forms"/>
  </ds:schemaRefs>
</ds:datastoreItem>
</file>

<file path=customXml/itemProps2.xml><?xml version="1.0" encoding="utf-8"?>
<ds:datastoreItem xmlns:ds="http://schemas.openxmlformats.org/officeDocument/2006/customXml" ds:itemID="{025D566E-AF85-424F-B684-7B4F073FA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6B7A76-734D-436D-AE5A-E99D8CF178AF}">
  <ds:schemaRefs>
    <ds:schemaRef ds:uri="http://schemas.microsoft.com/office/2006/documentManagement/types"/>
    <ds:schemaRef ds:uri="http://schemas.microsoft.com/sharepoint/v3"/>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907</Words>
  <Application>Microsoft Macintosh PowerPoint</Application>
  <PresentationFormat>On-screen Show (16:9)</PresentationFormat>
  <Paragraphs>148</Paragraphs>
  <Slides>11</Slides>
  <Notes>5</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Corporate Presentation Template_16x9</vt:lpstr>
      <vt:lpstr>Corporate Presentation Template_16x9_6-30-11</vt:lpstr>
      <vt:lpstr>Optimal Flow Placement in SDN Networks</vt:lpstr>
      <vt:lpstr>Legal Disclaimer</vt:lpstr>
      <vt:lpstr>Agenda</vt:lpstr>
      <vt:lpstr>Some of the Challenges in today’s Network</vt:lpstr>
      <vt:lpstr>Flow Optimizer Use Cases</vt:lpstr>
      <vt:lpstr>Elephant Flow Management</vt:lpstr>
      <vt:lpstr>SDN-based volumetric traffic management</vt:lpstr>
      <vt:lpstr>Brocade SDN Solution Components</vt:lpstr>
      <vt:lpstr>Flow Optimizer Highlights</vt:lpstr>
      <vt:lpstr>Benefits</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2015-01-13T23:21:32Z</dcterms:created>
  <dcterms:modified xsi:type="dcterms:W3CDTF">2015-06-09T22:45:32Z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0x0101002386891158B47E4288C5F29F6C9FCEC5</vt:lpwstr>
  </property>
</Properties>
</file>